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870" r:id="rId2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865"/>
    <p:restoredTop sz="92613" autoAdjust="0"/>
  </p:normalViewPr>
  <p:slideViewPr>
    <p:cSldViewPr snapToGrid="0" snapToObjects="1" showGuides="1">
      <p:cViewPr varScale="1">
        <p:scale>
          <a:sx n="117" d="100"/>
          <a:sy n="117" d="100"/>
        </p:scale>
        <p:origin x="1344" y="184"/>
      </p:cViewPr>
      <p:guideLst>
        <p:guide orient="horz" pos="2152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E31EC5-0CBA-2B49-8B0D-73C86487ABA9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86BBE2-087E-0447-9FF5-C175EE100A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5621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413C-67D4-AD46-B2A0-1790B9ADE4FC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1C263-D292-784C-BA17-A737D18EC6F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514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8008-E35B-0747-ADAA-BD452A92C9B2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F047-FAEC-B14A-B1E2-F629E895B1D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826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F27E1-5ED1-A048-9673-45CDE70C9706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EBF0D-FCD2-A74E-AF71-7EFAD2785C9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387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6577" y="86254"/>
            <a:ext cx="8738002" cy="542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08178"/>
            <a:ext cx="8229600" cy="52499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3225E-5E6E-334F-9D25-0C42C67AD12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67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55C12-1F5A-BC4C-A109-7A5FEE13447A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2ABED-BBF2-B049-9BC4-CF52B231BD7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746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978B-4D28-0443-9516-0C412DDC25A5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AD87-483E-424F-9F5B-1070FF3F0DB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154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196BD-CCD4-384A-93AA-04443F2DA937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9B1A-62AC-B348-9BD7-B0DBF111A3C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54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6308D-8F69-BF4C-B8F2-AAB696329251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BD570-D7AF-5B4B-A64A-BC11FC00D3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67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6DC51-BA2E-6E43-AA8D-EE5BC10BD49C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9C589-A698-6E46-AB1F-FAB89383B0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704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CE7A3-70A4-3446-8230-B02786734669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1F42-9956-ED4F-8B81-1CF4191CC9B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876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CCC19-5D26-4346-A27C-0FEC3BCEB15A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38209-A5D8-244C-A55C-9F783D3D90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07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5917C-BB70-9848-B431-7A87ECD08A26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74490-1A14-914F-BF39-D0E9C6F3E8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008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405E167-EEC4-A646-B644-2FEF17A99086}" type="datetime1">
              <a:rPr lang="ja-JP" altLang="en-US"/>
              <a:pPr>
                <a:defRPr/>
              </a:pPr>
              <a:t>2025/10/22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D3A8DAB-63D9-5047-992C-7E3EE8CD32D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5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2200" dirty="0"/>
              <a:t>Experiments</a:t>
            </a:r>
            <a:r>
              <a:rPr kumimoji="1" lang="en-US" altLang="ja-JP" dirty="0"/>
              <a:t> – </a:t>
            </a:r>
            <a:r>
              <a:rPr lang="ja-JP" altLang="en-US" dirty="0"/>
              <a:t>シンバル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pPr marL="342900" indent="-342900"/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</p:txBody>
      </p:sp>
      <p:pic>
        <p:nvPicPr>
          <p:cNvPr id="4" name="hh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478" t="1059" r="16302" b="19126"/>
          <a:stretch/>
        </p:blipFill>
        <p:spPr>
          <a:xfrm>
            <a:off x="391646" y="1071562"/>
            <a:ext cx="8520494" cy="55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3</Words>
  <Application>Microsoft Office PowerPoint</Application>
  <PresentationFormat>画面に合わせる (4:3)</PresentationFormat>
  <Paragraphs>3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テーマ</vt:lpstr>
      <vt:lpstr>Experiments – シンバル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音コミュニケーション</dc:title>
  <dc:creator>Microsoft Office ユーザー</dc:creator>
  <cp:lastModifiedBy>NAKAMURA Masashi</cp:lastModifiedBy>
  <cp:revision>118</cp:revision>
  <cp:lastPrinted>2025-10-20T23:51:57Z</cp:lastPrinted>
  <dcterms:created xsi:type="dcterms:W3CDTF">2020-07-20T07:28:48Z</dcterms:created>
  <dcterms:modified xsi:type="dcterms:W3CDTF">2025-10-22T00:12:18Z</dcterms:modified>
</cp:coreProperties>
</file>