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976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1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6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4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57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91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61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7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6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89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3088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8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01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7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6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3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68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77" r:id="rId1"/>
    <p:sldLayoutId id="2147484978" r:id="rId2"/>
    <p:sldLayoutId id="2147484979" r:id="rId3"/>
    <p:sldLayoutId id="2147484980" r:id="rId4"/>
    <p:sldLayoutId id="2147484981" r:id="rId5"/>
    <p:sldLayoutId id="2147484982" r:id="rId6"/>
    <p:sldLayoutId id="2147484983" r:id="rId7"/>
    <p:sldLayoutId id="2147484984" r:id="rId8"/>
    <p:sldLayoutId id="2147484985" r:id="rId9"/>
    <p:sldLayoutId id="2147484986" r:id="rId10"/>
    <p:sldLayoutId id="2147484987" r:id="rId11"/>
    <p:sldLayoutId id="2147484988" r:id="rId12"/>
    <p:sldLayoutId id="2147484989" r:id="rId13"/>
    <p:sldLayoutId id="2147484990" r:id="rId14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O8gMHbaxxW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zemachingdong.amebaownd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hingdong.kazemachi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32E830-E514-5448-853C-BCADBB14C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accent1">
                <a:alpha val="0"/>
              </a:schemeClr>
            </a:solidFill>
          </a:ln>
        </p:spPr>
        <p:txBody>
          <a:bodyPr>
            <a:noAutofit/>
          </a:bodyPr>
          <a:lstStyle/>
          <a:p>
            <a:r>
              <a:rPr lang="en-US" altLang="ja-JP" sz="6000" dirty="0" err="1">
                <a:solidFill>
                  <a:schemeClr val="tx1"/>
                </a:solidFill>
              </a:rPr>
              <a:t>Waseda</a:t>
            </a:r>
            <a:r>
              <a:rPr lang="en-US" altLang="ja-JP" sz="6000" dirty="0">
                <a:solidFill>
                  <a:schemeClr val="tx1"/>
                </a:solidFill>
              </a:rPr>
              <a:t> </a:t>
            </a:r>
            <a:r>
              <a:rPr lang="en-US" altLang="ja-JP" sz="6000" dirty="0" err="1">
                <a:solidFill>
                  <a:schemeClr val="tx1"/>
                </a:solidFill>
              </a:rPr>
              <a:t>Chindon-ya</a:t>
            </a:r>
            <a:r>
              <a:rPr lang="en-US" altLang="ja-JP" sz="6000" dirty="0">
                <a:solidFill>
                  <a:schemeClr val="tx1"/>
                </a:solidFill>
              </a:rPr>
              <a:t> Club</a:t>
            </a:r>
            <a:br>
              <a:rPr lang="en-US" altLang="ja-JP" sz="4800" dirty="0">
                <a:solidFill>
                  <a:schemeClr val="tx1"/>
                </a:solidFill>
              </a:rPr>
            </a:br>
            <a:endParaRPr kumimoji="1" lang="ja-JP" altLang="en-US" sz="4800" b="1">
              <a:solidFill>
                <a:schemeClr val="tx1"/>
              </a:solidFill>
            </a:endParaRP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1FD38BC-73AC-E44E-A457-C2B9F6310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91403"/>
          </a:xfrm>
        </p:spPr>
        <p:txBody>
          <a:bodyPr>
            <a:noAutofit/>
          </a:bodyPr>
          <a:lstStyle/>
          <a:p>
            <a:r>
              <a:rPr lang="en-US" altLang="ja-JP" sz="4000" dirty="0"/>
              <a:t>Looking for a unique experience? </a:t>
            </a:r>
            <a:r>
              <a:rPr lang="en-US" altLang="ja-JP" sz="4000" dirty="0" err="1"/>
              <a:t>Chindon-ya</a:t>
            </a:r>
            <a:r>
              <a:rPr lang="en-US" altLang="ja-JP" sz="4000" dirty="0"/>
              <a:t> might be your place!</a:t>
            </a:r>
            <a:endParaRPr lang="ja-JP" altLang="ja-JP" sz="4000"/>
          </a:p>
        </p:txBody>
      </p:sp>
    </p:spTree>
    <p:extLst>
      <p:ext uri="{BB962C8B-B14F-4D97-AF65-F5344CB8AC3E}">
        <p14:creationId xmlns:p14="http://schemas.microsoft.com/office/powerpoint/2010/main" val="322006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186B89-0A94-DB4E-8607-9176E68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is a “</a:t>
            </a:r>
            <a:r>
              <a:rPr kumimoji="1" lang="en-US" altLang="ja-JP" dirty="0" err="1"/>
              <a:t>Chindon-ya</a:t>
            </a:r>
            <a:r>
              <a:rPr kumimoji="1" lang="en-US" altLang="ja-JP" dirty="0"/>
              <a:t>”?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9C438D-A5BA-254F-9D1F-3AE88EEB0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548108"/>
            <a:ext cx="10554574" cy="3636511"/>
          </a:xfrm>
        </p:spPr>
        <p:txBody>
          <a:bodyPr>
            <a:noAutofit/>
          </a:bodyPr>
          <a:lstStyle/>
          <a:p>
            <a:r>
              <a:rPr lang="en-US" altLang="ja-JP" sz="2800" dirty="0" err="1"/>
              <a:t>Chindon-ya</a:t>
            </a:r>
            <a:r>
              <a:rPr lang="en-US" altLang="ja-JP" sz="2800" dirty="0"/>
              <a:t> is a Japanese marching band or a street musician that wears elaborate costumes and advertise events or perform in festivals. We are the only student </a:t>
            </a:r>
            <a:r>
              <a:rPr lang="en-US" altLang="ja-JP" sz="2800" dirty="0" err="1"/>
              <a:t>chindon-ya</a:t>
            </a:r>
            <a:r>
              <a:rPr lang="en-US" altLang="ja-JP" sz="2800" dirty="0"/>
              <a:t> club in east Japan. We welcome those who want to </a:t>
            </a:r>
            <a:r>
              <a:rPr lang="en-US" altLang="ja-JP" sz="2800" dirty="0">
                <a:solidFill>
                  <a:srgbClr val="FFC000"/>
                </a:solidFill>
              </a:rPr>
              <a:t>learn new musical instruments</a:t>
            </a:r>
            <a:r>
              <a:rPr lang="en-US" altLang="ja-JP" sz="2800" dirty="0"/>
              <a:t>, </a:t>
            </a:r>
            <a:r>
              <a:rPr lang="en-US" altLang="ja-JP" sz="2800" dirty="0">
                <a:solidFill>
                  <a:srgbClr val="FFC000"/>
                </a:solidFill>
              </a:rPr>
              <a:t>learn to wear kimono</a:t>
            </a:r>
            <a:r>
              <a:rPr lang="en-US" altLang="ja-JP" sz="2800" dirty="0"/>
              <a:t>, </a:t>
            </a:r>
            <a:r>
              <a:rPr lang="en-US" altLang="ja-JP" sz="2800" dirty="0">
                <a:solidFill>
                  <a:srgbClr val="FFC000"/>
                </a:solidFill>
              </a:rPr>
              <a:t>learn Japanese songs</a:t>
            </a:r>
            <a:r>
              <a:rPr lang="en-US" altLang="ja-JP" sz="2800" dirty="0"/>
              <a:t> and any other people who are interested! </a:t>
            </a:r>
            <a:r>
              <a:rPr lang="en-US" altLang="ja-JP" sz="2800" dirty="0">
                <a:solidFill>
                  <a:srgbClr val="FFC000"/>
                </a:solidFill>
              </a:rPr>
              <a:t>We are looking forward to finding new members!</a:t>
            </a:r>
            <a:r>
              <a:rPr lang="en-US" altLang="ja-JP" sz="2800" dirty="0"/>
              <a:t> If you have any questions, please contact us via twitter or Gmail. </a:t>
            </a:r>
            <a:endParaRPr lang="ja-JP" altLang="ja-JP" sz="2800"/>
          </a:p>
        </p:txBody>
      </p:sp>
    </p:spTree>
    <p:extLst>
      <p:ext uri="{BB962C8B-B14F-4D97-AF65-F5344CB8AC3E}">
        <p14:creationId xmlns:p14="http://schemas.microsoft.com/office/powerpoint/2010/main" val="371021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8CA64A-9E5B-4045-8371-4579FD94B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Activity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9D95F0-5180-8745-AB95-D59BC68A3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>
              <a:hlinkClick r:id="rId2"/>
            </a:endParaRPr>
          </a:p>
          <a:p>
            <a:r>
              <a:rPr kumimoji="1" lang="en-US" altLang="ja-JP" sz="2800" dirty="0"/>
              <a:t>Performance video</a:t>
            </a:r>
            <a:r>
              <a:rPr kumimoji="1" lang="ja-JP" altLang="en-US" sz="2800"/>
              <a:t>：</a:t>
            </a:r>
            <a:r>
              <a:rPr lang="en-US" altLang="ja-JP" sz="2800" dirty="0">
                <a:hlinkClick r:id="rId2"/>
              </a:rPr>
              <a:t>https://www.youtube.com/watch?v=O8gMHbaxxWU</a:t>
            </a:r>
            <a:endParaRPr lang="ja-JP" altLang="ja-JP" sz="280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683CF85-A4AB-1F45-A540-6A2C6491C2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24" r="12198" b="18882"/>
          <a:stretch/>
        </p:blipFill>
        <p:spPr bwMode="auto">
          <a:xfrm>
            <a:off x="810000" y="3429000"/>
            <a:ext cx="5286000" cy="29818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B08B44F-A38C-9B49-8982-2054406CA05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0" t="8395" r="10741" b="22065"/>
          <a:stretch/>
        </p:blipFill>
        <p:spPr bwMode="auto">
          <a:xfrm>
            <a:off x="8972550" y="3429000"/>
            <a:ext cx="2409448" cy="29818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57C9C4-3B29-884E-A825-81F04C90EA34}"/>
              </a:ext>
            </a:extLst>
          </p:cNvPr>
          <p:cNvSpPr txBox="1"/>
          <p:nvPr/>
        </p:nvSpPr>
        <p:spPr>
          <a:xfrm>
            <a:off x="6184105" y="5026572"/>
            <a:ext cx="27003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(</a:t>
            </a:r>
            <a:r>
              <a:rPr lang="ja-JP" altLang="en-US"/>
              <a:t>→</a:t>
            </a:r>
            <a:r>
              <a:rPr lang="en-US" altLang="ja-JP" dirty="0"/>
              <a:t>) Advertising an event on campus. We also participate in events and festivals over east Japan.</a:t>
            </a:r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FEF6BF-5F76-A746-9943-F578C953AE60}"/>
              </a:ext>
            </a:extLst>
          </p:cNvPr>
          <p:cNvSpPr txBox="1"/>
          <p:nvPr/>
        </p:nvSpPr>
        <p:spPr>
          <a:xfrm>
            <a:off x="6184105" y="3429000"/>
            <a:ext cx="27003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(</a:t>
            </a:r>
            <a:r>
              <a:rPr lang="ja-JP" altLang="en-US"/>
              <a:t>←</a:t>
            </a:r>
            <a:r>
              <a:rPr lang="en-US" altLang="ja-JP" dirty="0"/>
              <a:t>) Student </a:t>
            </a:r>
            <a:r>
              <a:rPr lang="en-US" altLang="ja-JP" dirty="0" err="1"/>
              <a:t>chindon-ya</a:t>
            </a:r>
            <a:r>
              <a:rPr lang="en-US" altLang="ja-JP" dirty="0"/>
              <a:t> performers gathering at a contest where we compete our advertising skill on stage. </a:t>
            </a:r>
            <a:endParaRPr lang="ja-JP" altLang="ja-JP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32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244564-304F-224A-A5A9-5571329B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dirty="0"/>
              <a:t>Information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87EDD4-2FC8-DB4B-AE38-84CF4AB73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393737"/>
            <a:ext cx="10554574" cy="3636511"/>
          </a:xfrm>
        </p:spPr>
        <p:txBody>
          <a:bodyPr>
            <a:noAutofit/>
          </a:bodyPr>
          <a:lstStyle/>
          <a:p>
            <a:r>
              <a:rPr lang="en-US" altLang="ja-JP" sz="2400" dirty="0"/>
              <a:t>Type of Official Recognized Club</a:t>
            </a:r>
            <a:r>
              <a:rPr kumimoji="1" lang="ja-JP" altLang="en-US" sz="2400"/>
              <a:t>：</a:t>
            </a:r>
            <a:r>
              <a:rPr kumimoji="1" lang="en-US" altLang="ja-JP" sz="2400" dirty="0"/>
              <a:t>Circle</a:t>
            </a:r>
          </a:p>
          <a:p>
            <a:r>
              <a:rPr lang="en-US" altLang="ja-JP" sz="2400" dirty="0"/>
              <a:t>Year of Founding: 2000</a:t>
            </a:r>
          </a:p>
          <a:p>
            <a:r>
              <a:rPr lang="en-US" altLang="ja-JP" sz="2400" dirty="0"/>
              <a:t>Genre: Japanese culture</a:t>
            </a:r>
            <a:endParaRPr kumimoji="1" lang="en-US" altLang="ja-JP" sz="2400" dirty="0"/>
          </a:p>
          <a:p>
            <a:r>
              <a:rPr kumimoji="1" lang="en-US" altLang="ja-JP" sz="2400" dirty="0"/>
              <a:t>Activity Date: </a:t>
            </a:r>
            <a:r>
              <a:rPr lang="en-US" altLang="ja-JP" sz="2400" dirty="0"/>
              <a:t>Every Wednesday and Friday (subject to change)</a:t>
            </a:r>
            <a:endParaRPr kumimoji="1" lang="en-US" altLang="ja-JP" sz="2400" dirty="0"/>
          </a:p>
          <a:p>
            <a:r>
              <a:rPr lang="en-US" altLang="ja-JP" sz="2400" dirty="0"/>
              <a:t>Member Composition</a:t>
            </a:r>
            <a:r>
              <a:rPr kumimoji="1" lang="ja-JP" altLang="en-US" sz="2400"/>
              <a:t>：</a:t>
            </a:r>
            <a:r>
              <a:rPr kumimoji="1" lang="en-US" altLang="ja-JP" sz="2400" dirty="0"/>
              <a:t>Total </a:t>
            </a:r>
            <a:r>
              <a:rPr lang="ja-JP" altLang="ja-JP" sz="2400"/>
              <a:t>７（１</a:t>
            </a:r>
            <a:r>
              <a:rPr lang="en-US" altLang="ja-JP" sz="2400" dirty="0"/>
              <a:t>male, </a:t>
            </a:r>
            <a:r>
              <a:rPr lang="ja-JP" altLang="ja-JP" sz="2400"/>
              <a:t>６</a:t>
            </a:r>
            <a:r>
              <a:rPr lang="en-US" altLang="ja-JP" sz="2400" dirty="0"/>
              <a:t>ladies. 1freshman, 	3juniors, 3seniors. 0 international student</a:t>
            </a:r>
            <a:r>
              <a:rPr lang="ja-JP" altLang="ja-JP" sz="2400"/>
              <a:t>）</a:t>
            </a:r>
            <a:endParaRPr lang="en-US" altLang="ja-JP" sz="2400" dirty="0"/>
          </a:p>
          <a:p>
            <a:r>
              <a:rPr lang="en-US" altLang="ja-JP" sz="2400" dirty="0"/>
              <a:t>Location</a:t>
            </a:r>
            <a:r>
              <a:rPr lang="ja-JP" altLang="en-US" sz="2400"/>
              <a:t>：</a:t>
            </a:r>
            <a:r>
              <a:rPr lang="en-US" altLang="ja-JP" sz="2400" dirty="0"/>
              <a:t>Toyama campus, student center, B1 rehearsal studio</a:t>
            </a:r>
            <a:endParaRPr lang="ja-JP" altLang="ja-JP" sz="2400"/>
          </a:p>
          <a:p>
            <a:r>
              <a:rPr lang="en-US" altLang="ja-JP" sz="2400" dirty="0"/>
              <a:t>Website</a:t>
            </a:r>
            <a:r>
              <a:rPr lang="ja-JP" altLang="en-US" sz="2400"/>
              <a:t>：</a:t>
            </a:r>
            <a:r>
              <a:rPr lang="en-US" altLang="ja-JP" sz="2400" dirty="0">
                <a:hlinkClick r:id="rId2"/>
              </a:rPr>
              <a:t>https://kazemachingdong.amebaownd.com/</a:t>
            </a:r>
            <a:endParaRPr lang="ja-JP" altLang="ja-JP" sz="2400"/>
          </a:p>
        </p:txBody>
      </p:sp>
    </p:spTree>
    <p:extLst>
      <p:ext uri="{BB962C8B-B14F-4D97-AF65-F5344CB8AC3E}">
        <p14:creationId xmlns:p14="http://schemas.microsoft.com/office/powerpoint/2010/main" val="249647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1BF5DA-11CF-B244-B0F0-04A46B214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Contacts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457479-5F08-9942-BACC-F971103F2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altLang="ja-JP" sz="3000" dirty="0"/>
              <a:t>Gmail</a:t>
            </a:r>
            <a:r>
              <a:rPr lang="ja-JP" altLang="en-US" sz="3000"/>
              <a:t>：</a:t>
            </a:r>
            <a:r>
              <a:rPr lang="en-US" altLang="ja-JP" sz="3000" u="sng" dirty="0">
                <a:hlinkClick r:id="rId2"/>
              </a:rPr>
              <a:t> chingdong.kazemachi@gmail.com</a:t>
            </a:r>
            <a:r>
              <a:rPr lang="ja-JP" altLang="ja-JP" sz="3000"/>
              <a:t> </a:t>
            </a:r>
            <a:endParaRPr kumimoji="1" lang="en-US" altLang="ja-JP" sz="3000" dirty="0"/>
          </a:p>
          <a:p>
            <a:pPr>
              <a:lnSpc>
                <a:spcPct val="200000"/>
              </a:lnSpc>
            </a:pPr>
            <a:r>
              <a:rPr lang="en-US" altLang="ja-JP" sz="3000" dirty="0"/>
              <a:t>Twitter</a:t>
            </a:r>
            <a:r>
              <a:rPr kumimoji="1" lang="ja-JP" altLang="en-US" sz="3000"/>
              <a:t>：</a:t>
            </a:r>
            <a:r>
              <a:rPr lang="en-US" altLang="ja-JP" sz="3000" dirty="0"/>
              <a:t> @</a:t>
            </a:r>
            <a:r>
              <a:rPr lang="en-US" altLang="ja-JP" sz="3000" dirty="0" err="1"/>
              <a:t>kazemachi_wsd</a:t>
            </a:r>
            <a:endParaRPr lang="en-US" altLang="ja-JP" sz="3000" dirty="0"/>
          </a:p>
          <a:p>
            <a:pPr marL="0" indent="0">
              <a:lnSpc>
                <a:spcPct val="200000"/>
              </a:lnSpc>
              <a:buNone/>
            </a:pPr>
            <a:r>
              <a:rPr lang="en-US" altLang="ja-JP" sz="3000" dirty="0"/>
              <a:t>We hope to </a:t>
            </a:r>
            <a:r>
              <a:rPr lang="en-US" altLang="ja-JP" sz="3000"/>
              <a:t>hear from </a:t>
            </a:r>
            <a:r>
              <a:rPr lang="en-US" altLang="ja-JP" sz="3000" dirty="0"/>
              <a:t>you soon :D </a:t>
            </a:r>
          </a:p>
        </p:txBody>
      </p:sp>
    </p:spTree>
    <p:extLst>
      <p:ext uri="{BB962C8B-B14F-4D97-AF65-F5344CB8AC3E}">
        <p14:creationId xmlns:p14="http://schemas.microsoft.com/office/powerpoint/2010/main" val="3012006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ォータブル">
  <a:themeElements>
    <a:clrScheme name="赤紫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クォータブル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クォータブル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{743BD97E-D208-9444-806C-544542EB7A26}tf10001121</Template>
  <TotalTime>366</TotalTime>
  <Words>259</Words>
  <Application>Microsoft Macintosh PowerPoint</Application>
  <PresentationFormat>ワイド画面</PresentationFormat>
  <Paragraphs>26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クォータブル</vt:lpstr>
      <vt:lpstr>Waseda Chindon-ya Club </vt:lpstr>
      <vt:lpstr>What is a “Chindon-ya”?</vt:lpstr>
      <vt:lpstr>Activity</vt:lpstr>
      <vt:lpstr>Information</vt:lpstr>
      <vt:lpstr>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石坂 凪沙</dc:creator>
  <cp:lastModifiedBy>石坂 凪沙</cp:lastModifiedBy>
  <cp:revision>56</cp:revision>
  <dcterms:created xsi:type="dcterms:W3CDTF">2020-09-04T08:09:33Z</dcterms:created>
  <dcterms:modified xsi:type="dcterms:W3CDTF">2020-09-05T00:16:47Z</dcterms:modified>
</cp:coreProperties>
</file>