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976" r:id="rId1"/>
  </p:sldMasterIdLst>
  <p:sldIdLst>
    <p:sldId id="256" r:id="rId2"/>
    <p:sldId id="259" r:id="rId3"/>
    <p:sldId id="260" r:id="rId4"/>
    <p:sldId id="257" r:id="rId5"/>
    <p:sldId id="258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6291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6EE87-EBD5-4F12-A48A-63ACA297AC8F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56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244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6576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8891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46616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973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61625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7894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3088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086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01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9/5/20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4978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4643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03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90298CD5-6C1E-4009-B41F-6DF62E31D3BE}" type="datetimeFigureOut">
              <a:rPr lang="en-US" smtClean="0"/>
              <a:pPr/>
              <a:t>9/5/20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46809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77" r:id="rId1"/>
    <p:sldLayoutId id="2147484978" r:id="rId2"/>
    <p:sldLayoutId id="2147484979" r:id="rId3"/>
    <p:sldLayoutId id="2147484980" r:id="rId4"/>
    <p:sldLayoutId id="2147484981" r:id="rId5"/>
    <p:sldLayoutId id="2147484982" r:id="rId6"/>
    <p:sldLayoutId id="2147484983" r:id="rId7"/>
    <p:sldLayoutId id="2147484984" r:id="rId8"/>
    <p:sldLayoutId id="2147484985" r:id="rId9"/>
    <p:sldLayoutId id="2147484986" r:id="rId10"/>
    <p:sldLayoutId id="2147484987" r:id="rId11"/>
    <p:sldLayoutId id="2147484988" r:id="rId12"/>
    <p:sldLayoutId id="2147484989" r:id="rId13"/>
    <p:sldLayoutId id="2147484990" r:id="rId14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kumimoji="1"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O8gMHbaxxW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kazemachingdong.amebaownd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chingdong.kazemachi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32E830-E514-5448-853C-BCADBB14C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ln>
            <a:solidFill>
              <a:schemeClr val="accent1">
                <a:alpha val="0"/>
              </a:schemeClr>
            </a:solidFill>
          </a:ln>
        </p:spPr>
        <p:txBody>
          <a:bodyPr>
            <a:noAutofit/>
          </a:bodyPr>
          <a:lstStyle/>
          <a:p>
            <a:r>
              <a:rPr lang="ja-JP" altLang="en-US" sz="7200">
                <a:solidFill>
                  <a:schemeClr val="tx1"/>
                </a:solidFill>
              </a:rPr>
              <a:t>早稲田ちんどん研究会</a:t>
            </a:r>
            <a:br>
              <a:rPr lang="en-US" altLang="ja-JP" sz="4800" dirty="0">
                <a:solidFill>
                  <a:schemeClr val="tx1"/>
                </a:solidFill>
              </a:rPr>
            </a:br>
            <a:endParaRPr kumimoji="1" lang="ja-JP" altLang="en-US" sz="4800" b="1">
              <a:solidFill>
                <a:schemeClr val="tx1"/>
              </a:solidFill>
            </a:endParaRPr>
          </a:p>
        </p:txBody>
      </p:sp>
      <p:sp>
        <p:nvSpPr>
          <p:cNvPr id="6" name="字幕 5">
            <a:extLst>
              <a:ext uri="{FF2B5EF4-FFF2-40B4-BE49-F238E27FC236}">
                <a16:creationId xmlns:a16="http://schemas.microsoft.com/office/drawing/2014/main" id="{C1FD38BC-73AC-E44E-A457-C2B9F6310B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0001" y="5280846"/>
            <a:ext cx="10572000" cy="1291403"/>
          </a:xfrm>
        </p:spPr>
        <p:txBody>
          <a:bodyPr>
            <a:noAutofit/>
          </a:bodyPr>
          <a:lstStyle/>
          <a:p>
            <a:r>
              <a:rPr lang="ja-JP" altLang="ja-JP" sz="4800"/>
              <a:t>東日本唯一の個性派音楽サークル</a:t>
            </a:r>
            <a:endParaRPr lang="en-US" altLang="ja-JP" sz="4800" b="1" dirty="0"/>
          </a:p>
        </p:txBody>
      </p:sp>
    </p:spTree>
    <p:extLst>
      <p:ext uri="{BB962C8B-B14F-4D97-AF65-F5344CB8AC3E}">
        <p14:creationId xmlns:p14="http://schemas.microsoft.com/office/powerpoint/2010/main" val="32200607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186B89-0A94-DB4E-8607-9176E68072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「ちんどん屋」として他にはない学生生活を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49C438D-A5BA-254F-9D1F-3AE88EEB0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ja-JP" altLang="ja-JP" sz="3200"/>
              <a:t>「ちんどん屋」とは、派手な衣装で楽器を演奏しながら、店やイベントを宣伝して歩く昔ながらの広告形式の一つです。早稲田ちんどん研究会は東日本唯一の学生ちんどんサークルです。</a:t>
            </a:r>
            <a:r>
              <a:rPr lang="ja-JP" altLang="ja-JP" sz="3200">
                <a:solidFill>
                  <a:srgbClr val="FFC000"/>
                </a:solidFill>
              </a:rPr>
              <a:t>ゆるく楽器を続けたい</a:t>
            </a:r>
            <a:r>
              <a:rPr lang="ja-JP" altLang="ja-JP" sz="3200"/>
              <a:t>、</a:t>
            </a:r>
            <a:r>
              <a:rPr lang="ja-JP" altLang="ja-JP" sz="3200">
                <a:solidFill>
                  <a:srgbClr val="FFC000"/>
                </a:solidFill>
              </a:rPr>
              <a:t>新しい楽器を覚えたい</a:t>
            </a:r>
            <a:r>
              <a:rPr lang="ja-JP" altLang="ja-JP" sz="3200"/>
              <a:t>、</a:t>
            </a:r>
            <a:r>
              <a:rPr lang="ja-JP" altLang="ja-JP" sz="3200">
                <a:solidFill>
                  <a:srgbClr val="FFC000"/>
                </a:solidFill>
              </a:rPr>
              <a:t>着付けができるようになりたい</a:t>
            </a:r>
            <a:r>
              <a:rPr lang="ja-JP" altLang="ja-JP" sz="3200"/>
              <a:t>、どんな人でも</a:t>
            </a:r>
            <a:r>
              <a:rPr lang="ja-JP" altLang="ja-JP" sz="3200">
                <a:solidFill>
                  <a:srgbClr val="FFC000"/>
                </a:solidFill>
              </a:rPr>
              <a:t>大歓迎</a:t>
            </a:r>
            <a:r>
              <a:rPr lang="ja-JP" altLang="ja-JP" sz="3200"/>
              <a:t>！学年不問で</a:t>
            </a:r>
            <a:r>
              <a:rPr lang="ja-JP" altLang="ja-JP" sz="3200">
                <a:solidFill>
                  <a:srgbClr val="FFC000"/>
                </a:solidFill>
              </a:rPr>
              <a:t>部員募集中</a:t>
            </a:r>
            <a:r>
              <a:rPr lang="ja-JP" altLang="ja-JP" sz="3200"/>
              <a:t>です！</a:t>
            </a:r>
          </a:p>
        </p:txBody>
      </p:sp>
    </p:spTree>
    <p:extLst>
      <p:ext uri="{BB962C8B-B14F-4D97-AF65-F5344CB8AC3E}">
        <p14:creationId xmlns:p14="http://schemas.microsoft.com/office/powerpoint/2010/main" val="3710219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8CA64A-9E5B-4045-8371-4579FD94BD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活動紹介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E9D95F0-5180-8745-AB95-D59BC68A33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altLang="ja-JP" dirty="0">
              <a:hlinkClick r:id="rId2"/>
            </a:endParaRPr>
          </a:p>
          <a:p>
            <a:r>
              <a:rPr kumimoji="1" lang="ja-JP" altLang="en-US" sz="2800"/>
              <a:t>定番楽曲紹介：</a:t>
            </a:r>
            <a:r>
              <a:rPr lang="en-US" altLang="ja-JP" sz="2800" dirty="0">
                <a:hlinkClick r:id="rId2"/>
              </a:rPr>
              <a:t>https://www.youtube.com/watch?v=O8gMHbaxxWU</a:t>
            </a:r>
            <a:endParaRPr lang="ja-JP" altLang="ja-JP" sz="2800"/>
          </a:p>
          <a:p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en-US" altLang="ja-JP" dirty="0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3683CF85-A4AB-1F45-A540-6A2C6491C25E}"/>
              </a:ext>
            </a:extLst>
          </p:cNvPr>
          <p:cNvPicPr/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724" r="12198" b="18882"/>
          <a:stretch/>
        </p:blipFill>
        <p:spPr bwMode="auto">
          <a:xfrm>
            <a:off x="810000" y="3429000"/>
            <a:ext cx="5286000" cy="29818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7" name="図 6">
            <a:extLst>
              <a:ext uri="{FF2B5EF4-FFF2-40B4-BE49-F238E27FC236}">
                <a16:creationId xmlns:a16="http://schemas.microsoft.com/office/drawing/2014/main" id="{BB08B44F-A38C-9B49-8982-2054406CA05E}"/>
              </a:ext>
            </a:extLst>
          </p:cNvPr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20" t="8395" r="10741" b="22065"/>
          <a:stretch/>
        </p:blipFill>
        <p:spPr bwMode="auto">
          <a:xfrm>
            <a:off x="8972550" y="3429000"/>
            <a:ext cx="2409448" cy="2981812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F957C9C4-3B29-884E-A825-81F04C90EA34}"/>
              </a:ext>
            </a:extLst>
          </p:cNvPr>
          <p:cNvSpPr txBox="1"/>
          <p:nvPr/>
        </p:nvSpPr>
        <p:spPr>
          <a:xfrm>
            <a:off x="6175394" y="4769798"/>
            <a:ext cx="27003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(</a:t>
            </a:r>
            <a:r>
              <a:rPr lang="ja-JP" altLang="en-US"/>
              <a:t>右</a:t>
            </a:r>
            <a:r>
              <a:rPr lang="en-US" altLang="ja-JP" dirty="0"/>
              <a:t>)</a:t>
            </a:r>
            <a:r>
              <a:rPr lang="ja-JP" altLang="ja-JP"/>
              <a:t>学内イベントの宣伝を行ったときの写真です。キャンパス周辺や都内各地、ときには他県へ遠征して宣伝活動を行なっています。</a:t>
            </a:r>
            <a:endParaRPr kumimoji="1" lang="ja-JP" altLang="en-US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3FFEF6BF-5F76-A746-9943-F578C953AE60}"/>
              </a:ext>
            </a:extLst>
          </p:cNvPr>
          <p:cNvSpPr txBox="1"/>
          <p:nvPr/>
        </p:nvSpPr>
        <p:spPr>
          <a:xfrm>
            <a:off x="6184106" y="3429000"/>
            <a:ext cx="27003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(</a:t>
            </a:r>
            <a:r>
              <a:rPr lang="ja-JP" altLang="en-US"/>
              <a:t>左</a:t>
            </a:r>
            <a:r>
              <a:rPr lang="en-US" altLang="ja-JP" dirty="0"/>
              <a:t>)</a:t>
            </a:r>
            <a:r>
              <a:rPr lang="ja-JP" altLang="ja-JP"/>
              <a:t>全国大会に参加した学生ちんどん屋の集合写真です。大会では各チームの宣伝力を競い合います。</a:t>
            </a:r>
          </a:p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43208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244564-304F-224A-A5A9-5571329B93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/>
              <a:t>基本情報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587EDD4-2FC8-DB4B-AE38-84CF4AB73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393737"/>
            <a:ext cx="10554574" cy="3636511"/>
          </a:xfrm>
        </p:spPr>
        <p:txBody>
          <a:bodyPr>
            <a:noAutofit/>
          </a:bodyPr>
          <a:lstStyle/>
          <a:p>
            <a:r>
              <a:rPr kumimoji="1" lang="ja-JP" altLang="en-US" sz="2400"/>
              <a:t>団体区分：同好会</a:t>
            </a:r>
            <a:endParaRPr kumimoji="1" lang="en-US" altLang="ja-JP" sz="2400" dirty="0"/>
          </a:p>
          <a:p>
            <a:r>
              <a:rPr lang="ja-JP" altLang="en-US" sz="2400"/>
              <a:t>創設年：</a:t>
            </a:r>
            <a:r>
              <a:rPr lang="en-US" altLang="ja-JP" sz="2400" dirty="0"/>
              <a:t>2000</a:t>
            </a:r>
            <a:r>
              <a:rPr lang="ja-JP" altLang="en-US" sz="2400"/>
              <a:t>年</a:t>
            </a:r>
            <a:endParaRPr lang="en-US" altLang="ja-JP" sz="2400" dirty="0"/>
          </a:p>
          <a:p>
            <a:r>
              <a:rPr kumimoji="1" lang="ja-JP" altLang="en-US" sz="2400"/>
              <a:t>ジャンル：日本文化</a:t>
            </a:r>
            <a:endParaRPr kumimoji="1" lang="en-US" altLang="ja-JP" sz="2400" dirty="0"/>
          </a:p>
          <a:p>
            <a:r>
              <a:rPr lang="ja-JP" altLang="en-US" sz="2400"/>
              <a:t>活動日時：</a:t>
            </a:r>
            <a:r>
              <a:rPr lang="ja-JP" altLang="ja-JP" sz="2400"/>
              <a:t>毎週水・金５</a:t>
            </a:r>
            <a:r>
              <a:rPr lang="en-US" altLang="ja-JP" sz="2400" dirty="0"/>
              <a:t>,</a:t>
            </a:r>
            <a:r>
              <a:rPr lang="ja-JP" altLang="ja-JP" sz="2400"/>
              <a:t>６限</a:t>
            </a:r>
            <a:r>
              <a:rPr lang="en-US" altLang="ja-JP" sz="2400" dirty="0"/>
              <a:t> (</a:t>
            </a:r>
            <a:r>
              <a:rPr lang="ja-JP" altLang="ja-JP" sz="2400"/>
              <a:t>随時変更有り</a:t>
            </a:r>
            <a:r>
              <a:rPr lang="en-US" altLang="ja-JP" sz="2400" dirty="0"/>
              <a:t>)</a:t>
            </a:r>
            <a:endParaRPr lang="ja-JP" altLang="ja-JP" sz="2400"/>
          </a:p>
          <a:p>
            <a:r>
              <a:rPr kumimoji="1" lang="ja-JP" altLang="en-US" sz="2400"/>
              <a:t>構成人数：</a:t>
            </a:r>
            <a:r>
              <a:rPr lang="ja-JP" altLang="ja-JP" sz="2400"/>
              <a:t>７人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		</a:t>
            </a:r>
            <a:r>
              <a:rPr lang="ja-JP" altLang="en-US" sz="2400"/>
              <a:t>　</a:t>
            </a:r>
            <a:r>
              <a:rPr lang="ja-JP" altLang="ja-JP" sz="2400"/>
              <a:t>（男</a:t>
            </a:r>
            <a:r>
              <a:rPr lang="en-US" altLang="ja-JP" sz="2400" dirty="0"/>
              <a:t>:</a:t>
            </a:r>
            <a:r>
              <a:rPr lang="ja-JP" altLang="ja-JP" sz="2400"/>
              <a:t>女＝１</a:t>
            </a:r>
            <a:r>
              <a:rPr lang="en-US" altLang="ja-JP" sz="2400" dirty="0"/>
              <a:t>:</a:t>
            </a:r>
            <a:r>
              <a:rPr lang="ja-JP" altLang="ja-JP" sz="2400"/>
              <a:t>６、１年</a:t>
            </a:r>
            <a:r>
              <a:rPr lang="en-US" altLang="ja-JP" sz="2400" dirty="0"/>
              <a:t>:</a:t>
            </a:r>
            <a:r>
              <a:rPr lang="ja-JP" altLang="ja-JP" sz="2400"/>
              <a:t>２年</a:t>
            </a:r>
            <a:r>
              <a:rPr lang="en-US" altLang="ja-JP" sz="2400" dirty="0"/>
              <a:t>:</a:t>
            </a:r>
            <a:r>
              <a:rPr lang="ja-JP" altLang="ja-JP" sz="2400"/>
              <a:t>３年</a:t>
            </a:r>
            <a:r>
              <a:rPr lang="en-US" altLang="ja-JP" sz="2400" dirty="0"/>
              <a:t>:</a:t>
            </a:r>
            <a:r>
              <a:rPr lang="ja-JP" altLang="ja-JP" sz="2400"/>
              <a:t>４年＝１</a:t>
            </a:r>
            <a:r>
              <a:rPr lang="en-US" altLang="ja-JP" sz="2400" dirty="0"/>
              <a:t>:</a:t>
            </a:r>
            <a:r>
              <a:rPr lang="ja-JP" altLang="ja-JP" sz="2400"/>
              <a:t>０</a:t>
            </a:r>
            <a:r>
              <a:rPr lang="en-US" altLang="ja-JP" sz="2400" dirty="0"/>
              <a:t>:</a:t>
            </a:r>
            <a:r>
              <a:rPr lang="ja-JP" altLang="ja-JP" sz="2400"/>
              <a:t>３</a:t>
            </a:r>
            <a:r>
              <a:rPr lang="en-US" altLang="ja-JP" sz="2400" dirty="0"/>
              <a:t>:</a:t>
            </a:r>
            <a:r>
              <a:rPr lang="ja-JP" altLang="ja-JP" sz="2400"/>
              <a:t>３、留学生０）</a:t>
            </a:r>
          </a:p>
          <a:p>
            <a:r>
              <a:rPr kumimoji="1" lang="ja-JP" altLang="en-US" sz="2400"/>
              <a:t>活動場所：</a:t>
            </a:r>
            <a:r>
              <a:rPr lang="ja-JP" altLang="ja-JP" sz="2400"/>
              <a:t>学生会館地下音楽練習室</a:t>
            </a:r>
            <a:endParaRPr lang="en-US" altLang="ja-JP" sz="2400" dirty="0"/>
          </a:p>
          <a:p>
            <a:r>
              <a:rPr lang="en-US" altLang="ja-JP" sz="2400" dirty="0"/>
              <a:t>HP</a:t>
            </a:r>
            <a:r>
              <a:rPr lang="ja-JP" altLang="en-US" sz="2400"/>
              <a:t>：</a:t>
            </a:r>
            <a:r>
              <a:rPr lang="en-US" altLang="ja-JP" sz="2400" dirty="0">
                <a:hlinkClick r:id="rId2"/>
              </a:rPr>
              <a:t>https://kazemachingdong.amebaownd.com/</a:t>
            </a:r>
            <a:endParaRPr lang="ja-JP" altLang="ja-JP" sz="2400"/>
          </a:p>
        </p:txBody>
      </p:sp>
    </p:spTree>
    <p:extLst>
      <p:ext uri="{BB962C8B-B14F-4D97-AF65-F5344CB8AC3E}">
        <p14:creationId xmlns:p14="http://schemas.microsoft.com/office/powerpoint/2010/main" val="2496471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1BF5DA-11CF-B244-B0F0-04A46B2146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お問い合わせ、入部・体験お申込先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7457479-5F08-9942-BACC-F971103F2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200000"/>
              </a:lnSpc>
            </a:pPr>
            <a:r>
              <a:rPr lang="en-US" altLang="ja-JP" sz="3000" dirty="0"/>
              <a:t>Gmail</a:t>
            </a:r>
            <a:r>
              <a:rPr lang="ja-JP" altLang="en-US" sz="3000"/>
              <a:t>：</a:t>
            </a:r>
            <a:r>
              <a:rPr lang="en-US" altLang="ja-JP" sz="3000" u="sng" dirty="0">
                <a:hlinkClick r:id="rId2"/>
              </a:rPr>
              <a:t> chingdong.kazemachi@gmail.com</a:t>
            </a:r>
            <a:r>
              <a:rPr lang="ja-JP" altLang="ja-JP" sz="3000"/>
              <a:t> </a:t>
            </a:r>
            <a:endParaRPr kumimoji="1" lang="en-US" altLang="ja-JP" sz="3000" dirty="0"/>
          </a:p>
          <a:p>
            <a:pPr>
              <a:lnSpc>
                <a:spcPct val="200000"/>
              </a:lnSpc>
            </a:pPr>
            <a:r>
              <a:rPr lang="en-US" altLang="ja-JP" sz="3000" dirty="0"/>
              <a:t>Twitter</a:t>
            </a:r>
            <a:r>
              <a:rPr kumimoji="1" lang="ja-JP" altLang="en-US" sz="3000"/>
              <a:t>：</a:t>
            </a:r>
            <a:r>
              <a:rPr lang="en-US" altLang="ja-JP" sz="3000" dirty="0"/>
              <a:t> @</a:t>
            </a:r>
            <a:r>
              <a:rPr lang="en-US" altLang="ja-JP" sz="3000" dirty="0" err="1"/>
              <a:t>kazemachi_wsd</a:t>
            </a:r>
            <a:r>
              <a:rPr lang="en-US" altLang="ja-JP" sz="3000" dirty="0"/>
              <a:t>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ja-JP" altLang="en-US" sz="3000"/>
              <a:t>ご連絡お待ちしております！</a:t>
            </a:r>
            <a:endParaRPr lang="en-US" altLang="ja-JP" sz="3000" dirty="0"/>
          </a:p>
        </p:txBody>
      </p:sp>
    </p:spTree>
    <p:extLst>
      <p:ext uri="{BB962C8B-B14F-4D97-AF65-F5344CB8AC3E}">
        <p14:creationId xmlns:p14="http://schemas.microsoft.com/office/powerpoint/2010/main" val="30120062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クォータブル">
  <a:themeElements>
    <a:clrScheme name="赤紫">
      <a:dk1>
        <a:sysClr val="windowText" lastClr="000000"/>
      </a:dk1>
      <a:lt1>
        <a:sysClr val="window" lastClr="FFFFFF"/>
      </a:lt1>
      <a:dk2>
        <a:srgbClr val="454551"/>
      </a:dk2>
      <a:lt2>
        <a:srgbClr val="D8D9DC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クォータブル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クォータブル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{743BD97E-D208-9444-806C-544542EB7A26}tf10001121</Template>
  <TotalTime>307</TotalTime>
  <Words>286</Words>
  <Application>Microsoft Macintosh PowerPoint</Application>
  <PresentationFormat>ワイド画面</PresentationFormat>
  <Paragraphs>27</Paragraphs>
  <Slides>5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8" baseType="lpstr">
      <vt:lpstr>Century Gothic</vt:lpstr>
      <vt:lpstr>Wingdings 2</vt:lpstr>
      <vt:lpstr>クォータブル</vt:lpstr>
      <vt:lpstr>早稲田ちんどん研究会 </vt:lpstr>
      <vt:lpstr>「ちんどん屋」として他にはない学生生活を</vt:lpstr>
      <vt:lpstr>活動紹介</vt:lpstr>
      <vt:lpstr>基本情報</vt:lpstr>
      <vt:lpstr>お問い合わせ、入部・体験お申込先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石坂 凪沙</dc:creator>
  <cp:lastModifiedBy>石坂 凪沙</cp:lastModifiedBy>
  <cp:revision>31</cp:revision>
  <dcterms:created xsi:type="dcterms:W3CDTF">2020-09-04T08:09:33Z</dcterms:created>
  <dcterms:modified xsi:type="dcterms:W3CDTF">2020-09-05T00:07:29Z</dcterms:modified>
</cp:coreProperties>
</file>