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35"/>
  </p:notesMasterIdLst>
  <p:sldIdLst>
    <p:sldId id="256" r:id="rId2"/>
    <p:sldId id="257" r:id="rId3"/>
    <p:sldId id="258" r:id="rId4"/>
    <p:sldId id="259" r:id="rId5"/>
    <p:sldId id="281" r:id="rId6"/>
    <p:sldId id="287" r:id="rId7"/>
    <p:sldId id="286" r:id="rId8"/>
    <p:sldId id="282" r:id="rId9"/>
    <p:sldId id="284" r:id="rId10"/>
    <p:sldId id="288" r:id="rId11"/>
    <p:sldId id="285" r:id="rId12"/>
    <p:sldId id="283" r:id="rId13"/>
    <p:sldId id="260" r:id="rId14"/>
    <p:sldId id="261" r:id="rId15"/>
    <p:sldId id="262" r:id="rId16"/>
    <p:sldId id="263" r:id="rId17"/>
    <p:sldId id="264" r:id="rId18"/>
    <p:sldId id="266" r:id="rId19"/>
    <p:sldId id="267" r:id="rId20"/>
    <p:sldId id="268" r:id="rId21"/>
    <p:sldId id="269" r:id="rId22"/>
    <p:sldId id="270" r:id="rId23"/>
    <p:sldId id="271" r:id="rId24"/>
    <p:sldId id="272" r:id="rId25"/>
    <p:sldId id="273" r:id="rId26"/>
    <p:sldId id="275" r:id="rId27"/>
    <p:sldId id="277" r:id="rId28"/>
    <p:sldId id="278" r:id="rId29"/>
    <p:sldId id="289" r:id="rId30"/>
    <p:sldId id="279" r:id="rId31"/>
    <p:sldId id="280" r:id="rId32"/>
    <p:sldId id="290" r:id="rId33"/>
    <p:sldId id="29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CBC5"/>
    <a:srgbClr val="F3E2C7"/>
    <a:srgbClr val="392A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4" autoAdjust="0"/>
    <p:restoredTop sz="94660"/>
  </p:normalViewPr>
  <p:slideViewPr>
    <p:cSldViewPr snapToGrid="0">
      <p:cViewPr>
        <p:scale>
          <a:sx n="71" d="100"/>
          <a:sy n="71" d="100"/>
        </p:scale>
        <p:origin x="1456" y="7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69625-E6E7-4207-9C6F-64A16D32F753}"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kumimoji="1" lang="ja-JP" altLang="en-US"/>
        </a:p>
      </dgm:t>
    </dgm:pt>
    <dgm:pt modelId="{23545F17-3C27-40A1-88F6-79BF99832850}">
      <dgm:prSet phldrT="[テキスト]"/>
      <dgm:spPr/>
      <dgm:t>
        <a:bodyPr/>
        <a:lstStyle/>
        <a:p>
          <a:r>
            <a:rPr kumimoji="1" lang="en-US" altLang="ja-JP"/>
            <a:t>4</a:t>
          </a:r>
          <a:r>
            <a:rPr kumimoji="1" lang="ja-JP" altLang="en-US"/>
            <a:t>月</a:t>
          </a:r>
        </a:p>
      </dgm:t>
    </dgm:pt>
    <dgm:pt modelId="{5EF70593-7B7D-4AB5-B92A-2B21BAEC1A21}" type="parTrans" cxnId="{6B6DFFBA-7942-4397-AF5F-35932A9BD67A}">
      <dgm:prSet/>
      <dgm:spPr/>
      <dgm:t>
        <a:bodyPr/>
        <a:lstStyle/>
        <a:p>
          <a:endParaRPr kumimoji="1" lang="ja-JP" altLang="en-US"/>
        </a:p>
      </dgm:t>
    </dgm:pt>
    <dgm:pt modelId="{338FAB50-CC8E-41AF-832B-59914D4716BC}" type="sibTrans" cxnId="{6B6DFFBA-7942-4397-AF5F-35932A9BD67A}">
      <dgm:prSet/>
      <dgm:spPr/>
      <dgm:t>
        <a:bodyPr/>
        <a:lstStyle/>
        <a:p>
          <a:endParaRPr kumimoji="1" lang="ja-JP" altLang="en-US"/>
        </a:p>
      </dgm:t>
    </dgm:pt>
    <dgm:pt modelId="{60694CD4-03A9-468B-9A1E-C80D2B99CB01}">
      <dgm:prSet phldrT="[テキスト]"/>
      <dgm:spPr/>
      <dgm:t>
        <a:bodyPr/>
        <a:lstStyle/>
        <a:p>
          <a:r>
            <a:rPr kumimoji="1" lang="ja-JP" altLang="en-US"/>
            <a:t>新入生歓迎活動</a:t>
          </a:r>
        </a:p>
      </dgm:t>
    </dgm:pt>
    <dgm:pt modelId="{A62E3140-7196-41A5-80BB-BE097A4F2BE4}" type="parTrans" cxnId="{A3B6612C-563E-48B6-A947-F085A4E6595E}">
      <dgm:prSet/>
      <dgm:spPr/>
      <dgm:t>
        <a:bodyPr/>
        <a:lstStyle/>
        <a:p>
          <a:endParaRPr kumimoji="1" lang="ja-JP" altLang="en-US"/>
        </a:p>
      </dgm:t>
    </dgm:pt>
    <dgm:pt modelId="{4BD788CF-526C-4C30-A221-E6B62737495A}" type="sibTrans" cxnId="{A3B6612C-563E-48B6-A947-F085A4E6595E}">
      <dgm:prSet/>
      <dgm:spPr/>
      <dgm:t>
        <a:bodyPr/>
        <a:lstStyle/>
        <a:p>
          <a:endParaRPr kumimoji="1" lang="ja-JP" altLang="en-US"/>
        </a:p>
      </dgm:t>
    </dgm:pt>
    <dgm:pt modelId="{019DADF9-13B9-4A74-B60C-021B7BD51565}">
      <dgm:prSet phldrT="[テキスト]"/>
      <dgm:spPr/>
      <dgm:t>
        <a:bodyPr/>
        <a:lstStyle/>
        <a:p>
          <a:r>
            <a:rPr kumimoji="1" lang="en-US" altLang="ja-JP"/>
            <a:t>8</a:t>
          </a:r>
          <a:r>
            <a:rPr kumimoji="1" lang="ja-JP" altLang="en-US"/>
            <a:t>月</a:t>
          </a:r>
        </a:p>
      </dgm:t>
    </dgm:pt>
    <dgm:pt modelId="{25A32F9D-F709-4444-AC21-FF2503CC1A24}" type="parTrans" cxnId="{0F664AA9-7FF5-47B2-8044-D9041E934CB5}">
      <dgm:prSet/>
      <dgm:spPr/>
      <dgm:t>
        <a:bodyPr/>
        <a:lstStyle/>
        <a:p>
          <a:endParaRPr kumimoji="1" lang="ja-JP" altLang="en-US"/>
        </a:p>
      </dgm:t>
    </dgm:pt>
    <dgm:pt modelId="{A3B855E3-0663-44B7-AFC3-E049F286F0A2}" type="sibTrans" cxnId="{0F664AA9-7FF5-47B2-8044-D9041E934CB5}">
      <dgm:prSet/>
      <dgm:spPr/>
      <dgm:t>
        <a:bodyPr/>
        <a:lstStyle/>
        <a:p>
          <a:endParaRPr kumimoji="1" lang="ja-JP" altLang="en-US"/>
        </a:p>
      </dgm:t>
    </dgm:pt>
    <dgm:pt modelId="{2A8D56EC-17ED-4566-9CDD-6DF8B313A387}">
      <dgm:prSet phldrT="[テキスト]" custT="1"/>
      <dgm:spPr/>
      <dgm:t>
        <a:bodyPr/>
        <a:lstStyle/>
        <a:p>
          <a:endParaRPr kumimoji="1" lang="ja-JP" altLang="en-US" sz="2400"/>
        </a:p>
      </dgm:t>
    </dgm:pt>
    <dgm:pt modelId="{337825AC-6F33-48BB-A308-7C09996F7B48}" type="parTrans" cxnId="{855443F7-6F65-4B88-BE96-9C789919A3AF}">
      <dgm:prSet/>
      <dgm:spPr/>
      <dgm:t>
        <a:bodyPr/>
        <a:lstStyle/>
        <a:p>
          <a:endParaRPr kumimoji="1" lang="ja-JP" altLang="en-US"/>
        </a:p>
      </dgm:t>
    </dgm:pt>
    <dgm:pt modelId="{B9EDD5AB-1D22-48DC-9D33-419D58797064}" type="sibTrans" cxnId="{855443F7-6F65-4B88-BE96-9C789919A3AF}">
      <dgm:prSet/>
      <dgm:spPr/>
      <dgm:t>
        <a:bodyPr/>
        <a:lstStyle/>
        <a:p>
          <a:endParaRPr kumimoji="1" lang="ja-JP" altLang="en-US"/>
        </a:p>
      </dgm:t>
    </dgm:pt>
    <dgm:pt modelId="{9BB459F9-EA91-4719-93A9-E3084EE12108}">
      <dgm:prSet phldrT="[テキスト]"/>
      <dgm:spPr/>
      <dgm:t>
        <a:bodyPr/>
        <a:lstStyle/>
        <a:p>
          <a:r>
            <a:rPr kumimoji="1" lang="en-US" altLang="ja-JP"/>
            <a:t>9</a:t>
          </a:r>
          <a:r>
            <a:rPr kumimoji="1" lang="ja-JP" altLang="en-US"/>
            <a:t>月</a:t>
          </a:r>
        </a:p>
      </dgm:t>
    </dgm:pt>
    <dgm:pt modelId="{A05C81FA-7BC4-473F-8FC5-AACE837E9745}" type="parTrans" cxnId="{D5C022B7-C082-4786-BAA1-8A07BC8A3C41}">
      <dgm:prSet/>
      <dgm:spPr/>
      <dgm:t>
        <a:bodyPr/>
        <a:lstStyle/>
        <a:p>
          <a:endParaRPr kumimoji="1" lang="ja-JP" altLang="en-US"/>
        </a:p>
      </dgm:t>
    </dgm:pt>
    <dgm:pt modelId="{B3D52E07-7D8A-45F0-B84A-536624E586C4}" type="sibTrans" cxnId="{D5C022B7-C082-4786-BAA1-8A07BC8A3C41}">
      <dgm:prSet/>
      <dgm:spPr/>
      <dgm:t>
        <a:bodyPr/>
        <a:lstStyle/>
        <a:p>
          <a:endParaRPr kumimoji="1" lang="ja-JP" altLang="en-US"/>
        </a:p>
      </dgm:t>
    </dgm:pt>
    <dgm:pt modelId="{928737A8-40DC-408F-B509-59D5B33BA486}">
      <dgm:prSet phldrT="[テキスト]" custT="1"/>
      <dgm:spPr/>
      <dgm:t>
        <a:bodyPr/>
        <a:lstStyle/>
        <a:p>
          <a:r>
            <a:rPr kumimoji="1" lang="ja-JP" altLang="en-US" sz="2400"/>
            <a:t>夏合宿・浴衣会</a:t>
          </a:r>
        </a:p>
      </dgm:t>
    </dgm:pt>
    <dgm:pt modelId="{4C7E250E-CCD7-4333-8E9F-36E9663833DF}" type="parTrans" cxnId="{566ACB00-B6C4-457D-8DA5-F65A74D4B406}">
      <dgm:prSet/>
      <dgm:spPr/>
      <dgm:t>
        <a:bodyPr/>
        <a:lstStyle/>
        <a:p>
          <a:endParaRPr kumimoji="1" lang="ja-JP" altLang="en-US"/>
        </a:p>
      </dgm:t>
    </dgm:pt>
    <dgm:pt modelId="{84D0FB44-FA33-4E4E-889B-7B9D2CD0CD3D}" type="sibTrans" cxnId="{566ACB00-B6C4-457D-8DA5-F65A74D4B406}">
      <dgm:prSet/>
      <dgm:spPr/>
      <dgm:t>
        <a:bodyPr/>
        <a:lstStyle/>
        <a:p>
          <a:endParaRPr kumimoji="1" lang="ja-JP" altLang="en-US"/>
        </a:p>
      </dgm:t>
    </dgm:pt>
    <dgm:pt modelId="{C9871D90-0BDC-4208-923D-093CB26B1D69}">
      <dgm:prSet/>
      <dgm:spPr/>
      <dgm:t>
        <a:bodyPr/>
        <a:lstStyle/>
        <a:p>
          <a:r>
            <a:rPr kumimoji="1" lang="en-US" altLang="ja-JP"/>
            <a:t>5</a:t>
          </a:r>
          <a:r>
            <a:rPr kumimoji="1" lang="ja-JP" altLang="en-US"/>
            <a:t>月</a:t>
          </a:r>
        </a:p>
      </dgm:t>
    </dgm:pt>
    <dgm:pt modelId="{8DE5D92D-48AE-4D71-85DA-481D1BC2CED0}" type="parTrans" cxnId="{53D30127-96BD-4A4D-AC8B-16C066A6756E}">
      <dgm:prSet/>
      <dgm:spPr/>
      <dgm:t>
        <a:bodyPr/>
        <a:lstStyle/>
        <a:p>
          <a:endParaRPr kumimoji="1" lang="ja-JP" altLang="en-US"/>
        </a:p>
      </dgm:t>
    </dgm:pt>
    <dgm:pt modelId="{A14FEC31-256D-4593-8C95-DEDA6A955FAB}" type="sibTrans" cxnId="{53D30127-96BD-4A4D-AC8B-16C066A6756E}">
      <dgm:prSet/>
      <dgm:spPr/>
      <dgm:t>
        <a:bodyPr/>
        <a:lstStyle/>
        <a:p>
          <a:endParaRPr kumimoji="1" lang="ja-JP" altLang="en-US"/>
        </a:p>
      </dgm:t>
    </dgm:pt>
    <dgm:pt modelId="{ACD70466-93A4-4F85-9CE3-6E0CD47EAB1E}">
      <dgm:prSet/>
      <dgm:spPr/>
      <dgm:t>
        <a:bodyPr/>
        <a:lstStyle/>
        <a:p>
          <a:r>
            <a:rPr kumimoji="1" lang="en-US" altLang="ja-JP"/>
            <a:t>6</a:t>
          </a:r>
          <a:r>
            <a:rPr kumimoji="1" lang="ja-JP" altLang="en-US"/>
            <a:t>月</a:t>
          </a:r>
        </a:p>
      </dgm:t>
    </dgm:pt>
    <dgm:pt modelId="{4352A494-F7F0-407F-8FE4-3057BD67D7E6}" type="parTrans" cxnId="{61700592-579F-4CFB-AAC8-050F9A725961}">
      <dgm:prSet/>
      <dgm:spPr/>
      <dgm:t>
        <a:bodyPr/>
        <a:lstStyle/>
        <a:p>
          <a:endParaRPr kumimoji="1" lang="ja-JP" altLang="en-US"/>
        </a:p>
      </dgm:t>
    </dgm:pt>
    <dgm:pt modelId="{F86B2D60-2C13-40B1-93FB-C5DD1A53EF01}" type="sibTrans" cxnId="{61700592-579F-4CFB-AAC8-050F9A725961}">
      <dgm:prSet/>
      <dgm:spPr/>
      <dgm:t>
        <a:bodyPr/>
        <a:lstStyle/>
        <a:p>
          <a:endParaRPr kumimoji="1" lang="ja-JP" altLang="en-US"/>
        </a:p>
      </dgm:t>
    </dgm:pt>
    <dgm:pt modelId="{9B5C249F-B356-4E82-88F2-995E6020FBEA}">
      <dgm:prSet/>
      <dgm:spPr/>
      <dgm:t>
        <a:bodyPr/>
        <a:lstStyle/>
        <a:p>
          <a:r>
            <a:rPr kumimoji="1" lang="en-US" altLang="ja-JP"/>
            <a:t>7</a:t>
          </a:r>
          <a:r>
            <a:rPr kumimoji="1" lang="ja-JP" altLang="en-US"/>
            <a:t>月</a:t>
          </a:r>
        </a:p>
      </dgm:t>
    </dgm:pt>
    <dgm:pt modelId="{C40E03BF-9C45-4A71-9EE1-979529E15B84}" type="parTrans" cxnId="{66DAB3CA-6CD3-4B82-8D1F-EC12474F5F5C}">
      <dgm:prSet/>
      <dgm:spPr/>
      <dgm:t>
        <a:bodyPr/>
        <a:lstStyle/>
        <a:p>
          <a:endParaRPr kumimoji="1" lang="ja-JP" altLang="en-US"/>
        </a:p>
      </dgm:t>
    </dgm:pt>
    <dgm:pt modelId="{37F96461-A856-4BA7-868E-092A7770B3E1}" type="sibTrans" cxnId="{66DAB3CA-6CD3-4B82-8D1F-EC12474F5F5C}">
      <dgm:prSet/>
      <dgm:spPr/>
      <dgm:t>
        <a:bodyPr/>
        <a:lstStyle/>
        <a:p>
          <a:endParaRPr kumimoji="1" lang="ja-JP" altLang="en-US"/>
        </a:p>
      </dgm:t>
    </dgm:pt>
    <dgm:pt modelId="{F2BD51CD-2EBD-44B4-998B-98639B8FE3C3}">
      <dgm:prSet/>
      <dgm:spPr/>
      <dgm:t>
        <a:bodyPr/>
        <a:lstStyle/>
        <a:p>
          <a:r>
            <a:rPr kumimoji="1" lang="ja-JP" altLang="en-US"/>
            <a:t>水無月定演</a:t>
          </a:r>
        </a:p>
      </dgm:t>
    </dgm:pt>
    <dgm:pt modelId="{4444A295-13BA-42C6-BF3F-9A9D56E34A31}" type="parTrans" cxnId="{AF5D49EC-948E-4587-82F7-5FD407FB2892}">
      <dgm:prSet/>
      <dgm:spPr/>
      <dgm:t>
        <a:bodyPr/>
        <a:lstStyle/>
        <a:p>
          <a:endParaRPr kumimoji="1" lang="ja-JP" altLang="en-US"/>
        </a:p>
      </dgm:t>
    </dgm:pt>
    <dgm:pt modelId="{81EC9D3E-8FC7-4BAC-B21B-2AB5300EF904}" type="sibTrans" cxnId="{AF5D49EC-948E-4587-82F7-5FD407FB2892}">
      <dgm:prSet/>
      <dgm:spPr/>
      <dgm:t>
        <a:bodyPr/>
        <a:lstStyle/>
        <a:p>
          <a:endParaRPr kumimoji="1" lang="ja-JP" altLang="en-US"/>
        </a:p>
      </dgm:t>
    </dgm:pt>
    <dgm:pt modelId="{9806C355-A459-4151-8577-4B08A6C60613}" type="pres">
      <dgm:prSet presAssocID="{55369625-E6E7-4207-9C6F-64A16D32F753}" presName="linearFlow" presStyleCnt="0">
        <dgm:presLayoutVars>
          <dgm:dir/>
          <dgm:animLvl val="lvl"/>
          <dgm:resizeHandles val="exact"/>
        </dgm:presLayoutVars>
      </dgm:prSet>
      <dgm:spPr/>
    </dgm:pt>
    <dgm:pt modelId="{A3AD2EED-C3DF-4267-80EA-5B569E34B015}" type="pres">
      <dgm:prSet presAssocID="{23545F17-3C27-40A1-88F6-79BF99832850}" presName="composite" presStyleCnt="0"/>
      <dgm:spPr/>
    </dgm:pt>
    <dgm:pt modelId="{1D0722EF-E527-468F-9380-4CEBF48FD0BE}" type="pres">
      <dgm:prSet presAssocID="{23545F17-3C27-40A1-88F6-79BF99832850}" presName="parentText" presStyleLbl="alignNode1" presStyleIdx="0" presStyleCnt="6">
        <dgm:presLayoutVars>
          <dgm:chMax val="1"/>
          <dgm:bulletEnabled val="1"/>
        </dgm:presLayoutVars>
      </dgm:prSet>
      <dgm:spPr/>
    </dgm:pt>
    <dgm:pt modelId="{FA3AA0E5-3AAA-4124-B0C4-F9B0C81EEDB3}" type="pres">
      <dgm:prSet presAssocID="{23545F17-3C27-40A1-88F6-79BF99832850}" presName="descendantText" presStyleLbl="alignAcc1" presStyleIdx="0" presStyleCnt="6">
        <dgm:presLayoutVars>
          <dgm:bulletEnabled val="1"/>
        </dgm:presLayoutVars>
      </dgm:prSet>
      <dgm:spPr/>
    </dgm:pt>
    <dgm:pt modelId="{F50C0E82-AD0B-4774-87AA-2FF63ACA2952}" type="pres">
      <dgm:prSet presAssocID="{338FAB50-CC8E-41AF-832B-59914D4716BC}" presName="sp" presStyleCnt="0"/>
      <dgm:spPr/>
    </dgm:pt>
    <dgm:pt modelId="{5A811A7F-22E5-42E1-98A3-65D4214BFF91}" type="pres">
      <dgm:prSet presAssocID="{C9871D90-0BDC-4208-923D-093CB26B1D69}" presName="composite" presStyleCnt="0"/>
      <dgm:spPr/>
    </dgm:pt>
    <dgm:pt modelId="{71833F32-912D-4620-9DBA-103F7C0D1A24}" type="pres">
      <dgm:prSet presAssocID="{C9871D90-0BDC-4208-923D-093CB26B1D69}" presName="parentText" presStyleLbl="alignNode1" presStyleIdx="1" presStyleCnt="6">
        <dgm:presLayoutVars>
          <dgm:chMax val="1"/>
          <dgm:bulletEnabled val="1"/>
        </dgm:presLayoutVars>
      </dgm:prSet>
      <dgm:spPr/>
    </dgm:pt>
    <dgm:pt modelId="{4AAB6F5A-FE5C-43A2-92F5-8AD604763908}" type="pres">
      <dgm:prSet presAssocID="{C9871D90-0BDC-4208-923D-093CB26B1D69}" presName="descendantText" presStyleLbl="alignAcc1" presStyleIdx="1" presStyleCnt="6">
        <dgm:presLayoutVars>
          <dgm:bulletEnabled val="1"/>
        </dgm:presLayoutVars>
      </dgm:prSet>
      <dgm:spPr/>
    </dgm:pt>
    <dgm:pt modelId="{95A37AD5-98DA-40B4-B394-5330DB42B751}" type="pres">
      <dgm:prSet presAssocID="{A14FEC31-256D-4593-8C95-DEDA6A955FAB}" presName="sp" presStyleCnt="0"/>
      <dgm:spPr/>
    </dgm:pt>
    <dgm:pt modelId="{DD9A6A7B-9738-4417-8030-BE743D33F60C}" type="pres">
      <dgm:prSet presAssocID="{ACD70466-93A4-4F85-9CE3-6E0CD47EAB1E}" presName="composite" presStyleCnt="0"/>
      <dgm:spPr/>
    </dgm:pt>
    <dgm:pt modelId="{365EE45C-42B7-4DA9-8F30-A577EAC93405}" type="pres">
      <dgm:prSet presAssocID="{ACD70466-93A4-4F85-9CE3-6E0CD47EAB1E}" presName="parentText" presStyleLbl="alignNode1" presStyleIdx="2" presStyleCnt="6">
        <dgm:presLayoutVars>
          <dgm:chMax val="1"/>
          <dgm:bulletEnabled val="1"/>
        </dgm:presLayoutVars>
      </dgm:prSet>
      <dgm:spPr/>
    </dgm:pt>
    <dgm:pt modelId="{E765CC9E-8603-428D-97D8-8904DD06EE2B}" type="pres">
      <dgm:prSet presAssocID="{ACD70466-93A4-4F85-9CE3-6E0CD47EAB1E}" presName="descendantText" presStyleLbl="alignAcc1" presStyleIdx="2" presStyleCnt="6">
        <dgm:presLayoutVars>
          <dgm:bulletEnabled val="1"/>
        </dgm:presLayoutVars>
      </dgm:prSet>
      <dgm:spPr/>
    </dgm:pt>
    <dgm:pt modelId="{D0F4CBC5-9396-44F1-B368-411F7990B472}" type="pres">
      <dgm:prSet presAssocID="{F86B2D60-2C13-40B1-93FB-C5DD1A53EF01}" presName="sp" presStyleCnt="0"/>
      <dgm:spPr/>
    </dgm:pt>
    <dgm:pt modelId="{4A3F90AF-8031-49F9-B99A-6B394AA797E5}" type="pres">
      <dgm:prSet presAssocID="{9B5C249F-B356-4E82-88F2-995E6020FBEA}" presName="composite" presStyleCnt="0"/>
      <dgm:spPr/>
    </dgm:pt>
    <dgm:pt modelId="{94CFEBAE-F31F-4480-BBA7-0398D89339D0}" type="pres">
      <dgm:prSet presAssocID="{9B5C249F-B356-4E82-88F2-995E6020FBEA}" presName="parentText" presStyleLbl="alignNode1" presStyleIdx="3" presStyleCnt="6">
        <dgm:presLayoutVars>
          <dgm:chMax val="1"/>
          <dgm:bulletEnabled val="1"/>
        </dgm:presLayoutVars>
      </dgm:prSet>
      <dgm:spPr/>
    </dgm:pt>
    <dgm:pt modelId="{7739B502-352A-4E16-BBCE-A257175D1475}" type="pres">
      <dgm:prSet presAssocID="{9B5C249F-B356-4E82-88F2-995E6020FBEA}" presName="descendantText" presStyleLbl="alignAcc1" presStyleIdx="3" presStyleCnt="6">
        <dgm:presLayoutVars>
          <dgm:bulletEnabled val="1"/>
        </dgm:presLayoutVars>
      </dgm:prSet>
      <dgm:spPr/>
    </dgm:pt>
    <dgm:pt modelId="{BDA7DDEA-935D-4E61-B3A2-0C2C0588FB54}" type="pres">
      <dgm:prSet presAssocID="{37F96461-A856-4BA7-868E-092A7770B3E1}" presName="sp" presStyleCnt="0"/>
      <dgm:spPr/>
    </dgm:pt>
    <dgm:pt modelId="{85E63B27-8824-4745-8A44-162949E2E7A5}" type="pres">
      <dgm:prSet presAssocID="{019DADF9-13B9-4A74-B60C-021B7BD51565}" presName="composite" presStyleCnt="0"/>
      <dgm:spPr/>
    </dgm:pt>
    <dgm:pt modelId="{8565404E-A257-4693-BC33-0B3667744380}" type="pres">
      <dgm:prSet presAssocID="{019DADF9-13B9-4A74-B60C-021B7BD51565}" presName="parentText" presStyleLbl="alignNode1" presStyleIdx="4" presStyleCnt="6">
        <dgm:presLayoutVars>
          <dgm:chMax val="1"/>
          <dgm:bulletEnabled val="1"/>
        </dgm:presLayoutVars>
      </dgm:prSet>
      <dgm:spPr/>
    </dgm:pt>
    <dgm:pt modelId="{2DCFFDD2-B0D4-4DD2-9B77-26F51B3D19E2}" type="pres">
      <dgm:prSet presAssocID="{019DADF9-13B9-4A74-B60C-021B7BD51565}" presName="descendantText" presStyleLbl="alignAcc1" presStyleIdx="4" presStyleCnt="6">
        <dgm:presLayoutVars>
          <dgm:bulletEnabled val="1"/>
        </dgm:presLayoutVars>
      </dgm:prSet>
      <dgm:spPr/>
    </dgm:pt>
    <dgm:pt modelId="{ADA56EA0-93A2-40B8-9A8D-390DC1D15850}" type="pres">
      <dgm:prSet presAssocID="{A3B855E3-0663-44B7-AFC3-E049F286F0A2}" presName="sp" presStyleCnt="0"/>
      <dgm:spPr/>
    </dgm:pt>
    <dgm:pt modelId="{DEBF0431-A41B-4CC3-8116-CC9191ADD829}" type="pres">
      <dgm:prSet presAssocID="{9BB459F9-EA91-4719-93A9-E3084EE12108}" presName="composite" presStyleCnt="0"/>
      <dgm:spPr/>
    </dgm:pt>
    <dgm:pt modelId="{AA721CFC-73A4-4419-8365-F33A73CA96CC}" type="pres">
      <dgm:prSet presAssocID="{9BB459F9-EA91-4719-93A9-E3084EE12108}" presName="parentText" presStyleLbl="alignNode1" presStyleIdx="5" presStyleCnt="6" custLinFactNeighborX="1478">
        <dgm:presLayoutVars>
          <dgm:chMax val="1"/>
          <dgm:bulletEnabled val="1"/>
        </dgm:presLayoutVars>
      </dgm:prSet>
      <dgm:spPr/>
    </dgm:pt>
    <dgm:pt modelId="{C05F2B9B-42D7-458C-928E-4F236CDD11EF}" type="pres">
      <dgm:prSet presAssocID="{9BB459F9-EA91-4719-93A9-E3084EE12108}" presName="descendantText" presStyleLbl="alignAcc1" presStyleIdx="5" presStyleCnt="6">
        <dgm:presLayoutVars>
          <dgm:bulletEnabled val="1"/>
        </dgm:presLayoutVars>
      </dgm:prSet>
      <dgm:spPr/>
    </dgm:pt>
  </dgm:ptLst>
  <dgm:cxnLst>
    <dgm:cxn modelId="{566ACB00-B6C4-457D-8DA5-F65A74D4B406}" srcId="{9BB459F9-EA91-4719-93A9-E3084EE12108}" destId="{928737A8-40DC-408F-B509-59D5B33BA486}" srcOrd="0" destOrd="0" parTransId="{4C7E250E-CCD7-4333-8E9F-36E9663833DF}" sibTransId="{84D0FB44-FA33-4E4E-889B-7B9D2CD0CD3D}"/>
    <dgm:cxn modelId="{CE13C912-7792-4C97-8DE1-FC655C0D1C1E}" type="presOf" srcId="{928737A8-40DC-408F-B509-59D5B33BA486}" destId="{C05F2B9B-42D7-458C-928E-4F236CDD11EF}" srcOrd="0" destOrd="0" presId="urn:microsoft.com/office/officeart/2005/8/layout/chevron2"/>
    <dgm:cxn modelId="{AD099B24-541A-4EDA-8C14-F5E65AA029D8}" type="presOf" srcId="{C9871D90-0BDC-4208-923D-093CB26B1D69}" destId="{71833F32-912D-4620-9DBA-103F7C0D1A24}" srcOrd="0" destOrd="0" presId="urn:microsoft.com/office/officeart/2005/8/layout/chevron2"/>
    <dgm:cxn modelId="{53D30127-96BD-4A4D-AC8B-16C066A6756E}" srcId="{55369625-E6E7-4207-9C6F-64A16D32F753}" destId="{C9871D90-0BDC-4208-923D-093CB26B1D69}" srcOrd="1" destOrd="0" parTransId="{8DE5D92D-48AE-4D71-85DA-481D1BC2CED0}" sibTransId="{A14FEC31-256D-4593-8C95-DEDA6A955FAB}"/>
    <dgm:cxn modelId="{A3B6612C-563E-48B6-A947-F085A4E6595E}" srcId="{23545F17-3C27-40A1-88F6-79BF99832850}" destId="{60694CD4-03A9-468B-9A1E-C80D2B99CB01}" srcOrd="0" destOrd="0" parTransId="{A62E3140-7196-41A5-80BB-BE097A4F2BE4}" sibTransId="{4BD788CF-526C-4C30-A221-E6B62737495A}"/>
    <dgm:cxn modelId="{16FC1C2E-E2F6-4E43-91E9-DC302DA833B4}" type="presOf" srcId="{55369625-E6E7-4207-9C6F-64A16D32F753}" destId="{9806C355-A459-4151-8577-4B08A6C60613}" srcOrd="0" destOrd="0" presId="urn:microsoft.com/office/officeart/2005/8/layout/chevron2"/>
    <dgm:cxn modelId="{EE14FD2E-3483-4C8A-A552-F24D9404F4E9}" type="presOf" srcId="{23545F17-3C27-40A1-88F6-79BF99832850}" destId="{1D0722EF-E527-468F-9380-4CEBF48FD0BE}" srcOrd="0" destOrd="0" presId="urn:microsoft.com/office/officeart/2005/8/layout/chevron2"/>
    <dgm:cxn modelId="{B19B4C37-2026-4AA8-9A20-5389BD3576A5}" type="presOf" srcId="{9BB459F9-EA91-4719-93A9-E3084EE12108}" destId="{AA721CFC-73A4-4419-8365-F33A73CA96CC}" srcOrd="0" destOrd="0" presId="urn:microsoft.com/office/officeart/2005/8/layout/chevron2"/>
    <dgm:cxn modelId="{BE85593E-BDC1-41A5-9EC8-068181133254}" type="presOf" srcId="{ACD70466-93A4-4F85-9CE3-6E0CD47EAB1E}" destId="{365EE45C-42B7-4DA9-8F30-A577EAC93405}" srcOrd="0" destOrd="0" presId="urn:microsoft.com/office/officeart/2005/8/layout/chevron2"/>
    <dgm:cxn modelId="{7193BE73-012C-47C1-B7CA-9CA7427C8AD4}" type="presOf" srcId="{2A8D56EC-17ED-4566-9CDD-6DF8B313A387}" destId="{2DCFFDD2-B0D4-4DD2-9B77-26F51B3D19E2}" srcOrd="0" destOrd="0" presId="urn:microsoft.com/office/officeart/2005/8/layout/chevron2"/>
    <dgm:cxn modelId="{61700592-579F-4CFB-AAC8-050F9A725961}" srcId="{55369625-E6E7-4207-9C6F-64A16D32F753}" destId="{ACD70466-93A4-4F85-9CE3-6E0CD47EAB1E}" srcOrd="2" destOrd="0" parTransId="{4352A494-F7F0-407F-8FE4-3057BD67D7E6}" sibTransId="{F86B2D60-2C13-40B1-93FB-C5DD1A53EF01}"/>
    <dgm:cxn modelId="{D0501FA1-F089-49DA-8588-205558471C1E}" type="presOf" srcId="{9B5C249F-B356-4E82-88F2-995E6020FBEA}" destId="{94CFEBAE-F31F-4480-BBA7-0398D89339D0}" srcOrd="0" destOrd="0" presId="urn:microsoft.com/office/officeart/2005/8/layout/chevron2"/>
    <dgm:cxn modelId="{0F664AA9-7FF5-47B2-8044-D9041E934CB5}" srcId="{55369625-E6E7-4207-9C6F-64A16D32F753}" destId="{019DADF9-13B9-4A74-B60C-021B7BD51565}" srcOrd="4" destOrd="0" parTransId="{25A32F9D-F709-4444-AC21-FF2503CC1A24}" sibTransId="{A3B855E3-0663-44B7-AFC3-E049F286F0A2}"/>
    <dgm:cxn modelId="{026589AE-C61B-4FAD-BF9A-1EFECC64EAD1}" type="presOf" srcId="{60694CD4-03A9-468B-9A1E-C80D2B99CB01}" destId="{FA3AA0E5-3AAA-4124-B0C4-F9B0C81EEDB3}" srcOrd="0" destOrd="0" presId="urn:microsoft.com/office/officeart/2005/8/layout/chevron2"/>
    <dgm:cxn modelId="{D5C022B7-C082-4786-BAA1-8A07BC8A3C41}" srcId="{55369625-E6E7-4207-9C6F-64A16D32F753}" destId="{9BB459F9-EA91-4719-93A9-E3084EE12108}" srcOrd="5" destOrd="0" parTransId="{A05C81FA-7BC4-473F-8FC5-AACE837E9745}" sibTransId="{B3D52E07-7D8A-45F0-B84A-536624E586C4}"/>
    <dgm:cxn modelId="{6B6DFFBA-7942-4397-AF5F-35932A9BD67A}" srcId="{55369625-E6E7-4207-9C6F-64A16D32F753}" destId="{23545F17-3C27-40A1-88F6-79BF99832850}" srcOrd="0" destOrd="0" parTransId="{5EF70593-7B7D-4AB5-B92A-2B21BAEC1A21}" sibTransId="{338FAB50-CC8E-41AF-832B-59914D4716BC}"/>
    <dgm:cxn modelId="{D52E61C0-4449-4E4D-B104-3C6EAB36CFBA}" type="presOf" srcId="{019DADF9-13B9-4A74-B60C-021B7BD51565}" destId="{8565404E-A257-4693-BC33-0B3667744380}" srcOrd="0" destOrd="0" presId="urn:microsoft.com/office/officeart/2005/8/layout/chevron2"/>
    <dgm:cxn modelId="{66DAB3CA-6CD3-4B82-8D1F-EC12474F5F5C}" srcId="{55369625-E6E7-4207-9C6F-64A16D32F753}" destId="{9B5C249F-B356-4E82-88F2-995E6020FBEA}" srcOrd="3" destOrd="0" parTransId="{C40E03BF-9C45-4A71-9EE1-979529E15B84}" sibTransId="{37F96461-A856-4BA7-868E-092A7770B3E1}"/>
    <dgm:cxn modelId="{AF5D49EC-948E-4587-82F7-5FD407FB2892}" srcId="{ACD70466-93A4-4F85-9CE3-6E0CD47EAB1E}" destId="{F2BD51CD-2EBD-44B4-998B-98639B8FE3C3}" srcOrd="0" destOrd="0" parTransId="{4444A295-13BA-42C6-BF3F-9A9D56E34A31}" sibTransId="{81EC9D3E-8FC7-4BAC-B21B-2AB5300EF904}"/>
    <dgm:cxn modelId="{E7909BF4-BA2D-4F5E-87A6-B888D5CD7DE3}" type="presOf" srcId="{F2BD51CD-2EBD-44B4-998B-98639B8FE3C3}" destId="{E765CC9E-8603-428D-97D8-8904DD06EE2B}" srcOrd="0" destOrd="0" presId="urn:microsoft.com/office/officeart/2005/8/layout/chevron2"/>
    <dgm:cxn modelId="{855443F7-6F65-4B88-BE96-9C789919A3AF}" srcId="{019DADF9-13B9-4A74-B60C-021B7BD51565}" destId="{2A8D56EC-17ED-4566-9CDD-6DF8B313A387}" srcOrd="0" destOrd="0" parTransId="{337825AC-6F33-48BB-A308-7C09996F7B48}" sibTransId="{B9EDD5AB-1D22-48DC-9D33-419D58797064}"/>
    <dgm:cxn modelId="{8B034203-CFA2-45FE-BD09-817D3A336E54}" type="presParOf" srcId="{9806C355-A459-4151-8577-4B08A6C60613}" destId="{A3AD2EED-C3DF-4267-80EA-5B569E34B015}" srcOrd="0" destOrd="0" presId="urn:microsoft.com/office/officeart/2005/8/layout/chevron2"/>
    <dgm:cxn modelId="{E7D36448-A34E-43D3-B2E5-2B485DED3390}" type="presParOf" srcId="{A3AD2EED-C3DF-4267-80EA-5B569E34B015}" destId="{1D0722EF-E527-468F-9380-4CEBF48FD0BE}" srcOrd="0" destOrd="0" presId="urn:microsoft.com/office/officeart/2005/8/layout/chevron2"/>
    <dgm:cxn modelId="{6F04825D-C6E1-4721-8896-078E00A25EE9}" type="presParOf" srcId="{A3AD2EED-C3DF-4267-80EA-5B569E34B015}" destId="{FA3AA0E5-3AAA-4124-B0C4-F9B0C81EEDB3}" srcOrd="1" destOrd="0" presId="urn:microsoft.com/office/officeart/2005/8/layout/chevron2"/>
    <dgm:cxn modelId="{62385FCA-7210-4E14-BCC9-FCCEE902EF2E}" type="presParOf" srcId="{9806C355-A459-4151-8577-4B08A6C60613}" destId="{F50C0E82-AD0B-4774-87AA-2FF63ACA2952}" srcOrd="1" destOrd="0" presId="urn:microsoft.com/office/officeart/2005/8/layout/chevron2"/>
    <dgm:cxn modelId="{C7C3694B-3033-4083-94D9-4B791B0314BF}" type="presParOf" srcId="{9806C355-A459-4151-8577-4B08A6C60613}" destId="{5A811A7F-22E5-42E1-98A3-65D4214BFF91}" srcOrd="2" destOrd="0" presId="urn:microsoft.com/office/officeart/2005/8/layout/chevron2"/>
    <dgm:cxn modelId="{98C6D4BD-580D-4AE9-B088-6F9D01744D8B}" type="presParOf" srcId="{5A811A7F-22E5-42E1-98A3-65D4214BFF91}" destId="{71833F32-912D-4620-9DBA-103F7C0D1A24}" srcOrd="0" destOrd="0" presId="urn:microsoft.com/office/officeart/2005/8/layout/chevron2"/>
    <dgm:cxn modelId="{C36F45C3-6643-4810-9637-64E780208B1F}" type="presParOf" srcId="{5A811A7F-22E5-42E1-98A3-65D4214BFF91}" destId="{4AAB6F5A-FE5C-43A2-92F5-8AD604763908}" srcOrd="1" destOrd="0" presId="urn:microsoft.com/office/officeart/2005/8/layout/chevron2"/>
    <dgm:cxn modelId="{5FC48008-B113-41EB-9D6F-4C0F413CAF96}" type="presParOf" srcId="{9806C355-A459-4151-8577-4B08A6C60613}" destId="{95A37AD5-98DA-40B4-B394-5330DB42B751}" srcOrd="3" destOrd="0" presId="urn:microsoft.com/office/officeart/2005/8/layout/chevron2"/>
    <dgm:cxn modelId="{34C4F74C-9984-4849-85CD-8C38C43F5145}" type="presParOf" srcId="{9806C355-A459-4151-8577-4B08A6C60613}" destId="{DD9A6A7B-9738-4417-8030-BE743D33F60C}" srcOrd="4" destOrd="0" presId="urn:microsoft.com/office/officeart/2005/8/layout/chevron2"/>
    <dgm:cxn modelId="{E3F535B5-368C-4CB9-ABF2-3666D63157FE}" type="presParOf" srcId="{DD9A6A7B-9738-4417-8030-BE743D33F60C}" destId="{365EE45C-42B7-4DA9-8F30-A577EAC93405}" srcOrd="0" destOrd="0" presId="urn:microsoft.com/office/officeart/2005/8/layout/chevron2"/>
    <dgm:cxn modelId="{9FA90464-CC79-4446-B7B8-9F8C2C631E66}" type="presParOf" srcId="{DD9A6A7B-9738-4417-8030-BE743D33F60C}" destId="{E765CC9E-8603-428D-97D8-8904DD06EE2B}" srcOrd="1" destOrd="0" presId="urn:microsoft.com/office/officeart/2005/8/layout/chevron2"/>
    <dgm:cxn modelId="{07309C23-1C01-4510-B001-4A038159E043}" type="presParOf" srcId="{9806C355-A459-4151-8577-4B08A6C60613}" destId="{D0F4CBC5-9396-44F1-B368-411F7990B472}" srcOrd="5" destOrd="0" presId="urn:microsoft.com/office/officeart/2005/8/layout/chevron2"/>
    <dgm:cxn modelId="{134AA624-9516-455E-AD4C-8D969DA7BF29}" type="presParOf" srcId="{9806C355-A459-4151-8577-4B08A6C60613}" destId="{4A3F90AF-8031-49F9-B99A-6B394AA797E5}" srcOrd="6" destOrd="0" presId="urn:microsoft.com/office/officeart/2005/8/layout/chevron2"/>
    <dgm:cxn modelId="{0FA71FF6-5091-4B1B-8F51-C165BF051370}" type="presParOf" srcId="{4A3F90AF-8031-49F9-B99A-6B394AA797E5}" destId="{94CFEBAE-F31F-4480-BBA7-0398D89339D0}" srcOrd="0" destOrd="0" presId="urn:microsoft.com/office/officeart/2005/8/layout/chevron2"/>
    <dgm:cxn modelId="{58B3BF73-3DC8-4B06-B786-E29A442C3E0F}" type="presParOf" srcId="{4A3F90AF-8031-49F9-B99A-6B394AA797E5}" destId="{7739B502-352A-4E16-BBCE-A257175D1475}" srcOrd="1" destOrd="0" presId="urn:microsoft.com/office/officeart/2005/8/layout/chevron2"/>
    <dgm:cxn modelId="{03493F57-4FD4-49C1-BEC7-08F87F09338B}" type="presParOf" srcId="{9806C355-A459-4151-8577-4B08A6C60613}" destId="{BDA7DDEA-935D-4E61-B3A2-0C2C0588FB54}" srcOrd="7" destOrd="0" presId="urn:microsoft.com/office/officeart/2005/8/layout/chevron2"/>
    <dgm:cxn modelId="{668A3DD9-1FBC-4368-ABB9-917EE731D3FB}" type="presParOf" srcId="{9806C355-A459-4151-8577-4B08A6C60613}" destId="{85E63B27-8824-4745-8A44-162949E2E7A5}" srcOrd="8" destOrd="0" presId="urn:microsoft.com/office/officeart/2005/8/layout/chevron2"/>
    <dgm:cxn modelId="{B7DC68B0-57C5-4829-B946-F63E948ED611}" type="presParOf" srcId="{85E63B27-8824-4745-8A44-162949E2E7A5}" destId="{8565404E-A257-4693-BC33-0B3667744380}" srcOrd="0" destOrd="0" presId="urn:microsoft.com/office/officeart/2005/8/layout/chevron2"/>
    <dgm:cxn modelId="{C9C570FB-2492-4E0D-B59F-B8F9C0D44339}" type="presParOf" srcId="{85E63B27-8824-4745-8A44-162949E2E7A5}" destId="{2DCFFDD2-B0D4-4DD2-9B77-26F51B3D19E2}" srcOrd="1" destOrd="0" presId="urn:microsoft.com/office/officeart/2005/8/layout/chevron2"/>
    <dgm:cxn modelId="{202F4ED1-1C9F-4AEE-8932-596F486D356A}" type="presParOf" srcId="{9806C355-A459-4151-8577-4B08A6C60613}" destId="{ADA56EA0-93A2-40B8-9A8D-390DC1D15850}" srcOrd="9" destOrd="0" presId="urn:microsoft.com/office/officeart/2005/8/layout/chevron2"/>
    <dgm:cxn modelId="{8E8AD7C4-731E-4E62-B806-9FAF2982E472}" type="presParOf" srcId="{9806C355-A459-4151-8577-4B08A6C60613}" destId="{DEBF0431-A41B-4CC3-8116-CC9191ADD829}" srcOrd="10" destOrd="0" presId="urn:microsoft.com/office/officeart/2005/8/layout/chevron2"/>
    <dgm:cxn modelId="{BA38E4BC-F81D-4432-82BC-DEF409A284BC}" type="presParOf" srcId="{DEBF0431-A41B-4CC3-8116-CC9191ADD829}" destId="{AA721CFC-73A4-4419-8365-F33A73CA96CC}" srcOrd="0" destOrd="0" presId="urn:microsoft.com/office/officeart/2005/8/layout/chevron2"/>
    <dgm:cxn modelId="{6F09FF0D-F93A-4420-8DD9-DDF9C9500574}" type="presParOf" srcId="{DEBF0431-A41B-4CC3-8116-CC9191ADD829}" destId="{C05F2B9B-42D7-458C-928E-4F236CDD11E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369625-E6E7-4207-9C6F-64A16D32F753}"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kumimoji="1" lang="ja-JP" altLang="en-US"/>
        </a:p>
      </dgm:t>
    </dgm:pt>
    <dgm:pt modelId="{23545F17-3C27-40A1-88F6-79BF99832850}">
      <dgm:prSet phldrT="[テキスト]"/>
      <dgm:spPr/>
      <dgm:t>
        <a:bodyPr/>
        <a:lstStyle/>
        <a:p>
          <a:r>
            <a:rPr kumimoji="1" lang="en-US" altLang="ja-JP"/>
            <a:t>4</a:t>
          </a:r>
          <a:r>
            <a:rPr kumimoji="1" lang="ja-JP" altLang="en-US"/>
            <a:t>月</a:t>
          </a:r>
        </a:p>
      </dgm:t>
    </dgm:pt>
    <dgm:pt modelId="{5EF70593-7B7D-4AB5-B92A-2B21BAEC1A21}" type="parTrans" cxnId="{6B6DFFBA-7942-4397-AF5F-35932A9BD67A}">
      <dgm:prSet/>
      <dgm:spPr/>
      <dgm:t>
        <a:bodyPr/>
        <a:lstStyle/>
        <a:p>
          <a:endParaRPr kumimoji="1" lang="ja-JP" altLang="en-US"/>
        </a:p>
      </dgm:t>
    </dgm:pt>
    <dgm:pt modelId="{338FAB50-CC8E-41AF-832B-59914D4716BC}" type="sibTrans" cxnId="{6B6DFFBA-7942-4397-AF5F-35932A9BD67A}">
      <dgm:prSet/>
      <dgm:spPr/>
      <dgm:t>
        <a:bodyPr/>
        <a:lstStyle/>
        <a:p>
          <a:endParaRPr kumimoji="1" lang="ja-JP" altLang="en-US"/>
        </a:p>
      </dgm:t>
    </dgm:pt>
    <dgm:pt modelId="{60694CD4-03A9-468B-9A1E-C80D2B99CB01}">
      <dgm:prSet phldrT="[テキスト]"/>
      <dgm:spPr/>
      <dgm:t>
        <a:bodyPr/>
        <a:lstStyle/>
        <a:p>
          <a:r>
            <a:rPr kumimoji="1" lang="ja-JP" altLang="en-US"/>
            <a:t>新入生歓迎活動</a:t>
          </a:r>
        </a:p>
      </dgm:t>
    </dgm:pt>
    <dgm:pt modelId="{A62E3140-7196-41A5-80BB-BE097A4F2BE4}" type="parTrans" cxnId="{A3B6612C-563E-48B6-A947-F085A4E6595E}">
      <dgm:prSet/>
      <dgm:spPr/>
      <dgm:t>
        <a:bodyPr/>
        <a:lstStyle/>
        <a:p>
          <a:endParaRPr kumimoji="1" lang="ja-JP" altLang="en-US"/>
        </a:p>
      </dgm:t>
    </dgm:pt>
    <dgm:pt modelId="{4BD788CF-526C-4C30-A221-E6B62737495A}" type="sibTrans" cxnId="{A3B6612C-563E-48B6-A947-F085A4E6595E}">
      <dgm:prSet/>
      <dgm:spPr/>
      <dgm:t>
        <a:bodyPr/>
        <a:lstStyle/>
        <a:p>
          <a:endParaRPr kumimoji="1" lang="ja-JP" altLang="en-US"/>
        </a:p>
      </dgm:t>
    </dgm:pt>
    <dgm:pt modelId="{019DADF9-13B9-4A74-B60C-021B7BD51565}">
      <dgm:prSet phldrT="[テキスト]"/>
      <dgm:spPr/>
      <dgm:t>
        <a:bodyPr/>
        <a:lstStyle/>
        <a:p>
          <a:r>
            <a:rPr kumimoji="1" lang="en-US" altLang="ja-JP"/>
            <a:t>8</a:t>
          </a:r>
          <a:r>
            <a:rPr kumimoji="1" lang="ja-JP" altLang="en-US"/>
            <a:t>月</a:t>
          </a:r>
        </a:p>
      </dgm:t>
    </dgm:pt>
    <dgm:pt modelId="{25A32F9D-F709-4444-AC21-FF2503CC1A24}" type="parTrans" cxnId="{0F664AA9-7FF5-47B2-8044-D9041E934CB5}">
      <dgm:prSet/>
      <dgm:spPr/>
      <dgm:t>
        <a:bodyPr/>
        <a:lstStyle/>
        <a:p>
          <a:endParaRPr kumimoji="1" lang="ja-JP" altLang="en-US"/>
        </a:p>
      </dgm:t>
    </dgm:pt>
    <dgm:pt modelId="{A3B855E3-0663-44B7-AFC3-E049F286F0A2}" type="sibTrans" cxnId="{0F664AA9-7FF5-47B2-8044-D9041E934CB5}">
      <dgm:prSet/>
      <dgm:spPr/>
      <dgm:t>
        <a:bodyPr/>
        <a:lstStyle/>
        <a:p>
          <a:endParaRPr kumimoji="1" lang="ja-JP" altLang="en-US"/>
        </a:p>
      </dgm:t>
    </dgm:pt>
    <dgm:pt modelId="{2A8D56EC-17ED-4566-9CDD-6DF8B313A387}">
      <dgm:prSet phldrT="[テキスト]" custT="1"/>
      <dgm:spPr/>
      <dgm:t>
        <a:bodyPr/>
        <a:lstStyle/>
        <a:p>
          <a:r>
            <a:rPr kumimoji="1" lang="ja-JP" altLang="en-US" sz="1050">
              <a:solidFill>
                <a:srgbClr val="C00000"/>
              </a:solidFill>
            </a:rPr>
            <a:t>全国学生邦楽フェス</a:t>
          </a:r>
        </a:p>
      </dgm:t>
    </dgm:pt>
    <dgm:pt modelId="{337825AC-6F33-48BB-A308-7C09996F7B48}" type="parTrans" cxnId="{855443F7-6F65-4B88-BE96-9C789919A3AF}">
      <dgm:prSet/>
      <dgm:spPr/>
      <dgm:t>
        <a:bodyPr/>
        <a:lstStyle/>
        <a:p>
          <a:endParaRPr kumimoji="1" lang="ja-JP" altLang="en-US"/>
        </a:p>
      </dgm:t>
    </dgm:pt>
    <dgm:pt modelId="{B9EDD5AB-1D22-48DC-9D33-419D58797064}" type="sibTrans" cxnId="{855443F7-6F65-4B88-BE96-9C789919A3AF}">
      <dgm:prSet/>
      <dgm:spPr/>
      <dgm:t>
        <a:bodyPr/>
        <a:lstStyle/>
        <a:p>
          <a:endParaRPr kumimoji="1" lang="ja-JP" altLang="en-US"/>
        </a:p>
      </dgm:t>
    </dgm:pt>
    <dgm:pt modelId="{9BB459F9-EA91-4719-93A9-E3084EE12108}">
      <dgm:prSet phldrT="[テキスト]"/>
      <dgm:spPr/>
      <dgm:t>
        <a:bodyPr/>
        <a:lstStyle/>
        <a:p>
          <a:r>
            <a:rPr kumimoji="1" lang="en-US" altLang="ja-JP"/>
            <a:t>9</a:t>
          </a:r>
          <a:r>
            <a:rPr kumimoji="1" lang="ja-JP" altLang="en-US"/>
            <a:t>月</a:t>
          </a:r>
        </a:p>
      </dgm:t>
    </dgm:pt>
    <dgm:pt modelId="{A05C81FA-7BC4-473F-8FC5-AACE837E9745}" type="parTrans" cxnId="{D5C022B7-C082-4786-BAA1-8A07BC8A3C41}">
      <dgm:prSet/>
      <dgm:spPr/>
      <dgm:t>
        <a:bodyPr/>
        <a:lstStyle/>
        <a:p>
          <a:endParaRPr kumimoji="1" lang="ja-JP" altLang="en-US"/>
        </a:p>
      </dgm:t>
    </dgm:pt>
    <dgm:pt modelId="{B3D52E07-7D8A-45F0-B84A-536624E586C4}" type="sibTrans" cxnId="{D5C022B7-C082-4786-BAA1-8A07BC8A3C41}">
      <dgm:prSet/>
      <dgm:spPr/>
      <dgm:t>
        <a:bodyPr/>
        <a:lstStyle/>
        <a:p>
          <a:endParaRPr kumimoji="1" lang="ja-JP" altLang="en-US"/>
        </a:p>
      </dgm:t>
    </dgm:pt>
    <dgm:pt modelId="{928737A8-40DC-408F-B509-59D5B33BA486}">
      <dgm:prSet phldrT="[テキスト]" custT="1"/>
      <dgm:spPr/>
      <dgm:t>
        <a:bodyPr/>
        <a:lstStyle/>
        <a:p>
          <a:r>
            <a:rPr kumimoji="1" lang="ja-JP" altLang="en-US" sz="1050"/>
            <a:t>夏合宿</a:t>
          </a:r>
        </a:p>
      </dgm:t>
    </dgm:pt>
    <dgm:pt modelId="{4C7E250E-CCD7-4333-8E9F-36E9663833DF}" type="parTrans" cxnId="{566ACB00-B6C4-457D-8DA5-F65A74D4B406}">
      <dgm:prSet/>
      <dgm:spPr/>
      <dgm:t>
        <a:bodyPr/>
        <a:lstStyle/>
        <a:p>
          <a:endParaRPr kumimoji="1" lang="ja-JP" altLang="en-US"/>
        </a:p>
      </dgm:t>
    </dgm:pt>
    <dgm:pt modelId="{84D0FB44-FA33-4E4E-889B-7B9D2CD0CD3D}" type="sibTrans" cxnId="{566ACB00-B6C4-457D-8DA5-F65A74D4B406}">
      <dgm:prSet/>
      <dgm:spPr/>
      <dgm:t>
        <a:bodyPr/>
        <a:lstStyle/>
        <a:p>
          <a:endParaRPr kumimoji="1" lang="ja-JP" altLang="en-US"/>
        </a:p>
      </dgm:t>
    </dgm:pt>
    <dgm:pt modelId="{C9871D90-0BDC-4208-923D-093CB26B1D69}">
      <dgm:prSet/>
      <dgm:spPr/>
      <dgm:t>
        <a:bodyPr/>
        <a:lstStyle/>
        <a:p>
          <a:r>
            <a:rPr kumimoji="1" lang="en-US" altLang="ja-JP"/>
            <a:t>5</a:t>
          </a:r>
          <a:r>
            <a:rPr kumimoji="1" lang="ja-JP" altLang="en-US"/>
            <a:t>月</a:t>
          </a:r>
        </a:p>
      </dgm:t>
    </dgm:pt>
    <dgm:pt modelId="{8DE5D92D-48AE-4D71-85DA-481D1BC2CED0}" type="parTrans" cxnId="{53D30127-96BD-4A4D-AC8B-16C066A6756E}">
      <dgm:prSet/>
      <dgm:spPr/>
      <dgm:t>
        <a:bodyPr/>
        <a:lstStyle/>
        <a:p>
          <a:endParaRPr kumimoji="1" lang="ja-JP" altLang="en-US"/>
        </a:p>
      </dgm:t>
    </dgm:pt>
    <dgm:pt modelId="{A14FEC31-256D-4593-8C95-DEDA6A955FAB}" type="sibTrans" cxnId="{53D30127-96BD-4A4D-AC8B-16C066A6756E}">
      <dgm:prSet/>
      <dgm:spPr/>
      <dgm:t>
        <a:bodyPr/>
        <a:lstStyle/>
        <a:p>
          <a:endParaRPr kumimoji="1" lang="ja-JP" altLang="en-US"/>
        </a:p>
      </dgm:t>
    </dgm:pt>
    <dgm:pt modelId="{ACD70466-93A4-4F85-9CE3-6E0CD47EAB1E}">
      <dgm:prSet/>
      <dgm:spPr/>
      <dgm:t>
        <a:bodyPr/>
        <a:lstStyle/>
        <a:p>
          <a:r>
            <a:rPr kumimoji="1" lang="en-US" altLang="ja-JP"/>
            <a:t>6</a:t>
          </a:r>
          <a:r>
            <a:rPr kumimoji="1" lang="ja-JP" altLang="en-US"/>
            <a:t>月</a:t>
          </a:r>
        </a:p>
      </dgm:t>
    </dgm:pt>
    <dgm:pt modelId="{4352A494-F7F0-407F-8FE4-3057BD67D7E6}" type="parTrans" cxnId="{61700592-579F-4CFB-AAC8-050F9A725961}">
      <dgm:prSet/>
      <dgm:spPr/>
      <dgm:t>
        <a:bodyPr/>
        <a:lstStyle/>
        <a:p>
          <a:endParaRPr kumimoji="1" lang="ja-JP" altLang="en-US"/>
        </a:p>
      </dgm:t>
    </dgm:pt>
    <dgm:pt modelId="{F86B2D60-2C13-40B1-93FB-C5DD1A53EF01}" type="sibTrans" cxnId="{61700592-579F-4CFB-AAC8-050F9A725961}">
      <dgm:prSet/>
      <dgm:spPr/>
      <dgm:t>
        <a:bodyPr/>
        <a:lstStyle/>
        <a:p>
          <a:endParaRPr kumimoji="1" lang="ja-JP" altLang="en-US"/>
        </a:p>
      </dgm:t>
    </dgm:pt>
    <dgm:pt modelId="{9B5C249F-B356-4E82-88F2-995E6020FBEA}">
      <dgm:prSet/>
      <dgm:spPr/>
      <dgm:t>
        <a:bodyPr/>
        <a:lstStyle/>
        <a:p>
          <a:r>
            <a:rPr kumimoji="1" lang="en-US" altLang="ja-JP"/>
            <a:t>7</a:t>
          </a:r>
          <a:r>
            <a:rPr kumimoji="1" lang="ja-JP" altLang="en-US"/>
            <a:t>月</a:t>
          </a:r>
        </a:p>
      </dgm:t>
    </dgm:pt>
    <dgm:pt modelId="{C40E03BF-9C45-4A71-9EE1-979529E15B84}" type="parTrans" cxnId="{66DAB3CA-6CD3-4B82-8D1F-EC12474F5F5C}">
      <dgm:prSet/>
      <dgm:spPr/>
      <dgm:t>
        <a:bodyPr/>
        <a:lstStyle/>
        <a:p>
          <a:endParaRPr kumimoji="1" lang="ja-JP" altLang="en-US"/>
        </a:p>
      </dgm:t>
    </dgm:pt>
    <dgm:pt modelId="{37F96461-A856-4BA7-868E-092A7770B3E1}" type="sibTrans" cxnId="{66DAB3CA-6CD3-4B82-8D1F-EC12474F5F5C}">
      <dgm:prSet/>
      <dgm:spPr/>
      <dgm:t>
        <a:bodyPr/>
        <a:lstStyle/>
        <a:p>
          <a:endParaRPr kumimoji="1" lang="ja-JP" altLang="en-US"/>
        </a:p>
      </dgm:t>
    </dgm:pt>
    <dgm:pt modelId="{F2BD51CD-2EBD-44B4-998B-98639B8FE3C3}">
      <dgm:prSet/>
      <dgm:spPr/>
      <dgm:t>
        <a:bodyPr/>
        <a:lstStyle/>
        <a:p>
          <a:r>
            <a:rPr kumimoji="1" lang="ja-JP" altLang="en-US"/>
            <a:t>水無月定演</a:t>
          </a:r>
        </a:p>
      </dgm:t>
    </dgm:pt>
    <dgm:pt modelId="{4444A295-13BA-42C6-BF3F-9A9D56E34A31}" type="parTrans" cxnId="{AF5D49EC-948E-4587-82F7-5FD407FB2892}">
      <dgm:prSet/>
      <dgm:spPr/>
      <dgm:t>
        <a:bodyPr/>
        <a:lstStyle/>
        <a:p>
          <a:endParaRPr kumimoji="1" lang="ja-JP" altLang="en-US"/>
        </a:p>
      </dgm:t>
    </dgm:pt>
    <dgm:pt modelId="{81EC9D3E-8FC7-4BAC-B21B-2AB5300EF904}" type="sibTrans" cxnId="{AF5D49EC-948E-4587-82F7-5FD407FB2892}">
      <dgm:prSet/>
      <dgm:spPr/>
      <dgm:t>
        <a:bodyPr/>
        <a:lstStyle/>
        <a:p>
          <a:endParaRPr kumimoji="1" lang="ja-JP" altLang="en-US"/>
        </a:p>
      </dgm:t>
    </dgm:pt>
    <dgm:pt modelId="{9416D529-86E8-4C06-8495-58652B915808}">
      <dgm:prSet phldrT="[テキスト]"/>
      <dgm:spPr/>
      <dgm:t>
        <a:bodyPr/>
        <a:lstStyle/>
        <a:p>
          <a:r>
            <a:rPr kumimoji="1" lang="ja-JP" altLang="en-US">
              <a:solidFill>
                <a:srgbClr val="C00000"/>
              </a:solidFill>
            </a:rPr>
            <a:t>新人演奏会</a:t>
          </a:r>
        </a:p>
      </dgm:t>
    </dgm:pt>
    <dgm:pt modelId="{98FFD58C-A296-451F-BF21-504DD2CF1FB6}" type="parTrans" cxnId="{23BEA423-EFA1-4A9E-9FE4-124EA88A8883}">
      <dgm:prSet/>
      <dgm:spPr/>
      <dgm:t>
        <a:bodyPr/>
        <a:lstStyle/>
        <a:p>
          <a:endParaRPr kumimoji="1" lang="ja-JP" altLang="en-US"/>
        </a:p>
      </dgm:t>
    </dgm:pt>
    <dgm:pt modelId="{BD048ED8-5BFA-46D3-8621-9AA27E033676}" type="sibTrans" cxnId="{23BEA423-EFA1-4A9E-9FE4-124EA88A8883}">
      <dgm:prSet/>
      <dgm:spPr/>
      <dgm:t>
        <a:bodyPr/>
        <a:lstStyle/>
        <a:p>
          <a:endParaRPr kumimoji="1" lang="ja-JP" altLang="en-US"/>
        </a:p>
      </dgm:t>
    </dgm:pt>
    <dgm:pt modelId="{A16A3224-197D-4E0E-82F3-16A8AFDE4538}">
      <dgm:prSet/>
      <dgm:spPr/>
      <dgm:t>
        <a:bodyPr/>
        <a:lstStyle/>
        <a:p>
          <a:r>
            <a:rPr kumimoji="1" lang="ja-JP" altLang="en-US">
              <a:solidFill>
                <a:srgbClr val="C00000"/>
              </a:solidFill>
            </a:rPr>
            <a:t>名流演奏会</a:t>
          </a:r>
        </a:p>
      </dgm:t>
    </dgm:pt>
    <dgm:pt modelId="{2928FE54-CBD8-4213-AAB3-18667852BBBB}" type="parTrans" cxnId="{06E05795-C7EA-448D-AC96-F6293A642C11}">
      <dgm:prSet/>
      <dgm:spPr/>
      <dgm:t>
        <a:bodyPr/>
        <a:lstStyle/>
        <a:p>
          <a:endParaRPr kumimoji="1" lang="ja-JP" altLang="en-US"/>
        </a:p>
      </dgm:t>
    </dgm:pt>
    <dgm:pt modelId="{097AB467-9BB6-4A33-ABC1-A8E596D3747E}" type="sibTrans" cxnId="{06E05795-C7EA-448D-AC96-F6293A642C11}">
      <dgm:prSet/>
      <dgm:spPr/>
      <dgm:t>
        <a:bodyPr/>
        <a:lstStyle/>
        <a:p>
          <a:endParaRPr kumimoji="1" lang="ja-JP" altLang="en-US"/>
        </a:p>
      </dgm:t>
    </dgm:pt>
    <dgm:pt modelId="{5618991B-05A9-4511-BEFF-B002C4F4D463}">
      <dgm:prSet/>
      <dgm:spPr/>
      <dgm:t>
        <a:bodyPr/>
        <a:lstStyle/>
        <a:p>
          <a:r>
            <a:rPr kumimoji="1" lang="ja-JP" altLang="en-US">
              <a:solidFill>
                <a:srgbClr val="C00000"/>
              </a:solidFill>
            </a:rPr>
            <a:t>学三定期演奏会</a:t>
          </a:r>
        </a:p>
      </dgm:t>
    </dgm:pt>
    <dgm:pt modelId="{17E5BB0E-872A-4D5A-89AB-96C319428661}" type="parTrans" cxnId="{4BAA9C9E-88B1-419B-9731-E604EB5BCD9C}">
      <dgm:prSet/>
      <dgm:spPr/>
      <dgm:t>
        <a:bodyPr/>
        <a:lstStyle/>
        <a:p>
          <a:endParaRPr kumimoji="1" lang="ja-JP" altLang="en-US"/>
        </a:p>
      </dgm:t>
    </dgm:pt>
    <dgm:pt modelId="{D7797731-E915-48CC-AE40-A03F5D454FD4}" type="sibTrans" cxnId="{4BAA9C9E-88B1-419B-9731-E604EB5BCD9C}">
      <dgm:prSet/>
      <dgm:spPr/>
      <dgm:t>
        <a:bodyPr/>
        <a:lstStyle/>
        <a:p>
          <a:endParaRPr kumimoji="1" lang="ja-JP" altLang="en-US"/>
        </a:p>
      </dgm:t>
    </dgm:pt>
    <dgm:pt modelId="{54CA8016-52DF-4852-A27D-26244F66C601}">
      <dgm:prSet phldrT="[テキスト]" custT="1"/>
      <dgm:spPr/>
      <dgm:t>
        <a:bodyPr/>
        <a:lstStyle/>
        <a:p>
          <a:r>
            <a:rPr kumimoji="1" lang="ja-JP" altLang="en-US" sz="1050">
              <a:solidFill>
                <a:srgbClr val="C00000"/>
              </a:solidFill>
            </a:rPr>
            <a:t>学三夏合宿</a:t>
          </a:r>
        </a:p>
      </dgm:t>
    </dgm:pt>
    <dgm:pt modelId="{BCD5B975-5073-4D2E-B4B8-FA907B8BB20A}" type="parTrans" cxnId="{241E5375-A96F-49C0-9C32-2F512946E157}">
      <dgm:prSet/>
      <dgm:spPr/>
      <dgm:t>
        <a:bodyPr/>
        <a:lstStyle/>
        <a:p>
          <a:endParaRPr kumimoji="1" lang="ja-JP" altLang="en-US"/>
        </a:p>
      </dgm:t>
    </dgm:pt>
    <dgm:pt modelId="{4C32B8AF-A4D4-4A92-A3F4-50C5A26FF4D0}" type="sibTrans" cxnId="{241E5375-A96F-49C0-9C32-2F512946E157}">
      <dgm:prSet/>
      <dgm:spPr/>
      <dgm:t>
        <a:bodyPr/>
        <a:lstStyle/>
        <a:p>
          <a:endParaRPr kumimoji="1" lang="ja-JP" altLang="en-US"/>
        </a:p>
      </dgm:t>
    </dgm:pt>
    <dgm:pt modelId="{9636F8B4-E3EC-49D8-9440-77517639ECFB}">
      <dgm:prSet phldrT="[テキスト]" custT="1"/>
      <dgm:spPr/>
      <dgm:t>
        <a:bodyPr/>
        <a:lstStyle/>
        <a:p>
          <a:r>
            <a:rPr kumimoji="1" lang="ja-JP" altLang="en-US" sz="1050"/>
            <a:t>浴衣会</a:t>
          </a:r>
        </a:p>
      </dgm:t>
    </dgm:pt>
    <dgm:pt modelId="{6334D40F-431F-45BD-8A3B-AEEAE9BC7D40}" type="parTrans" cxnId="{56D25D67-A8FC-4E5E-999E-0D6851892C46}">
      <dgm:prSet/>
      <dgm:spPr/>
      <dgm:t>
        <a:bodyPr/>
        <a:lstStyle/>
        <a:p>
          <a:endParaRPr kumimoji="1" lang="ja-JP" altLang="en-US"/>
        </a:p>
      </dgm:t>
    </dgm:pt>
    <dgm:pt modelId="{3A916788-4605-4E00-93A0-312C2D5AF5FF}" type="sibTrans" cxnId="{56D25D67-A8FC-4E5E-999E-0D6851892C46}">
      <dgm:prSet/>
      <dgm:spPr/>
      <dgm:t>
        <a:bodyPr/>
        <a:lstStyle/>
        <a:p>
          <a:endParaRPr kumimoji="1" lang="ja-JP" altLang="en-US"/>
        </a:p>
      </dgm:t>
    </dgm:pt>
    <dgm:pt modelId="{9806C355-A459-4151-8577-4B08A6C60613}" type="pres">
      <dgm:prSet presAssocID="{55369625-E6E7-4207-9C6F-64A16D32F753}" presName="linearFlow" presStyleCnt="0">
        <dgm:presLayoutVars>
          <dgm:dir/>
          <dgm:animLvl val="lvl"/>
          <dgm:resizeHandles val="exact"/>
        </dgm:presLayoutVars>
      </dgm:prSet>
      <dgm:spPr/>
    </dgm:pt>
    <dgm:pt modelId="{A3AD2EED-C3DF-4267-80EA-5B569E34B015}" type="pres">
      <dgm:prSet presAssocID="{23545F17-3C27-40A1-88F6-79BF99832850}" presName="composite" presStyleCnt="0"/>
      <dgm:spPr/>
    </dgm:pt>
    <dgm:pt modelId="{1D0722EF-E527-468F-9380-4CEBF48FD0BE}" type="pres">
      <dgm:prSet presAssocID="{23545F17-3C27-40A1-88F6-79BF99832850}" presName="parentText" presStyleLbl="alignNode1" presStyleIdx="0" presStyleCnt="6">
        <dgm:presLayoutVars>
          <dgm:chMax val="1"/>
          <dgm:bulletEnabled val="1"/>
        </dgm:presLayoutVars>
      </dgm:prSet>
      <dgm:spPr/>
    </dgm:pt>
    <dgm:pt modelId="{FA3AA0E5-3AAA-4124-B0C4-F9B0C81EEDB3}" type="pres">
      <dgm:prSet presAssocID="{23545F17-3C27-40A1-88F6-79BF99832850}" presName="descendantText" presStyleLbl="alignAcc1" presStyleIdx="0" presStyleCnt="6">
        <dgm:presLayoutVars>
          <dgm:bulletEnabled val="1"/>
        </dgm:presLayoutVars>
      </dgm:prSet>
      <dgm:spPr/>
    </dgm:pt>
    <dgm:pt modelId="{F50C0E82-AD0B-4774-87AA-2FF63ACA2952}" type="pres">
      <dgm:prSet presAssocID="{338FAB50-CC8E-41AF-832B-59914D4716BC}" presName="sp" presStyleCnt="0"/>
      <dgm:spPr/>
    </dgm:pt>
    <dgm:pt modelId="{5A811A7F-22E5-42E1-98A3-65D4214BFF91}" type="pres">
      <dgm:prSet presAssocID="{C9871D90-0BDC-4208-923D-093CB26B1D69}" presName="composite" presStyleCnt="0"/>
      <dgm:spPr/>
    </dgm:pt>
    <dgm:pt modelId="{71833F32-912D-4620-9DBA-103F7C0D1A24}" type="pres">
      <dgm:prSet presAssocID="{C9871D90-0BDC-4208-923D-093CB26B1D69}" presName="parentText" presStyleLbl="alignNode1" presStyleIdx="1" presStyleCnt="6">
        <dgm:presLayoutVars>
          <dgm:chMax val="1"/>
          <dgm:bulletEnabled val="1"/>
        </dgm:presLayoutVars>
      </dgm:prSet>
      <dgm:spPr/>
    </dgm:pt>
    <dgm:pt modelId="{4AAB6F5A-FE5C-43A2-92F5-8AD604763908}" type="pres">
      <dgm:prSet presAssocID="{C9871D90-0BDC-4208-923D-093CB26B1D69}" presName="descendantText" presStyleLbl="alignAcc1" presStyleIdx="1" presStyleCnt="6">
        <dgm:presLayoutVars>
          <dgm:bulletEnabled val="1"/>
        </dgm:presLayoutVars>
      </dgm:prSet>
      <dgm:spPr/>
    </dgm:pt>
    <dgm:pt modelId="{95A37AD5-98DA-40B4-B394-5330DB42B751}" type="pres">
      <dgm:prSet presAssocID="{A14FEC31-256D-4593-8C95-DEDA6A955FAB}" presName="sp" presStyleCnt="0"/>
      <dgm:spPr/>
    </dgm:pt>
    <dgm:pt modelId="{DD9A6A7B-9738-4417-8030-BE743D33F60C}" type="pres">
      <dgm:prSet presAssocID="{ACD70466-93A4-4F85-9CE3-6E0CD47EAB1E}" presName="composite" presStyleCnt="0"/>
      <dgm:spPr/>
    </dgm:pt>
    <dgm:pt modelId="{365EE45C-42B7-4DA9-8F30-A577EAC93405}" type="pres">
      <dgm:prSet presAssocID="{ACD70466-93A4-4F85-9CE3-6E0CD47EAB1E}" presName="parentText" presStyleLbl="alignNode1" presStyleIdx="2" presStyleCnt="6">
        <dgm:presLayoutVars>
          <dgm:chMax val="1"/>
          <dgm:bulletEnabled val="1"/>
        </dgm:presLayoutVars>
      </dgm:prSet>
      <dgm:spPr/>
    </dgm:pt>
    <dgm:pt modelId="{E765CC9E-8603-428D-97D8-8904DD06EE2B}" type="pres">
      <dgm:prSet presAssocID="{ACD70466-93A4-4F85-9CE3-6E0CD47EAB1E}" presName="descendantText" presStyleLbl="alignAcc1" presStyleIdx="2" presStyleCnt="6">
        <dgm:presLayoutVars>
          <dgm:bulletEnabled val="1"/>
        </dgm:presLayoutVars>
      </dgm:prSet>
      <dgm:spPr/>
    </dgm:pt>
    <dgm:pt modelId="{D0F4CBC5-9396-44F1-B368-411F7990B472}" type="pres">
      <dgm:prSet presAssocID="{F86B2D60-2C13-40B1-93FB-C5DD1A53EF01}" presName="sp" presStyleCnt="0"/>
      <dgm:spPr/>
    </dgm:pt>
    <dgm:pt modelId="{4A3F90AF-8031-49F9-B99A-6B394AA797E5}" type="pres">
      <dgm:prSet presAssocID="{9B5C249F-B356-4E82-88F2-995E6020FBEA}" presName="composite" presStyleCnt="0"/>
      <dgm:spPr/>
    </dgm:pt>
    <dgm:pt modelId="{94CFEBAE-F31F-4480-BBA7-0398D89339D0}" type="pres">
      <dgm:prSet presAssocID="{9B5C249F-B356-4E82-88F2-995E6020FBEA}" presName="parentText" presStyleLbl="alignNode1" presStyleIdx="3" presStyleCnt="6">
        <dgm:presLayoutVars>
          <dgm:chMax val="1"/>
          <dgm:bulletEnabled val="1"/>
        </dgm:presLayoutVars>
      </dgm:prSet>
      <dgm:spPr/>
    </dgm:pt>
    <dgm:pt modelId="{7739B502-352A-4E16-BBCE-A257175D1475}" type="pres">
      <dgm:prSet presAssocID="{9B5C249F-B356-4E82-88F2-995E6020FBEA}" presName="descendantText" presStyleLbl="alignAcc1" presStyleIdx="3" presStyleCnt="6">
        <dgm:presLayoutVars>
          <dgm:bulletEnabled val="1"/>
        </dgm:presLayoutVars>
      </dgm:prSet>
      <dgm:spPr/>
    </dgm:pt>
    <dgm:pt modelId="{BDA7DDEA-935D-4E61-B3A2-0C2C0588FB54}" type="pres">
      <dgm:prSet presAssocID="{37F96461-A856-4BA7-868E-092A7770B3E1}" presName="sp" presStyleCnt="0"/>
      <dgm:spPr/>
    </dgm:pt>
    <dgm:pt modelId="{85E63B27-8824-4745-8A44-162949E2E7A5}" type="pres">
      <dgm:prSet presAssocID="{019DADF9-13B9-4A74-B60C-021B7BD51565}" presName="composite" presStyleCnt="0"/>
      <dgm:spPr/>
    </dgm:pt>
    <dgm:pt modelId="{8565404E-A257-4693-BC33-0B3667744380}" type="pres">
      <dgm:prSet presAssocID="{019DADF9-13B9-4A74-B60C-021B7BD51565}" presName="parentText" presStyleLbl="alignNode1" presStyleIdx="4" presStyleCnt="6">
        <dgm:presLayoutVars>
          <dgm:chMax val="1"/>
          <dgm:bulletEnabled val="1"/>
        </dgm:presLayoutVars>
      </dgm:prSet>
      <dgm:spPr/>
    </dgm:pt>
    <dgm:pt modelId="{2DCFFDD2-B0D4-4DD2-9B77-26F51B3D19E2}" type="pres">
      <dgm:prSet presAssocID="{019DADF9-13B9-4A74-B60C-021B7BD51565}" presName="descendantText" presStyleLbl="alignAcc1" presStyleIdx="4" presStyleCnt="6">
        <dgm:presLayoutVars>
          <dgm:bulletEnabled val="1"/>
        </dgm:presLayoutVars>
      </dgm:prSet>
      <dgm:spPr/>
    </dgm:pt>
    <dgm:pt modelId="{ADA56EA0-93A2-40B8-9A8D-390DC1D15850}" type="pres">
      <dgm:prSet presAssocID="{A3B855E3-0663-44B7-AFC3-E049F286F0A2}" presName="sp" presStyleCnt="0"/>
      <dgm:spPr/>
    </dgm:pt>
    <dgm:pt modelId="{DEBF0431-A41B-4CC3-8116-CC9191ADD829}" type="pres">
      <dgm:prSet presAssocID="{9BB459F9-EA91-4719-93A9-E3084EE12108}" presName="composite" presStyleCnt="0"/>
      <dgm:spPr/>
    </dgm:pt>
    <dgm:pt modelId="{AA721CFC-73A4-4419-8365-F33A73CA96CC}" type="pres">
      <dgm:prSet presAssocID="{9BB459F9-EA91-4719-93A9-E3084EE12108}" presName="parentText" presStyleLbl="alignNode1" presStyleIdx="5" presStyleCnt="6">
        <dgm:presLayoutVars>
          <dgm:chMax val="1"/>
          <dgm:bulletEnabled val="1"/>
        </dgm:presLayoutVars>
      </dgm:prSet>
      <dgm:spPr/>
    </dgm:pt>
    <dgm:pt modelId="{C05F2B9B-42D7-458C-928E-4F236CDD11EF}" type="pres">
      <dgm:prSet presAssocID="{9BB459F9-EA91-4719-93A9-E3084EE12108}" presName="descendantText" presStyleLbl="alignAcc1" presStyleIdx="5" presStyleCnt="6">
        <dgm:presLayoutVars>
          <dgm:bulletEnabled val="1"/>
        </dgm:presLayoutVars>
      </dgm:prSet>
      <dgm:spPr/>
    </dgm:pt>
  </dgm:ptLst>
  <dgm:cxnLst>
    <dgm:cxn modelId="{566ACB00-B6C4-457D-8DA5-F65A74D4B406}" srcId="{9BB459F9-EA91-4719-93A9-E3084EE12108}" destId="{928737A8-40DC-408F-B509-59D5B33BA486}" srcOrd="0" destOrd="0" parTransId="{4C7E250E-CCD7-4333-8E9F-36E9663833DF}" sibTransId="{84D0FB44-FA33-4E4E-889B-7B9D2CD0CD3D}"/>
    <dgm:cxn modelId="{CE13C912-7792-4C97-8DE1-FC655C0D1C1E}" type="presOf" srcId="{928737A8-40DC-408F-B509-59D5B33BA486}" destId="{C05F2B9B-42D7-458C-928E-4F236CDD11EF}" srcOrd="0" destOrd="0" presId="urn:microsoft.com/office/officeart/2005/8/layout/chevron2"/>
    <dgm:cxn modelId="{23BEA423-EFA1-4A9E-9FE4-124EA88A8883}" srcId="{23545F17-3C27-40A1-88F6-79BF99832850}" destId="{9416D529-86E8-4C06-8495-58652B915808}" srcOrd="1" destOrd="0" parTransId="{98FFD58C-A296-451F-BF21-504DD2CF1FB6}" sibTransId="{BD048ED8-5BFA-46D3-8621-9AA27E033676}"/>
    <dgm:cxn modelId="{AD099B24-541A-4EDA-8C14-F5E65AA029D8}" type="presOf" srcId="{C9871D90-0BDC-4208-923D-093CB26B1D69}" destId="{71833F32-912D-4620-9DBA-103F7C0D1A24}" srcOrd="0" destOrd="0" presId="urn:microsoft.com/office/officeart/2005/8/layout/chevron2"/>
    <dgm:cxn modelId="{53D30127-96BD-4A4D-AC8B-16C066A6756E}" srcId="{55369625-E6E7-4207-9C6F-64A16D32F753}" destId="{C9871D90-0BDC-4208-923D-093CB26B1D69}" srcOrd="1" destOrd="0" parTransId="{8DE5D92D-48AE-4D71-85DA-481D1BC2CED0}" sibTransId="{A14FEC31-256D-4593-8C95-DEDA6A955FAB}"/>
    <dgm:cxn modelId="{A3B6612C-563E-48B6-A947-F085A4E6595E}" srcId="{23545F17-3C27-40A1-88F6-79BF99832850}" destId="{60694CD4-03A9-468B-9A1E-C80D2B99CB01}" srcOrd="0" destOrd="0" parTransId="{A62E3140-7196-41A5-80BB-BE097A4F2BE4}" sibTransId="{4BD788CF-526C-4C30-A221-E6B62737495A}"/>
    <dgm:cxn modelId="{16FC1C2E-E2F6-4E43-91E9-DC302DA833B4}" type="presOf" srcId="{55369625-E6E7-4207-9C6F-64A16D32F753}" destId="{9806C355-A459-4151-8577-4B08A6C60613}" srcOrd="0" destOrd="0" presId="urn:microsoft.com/office/officeart/2005/8/layout/chevron2"/>
    <dgm:cxn modelId="{EE14FD2E-3483-4C8A-A552-F24D9404F4E9}" type="presOf" srcId="{23545F17-3C27-40A1-88F6-79BF99832850}" destId="{1D0722EF-E527-468F-9380-4CEBF48FD0BE}" srcOrd="0" destOrd="0" presId="urn:microsoft.com/office/officeart/2005/8/layout/chevron2"/>
    <dgm:cxn modelId="{B19B4C37-2026-4AA8-9A20-5389BD3576A5}" type="presOf" srcId="{9BB459F9-EA91-4719-93A9-E3084EE12108}" destId="{AA721CFC-73A4-4419-8365-F33A73CA96CC}" srcOrd="0" destOrd="0" presId="urn:microsoft.com/office/officeart/2005/8/layout/chevron2"/>
    <dgm:cxn modelId="{BE85593E-BDC1-41A5-9EC8-068181133254}" type="presOf" srcId="{ACD70466-93A4-4F85-9CE3-6E0CD47EAB1E}" destId="{365EE45C-42B7-4DA9-8F30-A577EAC93405}" srcOrd="0" destOrd="0" presId="urn:microsoft.com/office/officeart/2005/8/layout/chevron2"/>
    <dgm:cxn modelId="{56D25D67-A8FC-4E5E-999E-0D6851892C46}" srcId="{9BB459F9-EA91-4719-93A9-E3084EE12108}" destId="{9636F8B4-E3EC-49D8-9440-77517639ECFB}" srcOrd="1" destOrd="0" parTransId="{6334D40F-431F-45BD-8A3B-AEEAE9BC7D40}" sibTransId="{3A916788-4605-4E00-93A0-312C2D5AF5FF}"/>
    <dgm:cxn modelId="{7193BE73-012C-47C1-B7CA-9CA7427C8AD4}" type="presOf" srcId="{2A8D56EC-17ED-4566-9CDD-6DF8B313A387}" destId="{2DCFFDD2-B0D4-4DD2-9B77-26F51B3D19E2}" srcOrd="0" destOrd="0" presId="urn:microsoft.com/office/officeart/2005/8/layout/chevron2"/>
    <dgm:cxn modelId="{241E5375-A96F-49C0-9C32-2F512946E157}" srcId="{019DADF9-13B9-4A74-B60C-021B7BD51565}" destId="{54CA8016-52DF-4852-A27D-26244F66C601}" srcOrd="1" destOrd="0" parTransId="{BCD5B975-5073-4D2E-B4B8-FA907B8BB20A}" sibTransId="{4C32B8AF-A4D4-4A92-A3F4-50C5A26FF4D0}"/>
    <dgm:cxn modelId="{2D6AB486-F2CA-4E7A-98E6-467819BFEEBE}" type="presOf" srcId="{9636F8B4-E3EC-49D8-9440-77517639ECFB}" destId="{C05F2B9B-42D7-458C-928E-4F236CDD11EF}" srcOrd="0" destOrd="1" presId="urn:microsoft.com/office/officeart/2005/8/layout/chevron2"/>
    <dgm:cxn modelId="{61700592-579F-4CFB-AAC8-050F9A725961}" srcId="{55369625-E6E7-4207-9C6F-64A16D32F753}" destId="{ACD70466-93A4-4F85-9CE3-6E0CD47EAB1E}" srcOrd="2" destOrd="0" parTransId="{4352A494-F7F0-407F-8FE4-3057BD67D7E6}" sibTransId="{F86B2D60-2C13-40B1-93FB-C5DD1A53EF01}"/>
    <dgm:cxn modelId="{06E05795-C7EA-448D-AC96-F6293A642C11}" srcId="{C9871D90-0BDC-4208-923D-093CB26B1D69}" destId="{A16A3224-197D-4E0E-82F3-16A8AFDE4538}" srcOrd="0" destOrd="0" parTransId="{2928FE54-CBD8-4213-AAB3-18667852BBBB}" sibTransId="{097AB467-9BB6-4A33-ABC1-A8E596D3747E}"/>
    <dgm:cxn modelId="{F42D8B96-BF89-44AA-876D-6070CEFB9BE6}" type="presOf" srcId="{5618991B-05A9-4511-BEFF-B002C4F4D463}" destId="{7739B502-352A-4E16-BBCE-A257175D1475}" srcOrd="0" destOrd="0" presId="urn:microsoft.com/office/officeart/2005/8/layout/chevron2"/>
    <dgm:cxn modelId="{4BAA9C9E-88B1-419B-9731-E604EB5BCD9C}" srcId="{9B5C249F-B356-4E82-88F2-995E6020FBEA}" destId="{5618991B-05A9-4511-BEFF-B002C4F4D463}" srcOrd="0" destOrd="0" parTransId="{17E5BB0E-872A-4D5A-89AB-96C319428661}" sibTransId="{D7797731-E915-48CC-AE40-A03F5D454FD4}"/>
    <dgm:cxn modelId="{D0501FA1-F089-49DA-8588-205558471C1E}" type="presOf" srcId="{9B5C249F-B356-4E82-88F2-995E6020FBEA}" destId="{94CFEBAE-F31F-4480-BBA7-0398D89339D0}" srcOrd="0" destOrd="0" presId="urn:microsoft.com/office/officeart/2005/8/layout/chevron2"/>
    <dgm:cxn modelId="{0F664AA9-7FF5-47B2-8044-D9041E934CB5}" srcId="{55369625-E6E7-4207-9C6F-64A16D32F753}" destId="{019DADF9-13B9-4A74-B60C-021B7BD51565}" srcOrd="4" destOrd="0" parTransId="{25A32F9D-F709-4444-AC21-FF2503CC1A24}" sibTransId="{A3B855E3-0663-44B7-AFC3-E049F286F0A2}"/>
    <dgm:cxn modelId="{C585FBAD-4BB3-42A9-BE7F-02A798A491E5}" type="presOf" srcId="{A16A3224-197D-4E0E-82F3-16A8AFDE4538}" destId="{4AAB6F5A-FE5C-43A2-92F5-8AD604763908}" srcOrd="0" destOrd="0" presId="urn:microsoft.com/office/officeart/2005/8/layout/chevron2"/>
    <dgm:cxn modelId="{026589AE-C61B-4FAD-BF9A-1EFECC64EAD1}" type="presOf" srcId="{60694CD4-03A9-468B-9A1E-C80D2B99CB01}" destId="{FA3AA0E5-3AAA-4124-B0C4-F9B0C81EEDB3}" srcOrd="0" destOrd="0" presId="urn:microsoft.com/office/officeart/2005/8/layout/chevron2"/>
    <dgm:cxn modelId="{D5C022B7-C082-4786-BAA1-8A07BC8A3C41}" srcId="{55369625-E6E7-4207-9C6F-64A16D32F753}" destId="{9BB459F9-EA91-4719-93A9-E3084EE12108}" srcOrd="5" destOrd="0" parTransId="{A05C81FA-7BC4-473F-8FC5-AACE837E9745}" sibTransId="{B3D52E07-7D8A-45F0-B84A-536624E586C4}"/>
    <dgm:cxn modelId="{6B6DFFBA-7942-4397-AF5F-35932A9BD67A}" srcId="{55369625-E6E7-4207-9C6F-64A16D32F753}" destId="{23545F17-3C27-40A1-88F6-79BF99832850}" srcOrd="0" destOrd="0" parTransId="{5EF70593-7B7D-4AB5-B92A-2B21BAEC1A21}" sibTransId="{338FAB50-CC8E-41AF-832B-59914D4716BC}"/>
    <dgm:cxn modelId="{D52E61C0-4449-4E4D-B104-3C6EAB36CFBA}" type="presOf" srcId="{019DADF9-13B9-4A74-B60C-021B7BD51565}" destId="{8565404E-A257-4693-BC33-0B3667744380}" srcOrd="0" destOrd="0" presId="urn:microsoft.com/office/officeart/2005/8/layout/chevron2"/>
    <dgm:cxn modelId="{66DAB3CA-6CD3-4B82-8D1F-EC12474F5F5C}" srcId="{55369625-E6E7-4207-9C6F-64A16D32F753}" destId="{9B5C249F-B356-4E82-88F2-995E6020FBEA}" srcOrd="3" destOrd="0" parTransId="{C40E03BF-9C45-4A71-9EE1-979529E15B84}" sibTransId="{37F96461-A856-4BA7-868E-092A7770B3E1}"/>
    <dgm:cxn modelId="{FA5752D4-4120-4AC4-A09D-D95277AAD166}" type="presOf" srcId="{9416D529-86E8-4C06-8495-58652B915808}" destId="{FA3AA0E5-3AAA-4124-B0C4-F9B0C81EEDB3}" srcOrd="0" destOrd="1" presId="urn:microsoft.com/office/officeart/2005/8/layout/chevron2"/>
    <dgm:cxn modelId="{D5C32DE7-3E17-44F4-8724-D983B6EDCAEF}" type="presOf" srcId="{54CA8016-52DF-4852-A27D-26244F66C601}" destId="{2DCFFDD2-B0D4-4DD2-9B77-26F51B3D19E2}" srcOrd="0" destOrd="1" presId="urn:microsoft.com/office/officeart/2005/8/layout/chevron2"/>
    <dgm:cxn modelId="{AF5D49EC-948E-4587-82F7-5FD407FB2892}" srcId="{ACD70466-93A4-4F85-9CE3-6E0CD47EAB1E}" destId="{F2BD51CD-2EBD-44B4-998B-98639B8FE3C3}" srcOrd="0" destOrd="0" parTransId="{4444A295-13BA-42C6-BF3F-9A9D56E34A31}" sibTransId="{81EC9D3E-8FC7-4BAC-B21B-2AB5300EF904}"/>
    <dgm:cxn modelId="{E7909BF4-BA2D-4F5E-87A6-B888D5CD7DE3}" type="presOf" srcId="{F2BD51CD-2EBD-44B4-998B-98639B8FE3C3}" destId="{E765CC9E-8603-428D-97D8-8904DD06EE2B}" srcOrd="0" destOrd="0" presId="urn:microsoft.com/office/officeart/2005/8/layout/chevron2"/>
    <dgm:cxn modelId="{855443F7-6F65-4B88-BE96-9C789919A3AF}" srcId="{019DADF9-13B9-4A74-B60C-021B7BD51565}" destId="{2A8D56EC-17ED-4566-9CDD-6DF8B313A387}" srcOrd="0" destOrd="0" parTransId="{337825AC-6F33-48BB-A308-7C09996F7B48}" sibTransId="{B9EDD5AB-1D22-48DC-9D33-419D58797064}"/>
    <dgm:cxn modelId="{8B034203-CFA2-45FE-BD09-817D3A336E54}" type="presParOf" srcId="{9806C355-A459-4151-8577-4B08A6C60613}" destId="{A3AD2EED-C3DF-4267-80EA-5B569E34B015}" srcOrd="0" destOrd="0" presId="urn:microsoft.com/office/officeart/2005/8/layout/chevron2"/>
    <dgm:cxn modelId="{E7D36448-A34E-43D3-B2E5-2B485DED3390}" type="presParOf" srcId="{A3AD2EED-C3DF-4267-80EA-5B569E34B015}" destId="{1D0722EF-E527-468F-9380-4CEBF48FD0BE}" srcOrd="0" destOrd="0" presId="urn:microsoft.com/office/officeart/2005/8/layout/chevron2"/>
    <dgm:cxn modelId="{6F04825D-C6E1-4721-8896-078E00A25EE9}" type="presParOf" srcId="{A3AD2EED-C3DF-4267-80EA-5B569E34B015}" destId="{FA3AA0E5-3AAA-4124-B0C4-F9B0C81EEDB3}" srcOrd="1" destOrd="0" presId="urn:microsoft.com/office/officeart/2005/8/layout/chevron2"/>
    <dgm:cxn modelId="{62385FCA-7210-4E14-BCC9-FCCEE902EF2E}" type="presParOf" srcId="{9806C355-A459-4151-8577-4B08A6C60613}" destId="{F50C0E82-AD0B-4774-87AA-2FF63ACA2952}" srcOrd="1" destOrd="0" presId="urn:microsoft.com/office/officeart/2005/8/layout/chevron2"/>
    <dgm:cxn modelId="{C7C3694B-3033-4083-94D9-4B791B0314BF}" type="presParOf" srcId="{9806C355-A459-4151-8577-4B08A6C60613}" destId="{5A811A7F-22E5-42E1-98A3-65D4214BFF91}" srcOrd="2" destOrd="0" presId="urn:microsoft.com/office/officeart/2005/8/layout/chevron2"/>
    <dgm:cxn modelId="{98C6D4BD-580D-4AE9-B088-6F9D01744D8B}" type="presParOf" srcId="{5A811A7F-22E5-42E1-98A3-65D4214BFF91}" destId="{71833F32-912D-4620-9DBA-103F7C0D1A24}" srcOrd="0" destOrd="0" presId="urn:microsoft.com/office/officeart/2005/8/layout/chevron2"/>
    <dgm:cxn modelId="{C36F45C3-6643-4810-9637-64E780208B1F}" type="presParOf" srcId="{5A811A7F-22E5-42E1-98A3-65D4214BFF91}" destId="{4AAB6F5A-FE5C-43A2-92F5-8AD604763908}" srcOrd="1" destOrd="0" presId="urn:microsoft.com/office/officeart/2005/8/layout/chevron2"/>
    <dgm:cxn modelId="{5FC48008-B113-41EB-9D6F-4C0F413CAF96}" type="presParOf" srcId="{9806C355-A459-4151-8577-4B08A6C60613}" destId="{95A37AD5-98DA-40B4-B394-5330DB42B751}" srcOrd="3" destOrd="0" presId="urn:microsoft.com/office/officeart/2005/8/layout/chevron2"/>
    <dgm:cxn modelId="{34C4F74C-9984-4849-85CD-8C38C43F5145}" type="presParOf" srcId="{9806C355-A459-4151-8577-4B08A6C60613}" destId="{DD9A6A7B-9738-4417-8030-BE743D33F60C}" srcOrd="4" destOrd="0" presId="urn:microsoft.com/office/officeart/2005/8/layout/chevron2"/>
    <dgm:cxn modelId="{E3F535B5-368C-4CB9-ABF2-3666D63157FE}" type="presParOf" srcId="{DD9A6A7B-9738-4417-8030-BE743D33F60C}" destId="{365EE45C-42B7-4DA9-8F30-A577EAC93405}" srcOrd="0" destOrd="0" presId="urn:microsoft.com/office/officeart/2005/8/layout/chevron2"/>
    <dgm:cxn modelId="{9FA90464-CC79-4446-B7B8-9F8C2C631E66}" type="presParOf" srcId="{DD9A6A7B-9738-4417-8030-BE743D33F60C}" destId="{E765CC9E-8603-428D-97D8-8904DD06EE2B}" srcOrd="1" destOrd="0" presId="urn:microsoft.com/office/officeart/2005/8/layout/chevron2"/>
    <dgm:cxn modelId="{07309C23-1C01-4510-B001-4A038159E043}" type="presParOf" srcId="{9806C355-A459-4151-8577-4B08A6C60613}" destId="{D0F4CBC5-9396-44F1-B368-411F7990B472}" srcOrd="5" destOrd="0" presId="urn:microsoft.com/office/officeart/2005/8/layout/chevron2"/>
    <dgm:cxn modelId="{134AA624-9516-455E-AD4C-8D969DA7BF29}" type="presParOf" srcId="{9806C355-A459-4151-8577-4B08A6C60613}" destId="{4A3F90AF-8031-49F9-B99A-6B394AA797E5}" srcOrd="6" destOrd="0" presId="urn:microsoft.com/office/officeart/2005/8/layout/chevron2"/>
    <dgm:cxn modelId="{0FA71FF6-5091-4B1B-8F51-C165BF051370}" type="presParOf" srcId="{4A3F90AF-8031-49F9-B99A-6B394AA797E5}" destId="{94CFEBAE-F31F-4480-BBA7-0398D89339D0}" srcOrd="0" destOrd="0" presId="urn:microsoft.com/office/officeart/2005/8/layout/chevron2"/>
    <dgm:cxn modelId="{58B3BF73-3DC8-4B06-B786-E29A442C3E0F}" type="presParOf" srcId="{4A3F90AF-8031-49F9-B99A-6B394AA797E5}" destId="{7739B502-352A-4E16-BBCE-A257175D1475}" srcOrd="1" destOrd="0" presId="urn:microsoft.com/office/officeart/2005/8/layout/chevron2"/>
    <dgm:cxn modelId="{03493F57-4FD4-49C1-BEC7-08F87F09338B}" type="presParOf" srcId="{9806C355-A459-4151-8577-4B08A6C60613}" destId="{BDA7DDEA-935D-4E61-B3A2-0C2C0588FB54}" srcOrd="7" destOrd="0" presId="urn:microsoft.com/office/officeart/2005/8/layout/chevron2"/>
    <dgm:cxn modelId="{668A3DD9-1FBC-4368-ABB9-917EE731D3FB}" type="presParOf" srcId="{9806C355-A459-4151-8577-4B08A6C60613}" destId="{85E63B27-8824-4745-8A44-162949E2E7A5}" srcOrd="8" destOrd="0" presId="urn:microsoft.com/office/officeart/2005/8/layout/chevron2"/>
    <dgm:cxn modelId="{B7DC68B0-57C5-4829-B946-F63E948ED611}" type="presParOf" srcId="{85E63B27-8824-4745-8A44-162949E2E7A5}" destId="{8565404E-A257-4693-BC33-0B3667744380}" srcOrd="0" destOrd="0" presId="urn:microsoft.com/office/officeart/2005/8/layout/chevron2"/>
    <dgm:cxn modelId="{C9C570FB-2492-4E0D-B59F-B8F9C0D44339}" type="presParOf" srcId="{85E63B27-8824-4745-8A44-162949E2E7A5}" destId="{2DCFFDD2-B0D4-4DD2-9B77-26F51B3D19E2}" srcOrd="1" destOrd="0" presId="urn:microsoft.com/office/officeart/2005/8/layout/chevron2"/>
    <dgm:cxn modelId="{202F4ED1-1C9F-4AEE-8932-596F486D356A}" type="presParOf" srcId="{9806C355-A459-4151-8577-4B08A6C60613}" destId="{ADA56EA0-93A2-40B8-9A8D-390DC1D15850}" srcOrd="9" destOrd="0" presId="urn:microsoft.com/office/officeart/2005/8/layout/chevron2"/>
    <dgm:cxn modelId="{8E8AD7C4-731E-4E62-B806-9FAF2982E472}" type="presParOf" srcId="{9806C355-A459-4151-8577-4B08A6C60613}" destId="{DEBF0431-A41B-4CC3-8116-CC9191ADD829}" srcOrd="10" destOrd="0" presId="urn:microsoft.com/office/officeart/2005/8/layout/chevron2"/>
    <dgm:cxn modelId="{BA38E4BC-F81D-4432-82BC-DEF409A284BC}" type="presParOf" srcId="{DEBF0431-A41B-4CC3-8116-CC9191ADD829}" destId="{AA721CFC-73A4-4419-8365-F33A73CA96CC}" srcOrd="0" destOrd="0" presId="urn:microsoft.com/office/officeart/2005/8/layout/chevron2"/>
    <dgm:cxn modelId="{6F09FF0D-F93A-4420-8DD9-DDF9C9500574}" type="presParOf" srcId="{DEBF0431-A41B-4CC3-8116-CC9191ADD829}" destId="{C05F2B9B-42D7-458C-928E-4F236CDD11EF}"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A9B420-8634-4CC3-9355-375D52F63876}"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kumimoji="1" lang="ja-JP" altLang="en-US"/>
        </a:p>
      </dgm:t>
    </dgm:pt>
    <dgm:pt modelId="{E8360F88-8AF3-4311-B429-E75828D7B395}">
      <dgm:prSet phldrT="[テキスト]"/>
      <dgm:spPr/>
      <dgm:t>
        <a:bodyPr/>
        <a:lstStyle/>
        <a:p>
          <a:r>
            <a:rPr kumimoji="1" lang="en-US" altLang="ja-JP"/>
            <a:t>10</a:t>
          </a:r>
          <a:r>
            <a:rPr kumimoji="1" lang="ja-JP" altLang="en-US"/>
            <a:t>月</a:t>
          </a:r>
          <a:endParaRPr kumimoji="1" lang="en-US" altLang="ja-JP"/>
        </a:p>
      </dgm:t>
    </dgm:pt>
    <dgm:pt modelId="{223C4C6C-2064-4DB9-9F42-9AD0D79F05ED}" type="parTrans" cxnId="{AED02DD3-DAD3-4510-8413-F799E2C78DA2}">
      <dgm:prSet/>
      <dgm:spPr/>
      <dgm:t>
        <a:bodyPr/>
        <a:lstStyle/>
        <a:p>
          <a:endParaRPr kumimoji="1" lang="ja-JP" altLang="en-US"/>
        </a:p>
      </dgm:t>
    </dgm:pt>
    <dgm:pt modelId="{11843297-BC3D-47D3-A949-CCA00138D94D}" type="sibTrans" cxnId="{AED02DD3-DAD3-4510-8413-F799E2C78DA2}">
      <dgm:prSet/>
      <dgm:spPr/>
      <dgm:t>
        <a:bodyPr/>
        <a:lstStyle/>
        <a:p>
          <a:endParaRPr kumimoji="1" lang="ja-JP" altLang="en-US"/>
        </a:p>
      </dgm:t>
    </dgm:pt>
    <dgm:pt modelId="{51D4FBE4-BF6A-4138-9676-72983EB19DA8}">
      <dgm:prSet phldrT="[テキスト]"/>
      <dgm:spPr/>
      <dgm:t>
        <a:bodyPr/>
        <a:lstStyle/>
        <a:p>
          <a:r>
            <a:rPr kumimoji="1" lang="en-US" altLang="ja-JP"/>
            <a:t>2</a:t>
          </a:r>
          <a:r>
            <a:rPr kumimoji="1" lang="ja-JP" altLang="en-US"/>
            <a:t>月</a:t>
          </a:r>
        </a:p>
      </dgm:t>
    </dgm:pt>
    <dgm:pt modelId="{0D7D4F38-851C-40A4-B8EE-896F0D23F21E}" type="parTrans" cxnId="{88F26741-0B0F-4519-A400-421A83A5A13F}">
      <dgm:prSet/>
      <dgm:spPr/>
      <dgm:t>
        <a:bodyPr/>
        <a:lstStyle/>
        <a:p>
          <a:endParaRPr kumimoji="1" lang="ja-JP" altLang="en-US"/>
        </a:p>
      </dgm:t>
    </dgm:pt>
    <dgm:pt modelId="{193A093F-C0F3-4FD2-A6CD-B9E9508B93A2}" type="sibTrans" cxnId="{88F26741-0B0F-4519-A400-421A83A5A13F}">
      <dgm:prSet/>
      <dgm:spPr/>
      <dgm:t>
        <a:bodyPr/>
        <a:lstStyle/>
        <a:p>
          <a:endParaRPr kumimoji="1" lang="ja-JP" altLang="en-US"/>
        </a:p>
      </dgm:t>
    </dgm:pt>
    <dgm:pt modelId="{F444292D-7DC8-4560-9000-68F2FE45C9D3}">
      <dgm:prSet phldrT="[テキスト]"/>
      <dgm:spPr/>
      <dgm:t>
        <a:bodyPr/>
        <a:lstStyle/>
        <a:p>
          <a:r>
            <a:rPr kumimoji="1" lang="en-US" altLang="ja-JP"/>
            <a:t>3</a:t>
          </a:r>
          <a:r>
            <a:rPr kumimoji="1" lang="ja-JP" altLang="en-US"/>
            <a:t>月</a:t>
          </a:r>
        </a:p>
      </dgm:t>
    </dgm:pt>
    <dgm:pt modelId="{7C0100EE-4006-419B-A76D-6361AF66CFED}" type="parTrans" cxnId="{551B30FF-A61C-4C11-87CC-41C4DDCAE976}">
      <dgm:prSet/>
      <dgm:spPr/>
      <dgm:t>
        <a:bodyPr/>
        <a:lstStyle/>
        <a:p>
          <a:endParaRPr kumimoji="1" lang="ja-JP" altLang="en-US"/>
        </a:p>
      </dgm:t>
    </dgm:pt>
    <dgm:pt modelId="{1B5462E5-B745-4780-9D2F-B39EB01FA2AF}" type="sibTrans" cxnId="{551B30FF-A61C-4C11-87CC-41C4DDCAE976}">
      <dgm:prSet/>
      <dgm:spPr/>
      <dgm:t>
        <a:bodyPr/>
        <a:lstStyle/>
        <a:p>
          <a:endParaRPr kumimoji="1" lang="ja-JP" altLang="en-US"/>
        </a:p>
      </dgm:t>
    </dgm:pt>
    <dgm:pt modelId="{9F41A7F8-7687-4BD8-9553-3416C549913A}">
      <dgm:prSet/>
      <dgm:spPr/>
      <dgm:t>
        <a:bodyPr/>
        <a:lstStyle/>
        <a:p>
          <a:r>
            <a:rPr kumimoji="1" lang="en-US" altLang="ja-JP"/>
            <a:t>11</a:t>
          </a:r>
          <a:r>
            <a:rPr kumimoji="1" lang="ja-JP" altLang="en-US"/>
            <a:t>月</a:t>
          </a:r>
        </a:p>
      </dgm:t>
    </dgm:pt>
    <dgm:pt modelId="{ECB82644-76ED-4EEF-91F6-E9F5DC453C7B}" type="parTrans" cxnId="{13904DF0-5DA0-4693-8A97-31418DFE9308}">
      <dgm:prSet/>
      <dgm:spPr/>
      <dgm:t>
        <a:bodyPr/>
        <a:lstStyle/>
        <a:p>
          <a:endParaRPr kumimoji="1" lang="ja-JP" altLang="en-US"/>
        </a:p>
      </dgm:t>
    </dgm:pt>
    <dgm:pt modelId="{DBBCC7FA-F8D5-4359-9470-BBCAC3009D22}" type="sibTrans" cxnId="{13904DF0-5DA0-4693-8A97-31418DFE9308}">
      <dgm:prSet/>
      <dgm:spPr/>
      <dgm:t>
        <a:bodyPr/>
        <a:lstStyle/>
        <a:p>
          <a:endParaRPr kumimoji="1" lang="ja-JP" altLang="en-US"/>
        </a:p>
      </dgm:t>
    </dgm:pt>
    <dgm:pt modelId="{AEE5CBCB-69C8-48C6-A5F7-5DE0DC4C7238}">
      <dgm:prSet/>
      <dgm:spPr/>
      <dgm:t>
        <a:bodyPr/>
        <a:lstStyle/>
        <a:p>
          <a:r>
            <a:rPr kumimoji="1" lang="en-US" altLang="ja-JP"/>
            <a:t>12</a:t>
          </a:r>
          <a:r>
            <a:rPr kumimoji="1" lang="ja-JP" altLang="en-US"/>
            <a:t>月</a:t>
          </a:r>
        </a:p>
      </dgm:t>
    </dgm:pt>
    <dgm:pt modelId="{D7EE5AF4-A7F5-4097-8792-20989BDD1658}" type="parTrans" cxnId="{20D48985-58C2-49F8-AC63-2F6D3E19BE74}">
      <dgm:prSet/>
      <dgm:spPr/>
      <dgm:t>
        <a:bodyPr/>
        <a:lstStyle/>
        <a:p>
          <a:endParaRPr kumimoji="1" lang="ja-JP" altLang="en-US"/>
        </a:p>
      </dgm:t>
    </dgm:pt>
    <dgm:pt modelId="{3C342DCE-E813-4BB3-8AAC-070302204C0F}" type="sibTrans" cxnId="{20D48985-58C2-49F8-AC63-2F6D3E19BE74}">
      <dgm:prSet/>
      <dgm:spPr/>
      <dgm:t>
        <a:bodyPr/>
        <a:lstStyle/>
        <a:p>
          <a:endParaRPr kumimoji="1" lang="ja-JP" altLang="en-US"/>
        </a:p>
      </dgm:t>
    </dgm:pt>
    <dgm:pt modelId="{5C3B395E-D3AB-49F4-BA99-6F2FAEB964F2}">
      <dgm:prSet/>
      <dgm:spPr/>
      <dgm:t>
        <a:bodyPr/>
        <a:lstStyle/>
        <a:p>
          <a:r>
            <a:rPr kumimoji="1" lang="en-US" altLang="ja-JP"/>
            <a:t>1</a:t>
          </a:r>
          <a:r>
            <a:rPr kumimoji="1" lang="ja-JP" altLang="en-US"/>
            <a:t>月</a:t>
          </a:r>
        </a:p>
      </dgm:t>
    </dgm:pt>
    <dgm:pt modelId="{41E2D09F-F260-4E6E-9B70-FB888B213878}" type="parTrans" cxnId="{BA5A0F64-49CB-4DA3-BC4A-D84958B8A663}">
      <dgm:prSet/>
      <dgm:spPr/>
      <dgm:t>
        <a:bodyPr/>
        <a:lstStyle/>
        <a:p>
          <a:endParaRPr kumimoji="1" lang="ja-JP" altLang="en-US"/>
        </a:p>
      </dgm:t>
    </dgm:pt>
    <dgm:pt modelId="{048F1FB7-99ED-49E7-8AD9-5834807D4D1F}" type="sibTrans" cxnId="{BA5A0F64-49CB-4DA3-BC4A-D84958B8A663}">
      <dgm:prSet/>
      <dgm:spPr/>
      <dgm:t>
        <a:bodyPr/>
        <a:lstStyle/>
        <a:p>
          <a:endParaRPr kumimoji="1" lang="ja-JP" altLang="en-US"/>
        </a:p>
      </dgm:t>
    </dgm:pt>
    <dgm:pt modelId="{B7EA7C50-98E3-4818-B0FF-94EEF8EA0E80}">
      <dgm:prSet/>
      <dgm:spPr/>
      <dgm:t>
        <a:bodyPr/>
        <a:lstStyle/>
        <a:p>
          <a:r>
            <a:rPr kumimoji="1" lang="ja-JP" altLang="en-US"/>
            <a:t>早稲田祭</a:t>
          </a:r>
        </a:p>
      </dgm:t>
    </dgm:pt>
    <dgm:pt modelId="{9CC1769E-E998-41E2-A719-5E6025EFD344}" type="parTrans" cxnId="{485BFE47-5CA8-465B-B270-F986AC4C61EC}">
      <dgm:prSet/>
      <dgm:spPr/>
      <dgm:t>
        <a:bodyPr/>
        <a:lstStyle/>
        <a:p>
          <a:endParaRPr kumimoji="1" lang="ja-JP" altLang="en-US"/>
        </a:p>
      </dgm:t>
    </dgm:pt>
    <dgm:pt modelId="{8EDD4F37-9CCA-46D9-A595-C60106CAB4FA}" type="sibTrans" cxnId="{485BFE47-5CA8-465B-B270-F986AC4C61EC}">
      <dgm:prSet/>
      <dgm:spPr/>
      <dgm:t>
        <a:bodyPr/>
        <a:lstStyle/>
        <a:p>
          <a:endParaRPr kumimoji="1" lang="ja-JP" altLang="en-US"/>
        </a:p>
      </dgm:t>
    </dgm:pt>
    <dgm:pt modelId="{1E0F4433-75D9-4465-8079-30E87159FA17}">
      <dgm:prSet/>
      <dgm:spPr/>
      <dgm:t>
        <a:bodyPr/>
        <a:lstStyle/>
        <a:p>
          <a:r>
            <a:rPr kumimoji="1" lang="ja-JP" altLang="en-US"/>
            <a:t>師走定演</a:t>
          </a:r>
        </a:p>
      </dgm:t>
    </dgm:pt>
    <dgm:pt modelId="{B216CE43-9514-45D9-86FA-F4BC2A527DD5}" type="parTrans" cxnId="{7B995A15-C31E-40C9-825F-981FB086048D}">
      <dgm:prSet/>
      <dgm:spPr/>
      <dgm:t>
        <a:bodyPr/>
        <a:lstStyle/>
        <a:p>
          <a:endParaRPr kumimoji="1" lang="ja-JP" altLang="en-US"/>
        </a:p>
      </dgm:t>
    </dgm:pt>
    <dgm:pt modelId="{40B1E835-2579-4C44-9CEE-A109DC5F8C3A}" type="sibTrans" cxnId="{7B995A15-C31E-40C9-825F-981FB086048D}">
      <dgm:prSet/>
      <dgm:spPr/>
      <dgm:t>
        <a:bodyPr/>
        <a:lstStyle/>
        <a:p>
          <a:endParaRPr kumimoji="1" lang="ja-JP" altLang="en-US"/>
        </a:p>
      </dgm:t>
    </dgm:pt>
    <dgm:pt modelId="{695DEFE8-77C7-4A0C-9E84-47DFDDACAF30}">
      <dgm:prSet/>
      <dgm:spPr/>
      <dgm:t>
        <a:bodyPr/>
        <a:lstStyle/>
        <a:p>
          <a:endParaRPr kumimoji="1" lang="ja-JP" altLang="en-US"/>
        </a:p>
      </dgm:t>
    </dgm:pt>
    <dgm:pt modelId="{27C634B1-BC90-4EA9-B540-F5C463EFF124}" type="parTrans" cxnId="{E12463C3-53FC-4A97-B7F5-DE221CEA9C1D}">
      <dgm:prSet/>
      <dgm:spPr/>
      <dgm:t>
        <a:bodyPr/>
        <a:lstStyle/>
        <a:p>
          <a:endParaRPr kumimoji="1" lang="ja-JP" altLang="en-US"/>
        </a:p>
      </dgm:t>
    </dgm:pt>
    <dgm:pt modelId="{521E5CA2-F3F8-4D6C-A560-7BFB1B304445}" type="sibTrans" cxnId="{E12463C3-53FC-4A97-B7F5-DE221CEA9C1D}">
      <dgm:prSet/>
      <dgm:spPr/>
      <dgm:t>
        <a:bodyPr/>
        <a:lstStyle/>
        <a:p>
          <a:endParaRPr kumimoji="1" lang="ja-JP" altLang="en-US"/>
        </a:p>
      </dgm:t>
    </dgm:pt>
    <dgm:pt modelId="{68A197F7-20BC-46B0-AA38-221DD0D0069D}">
      <dgm:prSet/>
      <dgm:spPr/>
      <dgm:t>
        <a:bodyPr/>
        <a:lstStyle/>
        <a:p>
          <a:r>
            <a:rPr kumimoji="1" lang="ja-JP" altLang="en-US"/>
            <a:t>追いコン</a:t>
          </a:r>
        </a:p>
      </dgm:t>
    </dgm:pt>
    <dgm:pt modelId="{8B32407C-F363-4B1D-A7C7-D14B80F4A679}" type="parTrans" cxnId="{9399D709-4592-4D79-A70F-2B7D0408D8EC}">
      <dgm:prSet/>
      <dgm:spPr/>
      <dgm:t>
        <a:bodyPr/>
        <a:lstStyle/>
        <a:p>
          <a:endParaRPr kumimoji="1" lang="ja-JP" altLang="en-US"/>
        </a:p>
      </dgm:t>
    </dgm:pt>
    <dgm:pt modelId="{5C43178F-F1B1-4C0C-88A2-F275CA39C73C}" type="sibTrans" cxnId="{9399D709-4592-4D79-A70F-2B7D0408D8EC}">
      <dgm:prSet/>
      <dgm:spPr/>
      <dgm:t>
        <a:bodyPr/>
        <a:lstStyle/>
        <a:p>
          <a:endParaRPr kumimoji="1" lang="ja-JP" altLang="en-US"/>
        </a:p>
      </dgm:t>
    </dgm:pt>
    <dgm:pt modelId="{5A6377AE-9A6B-48B7-A0AA-374B98E02A8F}">
      <dgm:prSet phldrT="[テキスト]"/>
      <dgm:spPr/>
      <dgm:t>
        <a:bodyPr/>
        <a:lstStyle/>
        <a:p>
          <a:endParaRPr kumimoji="1" lang="ja-JP" altLang="en-US"/>
        </a:p>
      </dgm:t>
    </dgm:pt>
    <dgm:pt modelId="{E76BA384-BD13-4A48-AF8F-6F78FBA8BC54}" type="parTrans" cxnId="{9D706719-0163-43E2-B638-93EE68BDC678}">
      <dgm:prSet/>
      <dgm:spPr/>
      <dgm:t>
        <a:bodyPr/>
        <a:lstStyle/>
        <a:p>
          <a:endParaRPr kumimoji="1" lang="ja-JP" altLang="en-US"/>
        </a:p>
      </dgm:t>
    </dgm:pt>
    <dgm:pt modelId="{2104C803-0AF6-4AC6-A593-B5433722F06F}" type="sibTrans" cxnId="{9D706719-0163-43E2-B638-93EE68BDC678}">
      <dgm:prSet/>
      <dgm:spPr/>
      <dgm:t>
        <a:bodyPr/>
        <a:lstStyle/>
        <a:p>
          <a:endParaRPr kumimoji="1" lang="ja-JP" altLang="en-US"/>
        </a:p>
      </dgm:t>
    </dgm:pt>
    <dgm:pt modelId="{C4762013-7C6E-4218-8BDA-C50485D24F35}" type="pres">
      <dgm:prSet presAssocID="{6CA9B420-8634-4CC3-9355-375D52F63876}" presName="linearFlow" presStyleCnt="0">
        <dgm:presLayoutVars>
          <dgm:dir/>
          <dgm:animLvl val="lvl"/>
          <dgm:resizeHandles val="exact"/>
        </dgm:presLayoutVars>
      </dgm:prSet>
      <dgm:spPr/>
    </dgm:pt>
    <dgm:pt modelId="{FE0C6DF3-5444-43D6-8C7C-74E6B47BB091}" type="pres">
      <dgm:prSet presAssocID="{E8360F88-8AF3-4311-B429-E75828D7B395}" presName="composite" presStyleCnt="0"/>
      <dgm:spPr/>
    </dgm:pt>
    <dgm:pt modelId="{0316AD7D-2A8F-40A7-9AAE-63417D076722}" type="pres">
      <dgm:prSet presAssocID="{E8360F88-8AF3-4311-B429-E75828D7B395}" presName="parentText" presStyleLbl="alignNode1" presStyleIdx="0" presStyleCnt="6">
        <dgm:presLayoutVars>
          <dgm:chMax val="1"/>
          <dgm:bulletEnabled val="1"/>
        </dgm:presLayoutVars>
      </dgm:prSet>
      <dgm:spPr/>
    </dgm:pt>
    <dgm:pt modelId="{ABC6E680-E1AC-4B26-B378-37745A2269D4}" type="pres">
      <dgm:prSet presAssocID="{E8360F88-8AF3-4311-B429-E75828D7B395}" presName="descendantText" presStyleLbl="alignAcc1" presStyleIdx="0" presStyleCnt="6">
        <dgm:presLayoutVars>
          <dgm:bulletEnabled val="1"/>
        </dgm:presLayoutVars>
      </dgm:prSet>
      <dgm:spPr/>
    </dgm:pt>
    <dgm:pt modelId="{6D8F76AD-7116-41BD-9386-ED50825A1833}" type="pres">
      <dgm:prSet presAssocID="{11843297-BC3D-47D3-A949-CCA00138D94D}" presName="sp" presStyleCnt="0"/>
      <dgm:spPr/>
    </dgm:pt>
    <dgm:pt modelId="{EAF46571-AD8E-4AD5-AE56-0AF7580CB5D2}" type="pres">
      <dgm:prSet presAssocID="{9F41A7F8-7687-4BD8-9553-3416C549913A}" presName="composite" presStyleCnt="0"/>
      <dgm:spPr/>
    </dgm:pt>
    <dgm:pt modelId="{3FE3C846-FE18-41E4-B874-88F9F5F95700}" type="pres">
      <dgm:prSet presAssocID="{9F41A7F8-7687-4BD8-9553-3416C549913A}" presName="parentText" presStyleLbl="alignNode1" presStyleIdx="1" presStyleCnt="6">
        <dgm:presLayoutVars>
          <dgm:chMax val="1"/>
          <dgm:bulletEnabled val="1"/>
        </dgm:presLayoutVars>
      </dgm:prSet>
      <dgm:spPr/>
    </dgm:pt>
    <dgm:pt modelId="{1EC9D20F-660B-41CE-B9F1-AA0A3A78D37A}" type="pres">
      <dgm:prSet presAssocID="{9F41A7F8-7687-4BD8-9553-3416C549913A}" presName="descendantText" presStyleLbl="alignAcc1" presStyleIdx="1" presStyleCnt="6">
        <dgm:presLayoutVars>
          <dgm:bulletEnabled val="1"/>
        </dgm:presLayoutVars>
      </dgm:prSet>
      <dgm:spPr/>
    </dgm:pt>
    <dgm:pt modelId="{97D4D385-5B9D-4417-BAD8-90F12711D4E7}" type="pres">
      <dgm:prSet presAssocID="{DBBCC7FA-F8D5-4359-9470-BBCAC3009D22}" presName="sp" presStyleCnt="0"/>
      <dgm:spPr/>
    </dgm:pt>
    <dgm:pt modelId="{DCFC0A9F-01FE-49B3-AE16-7A486FE7FE8B}" type="pres">
      <dgm:prSet presAssocID="{AEE5CBCB-69C8-48C6-A5F7-5DE0DC4C7238}" presName="composite" presStyleCnt="0"/>
      <dgm:spPr/>
    </dgm:pt>
    <dgm:pt modelId="{F606E4B1-1420-4DD1-88EA-41FC767FD554}" type="pres">
      <dgm:prSet presAssocID="{AEE5CBCB-69C8-48C6-A5F7-5DE0DC4C7238}" presName="parentText" presStyleLbl="alignNode1" presStyleIdx="2" presStyleCnt="6">
        <dgm:presLayoutVars>
          <dgm:chMax val="1"/>
          <dgm:bulletEnabled val="1"/>
        </dgm:presLayoutVars>
      </dgm:prSet>
      <dgm:spPr/>
    </dgm:pt>
    <dgm:pt modelId="{ACE101A5-946B-43A4-A753-54941CEE8E10}" type="pres">
      <dgm:prSet presAssocID="{AEE5CBCB-69C8-48C6-A5F7-5DE0DC4C7238}" presName="descendantText" presStyleLbl="alignAcc1" presStyleIdx="2" presStyleCnt="6">
        <dgm:presLayoutVars>
          <dgm:bulletEnabled val="1"/>
        </dgm:presLayoutVars>
      </dgm:prSet>
      <dgm:spPr/>
    </dgm:pt>
    <dgm:pt modelId="{4FB75992-9C86-42CF-AC2C-96D81EC47872}" type="pres">
      <dgm:prSet presAssocID="{3C342DCE-E813-4BB3-8AAC-070302204C0F}" presName="sp" presStyleCnt="0"/>
      <dgm:spPr/>
    </dgm:pt>
    <dgm:pt modelId="{2492DE4E-B005-42B9-BFB2-57B720F2521B}" type="pres">
      <dgm:prSet presAssocID="{5C3B395E-D3AB-49F4-BA99-6F2FAEB964F2}" presName="composite" presStyleCnt="0"/>
      <dgm:spPr/>
    </dgm:pt>
    <dgm:pt modelId="{D1B4999D-6E23-483B-A1EC-8D25CE6F23BB}" type="pres">
      <dgm:prSet presAssocID="{5C3B395E-D3AB-49F4-BA99-6F2FAEB964F2}" presName="parentText" presStyleLbl="alignNode1" presStyleIdx="3" presStyleCnt="6">
        <dgm:presLayoutVars>
          <dgm:chMax val="1"/>
          <dgm:bulletEnabled val="1"/>
        </dgm:presLayoutVars>
      </dgm:prSet>
      <dgm:spPr/>
    </dgm:pt>
    <dgm:pt modelId="{D353357A-8069-4CC9-862A-C5A505492484}" type="pres">
      <dgm:prSet presAssocID="{5C3B395E-D3AB-49F4-BA99-6F2FAEB964F2}" presName="descendantText" presStyleLbl="alignAcc1" presStyleIdx="3" presStyleCnt="6">
        <dgm:presLayoutVars>
          <dgm:bulletEnabled val="1"/>
        </dgm:presLayoutVars>
      </dgm:prSet>
      <dgm:spPr/>
    </dgm:pt>
    <dgm:pt modelId="{72BAC19B-5D0C-4F57-8C07-D786863CDE88}" type="pres">
      <dgm:prSet presAssocID="{048F1FB7-99ED-49E7-8AD9-5834807D4D1F}" presName="sp" presStyleCnt="0"/>
      <dgm:spPr/>
    </dgm:pt>
    <dgm:pt modelId="{528007A8-1EF8-4031-AD6B-62E0E2334DE2}" type="pres">
      <dgm:prSet presAssocID="{51D4FBE4-BF6A-4138-9676-72983EB19DA8}" presName="composite" presStyleCnt="0"/>
      <dgm:spPr/>
    </dgm:pt>
    <dgm:pt modelId="{AB3A30D1-15C1-4732-966A-16097A826A54}" type="pres">
      <dgm:prSet presAssocID="{51D4FBE4-BF6A-4138-9676-72983EB19DA8}" presName="parentText" presStyleLbl="alignNode1" presStyleIdx="4" presStyleCnt="6">
        <dgm:presLayoutVars>
          <dgm:chMax val="1"/>
          <dgm:bulletEnabled val="1"/>
        </dgm:presLayoutVars>
      </dgm:prSet>
      <dgm:spPr/>
    </dgm:pt>
    <dgm:pt modelId="{0FB0DFF4-A8E3-4800-8909-CDDED5EE2EA8}" type="pres">
      <dgm:prSet presAssocID="{51D4FBE4-BF6A-4138-9676-72983EB19DA8}" presName="descendantText" presStyleLbl="alignAcc1" presStyleIdx="4" presStyleCnt="6">
        <dgm:presLayoutVars>
          <dgm:bulletEnabled val="1"/>
        </dgm:presLayoutVars>
      </dgm:prSet>
      <dgm:spPr/>
    </dgm:pt>
    <dgm:pt modelId="{C3404DDC-C7C0-43C0-82F7-89DB3FD7C158}" type="pres">
      <dgm:prSet presAssocID="{193A093F-C0F3-4FD2-A6CD-B9E9508B93A2}" presName="sp" presStyleCnt="0"/>
      <dgm:spPr/>
    </dgm:pt>
    <dgm:pt modelId="{BFAA9218-385E-488B-BCF9-4B43EBA80633}" type="pres">
      <dgm:prSet presAssocID="{F444292D-7DC8-4560-9000-68F2FE45C9D3}" presName="composite" presStyleCnt="0"/>
      <dgm:spPr/>
    </dgm:pt>
    <dgm:pt modelId="{32C9BCFF-37BE-4CA2-8B33-0C8D43906FFF}" type="pres">
      <dgm:prSet presAssocID="{F444292D-7DC8-4560-9000-68F2FE45C9D3}" presName="parentText" presStyleLbl="alignNode1" presStyleIdx="5" presStyleCnt="6">
        <dgm:presLayoutVars>
          <dgm:chMax val="1"/>
          <dgm:bulletEnabled val="1"/>
        </dgm:presLayoutVars>
      </dgm:prSet>
      <dgm:spPr/>
    </dgm:pt>
    <dgm:pt modelId="{F22F1BD9-EC7A-4A90-AA2F-4E3136E30FC3}" type="pres">
      <dgm:prSet presAssocID="{F444292D-7DC8-4560-9000-68F2FE45C9D3}" presName="descendantText" presStyleLbl="alignAcc1" presStyleIdx="5" presStyleCnt="6">
        <dgm:presLayoutVars>
          <dgm:bulletEnabled val="1"/>
        </dgm:presLayoutVars>
      </dgm:prSet>
      <dgm:spPr/>
    </dgm:pt>
  </dgm:ptLst>
  <dgm:cxnLst>
    <dgm:cxn modelId="{78114A03-D860-4438-9ABE-EC7988BCF6CC}" type="presOf" srcId="{E8360F88-8AF3-4311-B429-E75828D7B395}" destId="{0316AD7D-2A8F-40A7-9AAE-63417D076722}" srcOrd="0" destOrd="0" presId="urn:microsoft.com/office/officeart/2005/8/layout/chevron2"/>
    <dgm:cxn modelId="{9399D709-4592-4D79-A70F-2B7D0408D8EC}" srcId="{F444292D-7DC8-4560-9000-68F2FE45C9D3}" destId="{68A197F7-20BC-46B0-AA38-221DD0D0069D}" srcOrd="0" destOrd="0" parTransId="{8B32407C-F363-4B1D-A7C7-D14B80F4A679}" sibTransId="{5C43178F-F1B1-4C0C-88A2-F275CA39C73C}"/>
    <dgm:cxn modelId="{379CDE0C-361B-4B0B-AF7C-3025D4CAED26}" type="presOf" srcId="{F444292D-7DC8-4560-9000-68F2FE45C9D3}" destId="{32C9BCFF-37BE-4CA2-8B33-0C8D43906FFF}" srcOrd="0" destOrd="0" presId="urn:microsoft.com/office/officeart/2005/8/layout/chevron2"/>
    <dgm:cxn modelId="{37E24C11-1C6B-4FB6-8730-35BE9A2B38EF}" type="presOf" srcId="{1E0F4433-75D9-4465-8079-30E87159FA17}" destId="{ACE101A5-946B-43A4-A753-54941CEE8E10}" srcOrd="0" destOrd="0" presId="urn:microsoft.com/office/officeart/2005/8/layout/chevron2"/>
    <dgm:cxn modelId="{7B995A15-C31E-40C9-825F-981FB086048D}" srcId="{AEE5CBCB-69C8-48C6-A5F7-5DE0DC4C7238}" destId="{1E0F4433-75D9-4465-8079-30E87159FA17}" srcOrd="0" destOrd="0" parTransId="{B216CE43-9514-45D9-86FA-F4BC2A527DD5}" sibTransId="{40B1E835-2579-4C44-9CEE-A109DC5F8C3A}"/>
    <dgm:cxn modelId="{9D706719-0163-43E2-B638-93EE68BDC678}" srcId="{E8360F88-8AF3-4311-B429-E75828D7B395}" destId="{5A6377AE-9A6B-48B7-A0AA-374B98E02A8F}" srcOrd="0" destOrd="0" parTransId="{E76BA384-BD13-4A48-AF8F-6F78FBA8BC54}" sibTransId="{2104C803-0AF6-4AC6-A593-B5433722F06F}"/>
    <dgm:cxn modelId="{D86ADF31-C795-4FE9-9192-D7FA05C5E37F}" type="presOf" srcId="{6CA9B420-8634-4CC3-9355-375D52F63876}" destId="{C4762013-7C6E-4218-8BDA-C50485D24F35}" srcOrd="0" destOrd="0" presId="urn:microsoft.com/office/officeart/2005/8/layout/chevron2"/>
    <dgm:cxn modelId="{88F26741-0B0F-4519-A400-421A83A5A13F}" srcId="{6CA9B420-8634-4CC3-9355-375D52F63876}" destId="{51D4FBE4-BF6A-4138-9676-72983EB19DA8}" srcOrd="4" destOrd="0" parTransId="{0D7D4F38-851C-40A4-B8EE-896F0D23F21E}" sibTransId="{193A093F-C0F3-4FD2-A6CD-B9E9508B93A2}"/>
    <dgm:cxn modelId="{485BFE47-5CA8-465B-B270-F986AC4C61EC}" srcId="{9F41A7F8-7687-4BD8-9553-3416C549913A}" destId="{B7EA7C50-98E3-4818-B0FF-94EEF8EA0E80}" srcOrd="0" destOrd="0" parTransId="{9CC1769E-E998-41E2-A719-5E6025EFD344}" sibTransId="{8EDD4F37-9CCA-46D9-A595-C60106CAB4FA}"/>
    <dgm:cxn modelId="{BA5A0F64-49CB-4DA3-BC4A-D84958B8A663}" srcId="{6CA9B420-8634-4CC3-9355-375D52F63876}" destId="{5C3B395E-D3AB-49F4-BA99-6F2FAEB964F2}" srcOrd="3" destOrd="0" parTransId="{41E2D09F-F260-4E6E-9B70-FB888B213878}" sibTransId="{048F1FB7-99ED-49E7-8AD9-5834807D4D1F}"/>
    <dgm:cxn modelId="{648FF176-7C8E-4F3A-83C7-FDDB2F5C4D05}" type="presOf" srcId="{68A197F7-20BC-46B0-AA38-221DD0D0069D}" destId="{F22F1BD9-EC7A-4A90-AA2F-4E3136E30FC3}" srcOrd="0" destOrd="0" presId="urn:microsoft.com/office/officeart/2005/8/layout/chevron2"/>
    <dgm:cxn modelId="{97F9377E-4D73-4CCF-8A8C-FCC2356D75EB}" type="presOf" srcId="{695DEFE8-77C7-4A0C-9E84-47DFDDACAF30}" destId="{0FB0DFF4-A8E3-4800-8909-CDDED5EE2EA8}" srcOrd="0" destOrd="0" presId="urn:microsoft.com/office/officeart/2005/8/layout/chevron2"/>
    <dgm:cxn modelId="{CBDA9D82-64FB-48EE-B8FE-3D9E5633EB9A}" type="presOf" srcId="{5A6377AE-9A6B-48B7-A0AA-374B98E02A8F}" destId="{ABC6E680-E1AC-4B26-B378-37745A2269D4}" srcOrd="0" destOrd="0" presId="urn:microsoft.com/office/officeart/2005/8/layout/chevron2"/>
    <dgm:cxn modelId="{20D48985-58C2-49F8-AC63-2F6D3E19BE74}" srcId="{6CA9B420-8634-4CC3-9355-375D52F63876}" destId="{AEE5CBCB-69C8-48C6-A5F7-5DE0DC4C7238}" srcOrd="2" destOrd="0" parTransId="{D7EE5AF4-A7F5-4097-8792-20989BDD1658}" sibTransId="{3C342DCE-E813-4BB3-8AAC-070302204C0F}"/>
    <dgm:cxn modelId="{C8DDAA87-08F6-4BC9-89BC-15C1A1A09E33}" type="presOf" srcId="{AEE5CBCB-69C8-48C6-A5F7-5DE0DC4C7238}" destId="{F606E4B1-1420-4DD1-88EA-41FC767FD554}" srcOrd="0" destOrd="0" presId="urn:microsoft.com/office/officeart/2005/8/layout/chevron2"/>
    <dgm:cxn modelId="{E4F4D18A-3F51-4058-9955-2849F2B0A559}" type="presOf" srcId="{5C3B395E-D3AB-49F4-BA99-6F2FAEB964F2}" destId="{D1B4999D-6E23-483B-A1EC-8D25CE6F23BB}" srcOrd="0" destOrd="0" presId="urn:microsoft.com/office/officeart/2005/8/layout/chevron2"/>
    <dgm:cxn modelId="{10E3BEA5-12CD-46DE-8A9A-2C1F14DE781E}" type="presOf" srcId="{9F41A7F8-7687-4BD8-9553-3416C549913A}" destId="{3FE3C846-FE18-41E4-B874-88F9F5F95700}" srcOrd="0" destOrd="0" presId="urn:microsoft.com/office/officeart/2005/8/layout/chevron2"/>
    <dgm:cxn modelId="{E12463C3-53FC-4A97-B7F5-DE221CEA9C1D}" srcId="{51D4FBE4-BF6A-4138-9676-72983EB19DA8}" destId="{695DEFE8-77C7-4A0C-9E84-47DFDDACAF30}" srcOrd="0" destOrd="0" parTransId="{27C634B1-BC90-4EA9-B540-F5C463EFF124}" sibTransId="{521E5CA2-F3F8-4D6C-A560-7BFB1B304445}"/>
    <dgm:cxn modelId="{4BDEFECA-75F1-4A58-8B6E-0C2ABD5104A7}" type="presOf" srcId="{51D4FBE4-BF6A-4138-9676-72983EB19DA8}" destId="{AB3A30D1-15C1-4732-966A-16097A826A54}" srcOrd="0" destOrd="0" presId="urn:microsoft.com/office/officeart/2005/8/layout/chevron2"/>
    <dgm:cxn modelId="{AED02DD3-DAD3-4510-8413-F799E2C78DA2}" srcId="{6CA9B420-8634-4CC3-9355-375D52F63876}" destId="{E8360F88-8AF3-4311-B429-E75828D7B395}" srcOrd="0" destOrd="0" parTransId="{223C4C6C-2064-4DB9-9F42-9AD0D79F05ED}" sibTransId="{11843297-BC3D-47D3-A949-CCA00138D94D}"/>
    <dgm:cxn modelId="{13904DF0-5DA0-4693-8A97-31418DFE9308}" srcId="{6CA9B420-8634-4CC3-9355-375D52F63876}" destId="{9F41A7F8-7687-4BD8-9553-3416C549913A}" srcOrd="1" destOrd="0" parTransId="{ECB82644-76ED-4EEF-91F6-E9F5DC453C7B}" sibTransId="{DBBCC7FA-F8D5-4359-9470-BBCAC3009D22}"/>
    <dgm:cxn modelId="{E708BBF9-3B75-4D36-83DD-DD2543A7F2A0}" type="presOf" srcId="{B7EA7C50-98E3-4818-B0FF-94EEF8EA0E80}" destId="{1EC9D20F-660B-41CE-B9F1-AA0A3A78D37A}" srcOrd="0" destOrd="0" presId="urn:microsoft.com/office/officeart/2005/8/layout/chevron2"/>
    <dgm:cxn modelId="{551B30FF-A61C-4C11-87CC-41C4DDCAE976}" srcId="{6CA9B420-8634-4CC3-9355-375D52F63876}" destId="{F444292D-7DC8-4560-9000-68F2FE45C9D3}" srcOrd="5" destOrd="0" parTransId="{7C0100EE-4006-419B-A76D-6361AF66CFED}" sibTransId="{1B5462E5-B745-4780-9D2F-B39EB01FA2AF}"/>
    <dgm:cxn modelId="{D719E993-0AA9-4A5F-9B97-7D1C36ADCE34}" type="presParOf" srcId="{C4762013-7C6E-4218-8BDA-C50485D24F35}" destId="{FE0C6DF3-5444-43D6-8C7C-74E6B47BB091}" srcOrd="0" destOrd="0" presId="urn:microsoft.com/office/officeart/2005/8/layout/chevron2"/>
    <dgm:cxn modelId="{46921ACB-9344-449A-91F8-383DE136783A}" type="presParOf" srcId="{FE0C6DF3-5444-43D6-8C7C-74E6B47BB091}" destId="{0316AD7D-2A8F-40A7-9AAE-63417D076722}" srcOrd="0" destOrd="0" presId="urn:microsoft.com/office/officeart/2005/8/layout/chevron2"/>
    <dgm:cxn modelId="{93BB72C2-6BB3-404F-ACF1-DF8CBAA81E5B}" type="presParOf" srcId="{FE0C6DF3-5444-43D6-8C7C-74E6B47BB091}" destId="{ABC6E680-E1AC-4B26-B378-37745A2269D4}" srcOrd="1" destOrd="0" presId="urn:microsoft.com/office/officeart/2005/8/layout/chevron2"/>
    <dgm:cxn modelId="{7531D135-4B64-4A29-8B31-A8CB9D12CE83}" type="presParOf" srcId="{C4762013-7C6E-4218-8BDA-C50485D24F35}" destId="{6D8F76AD-7116-41BD-9386-ED50825A1833}" srcOrd="1" destOrd="0" presId="urn:microsoft.com/office/officeart/2005/8/layout/chevron2"/>
    <dgm:cxn modelId="{6AAC37C5-0CFB-42D6-B5EE-109A2DEC3094}" type="presParOf" srcId="{C4762013-7C6E-4218-8BDA-C50485D24F35}" destId="{EAF46571-AD8E-4AD5-AE56-0AF7580CB5D2}" srcOrd="2" destOrd="0" presId="urn:microsoft.com/office/officeart/2005/8/layout/chevron2"/>
    <dgm:cxn modelId="{7DD6FC51-D976-4435-9693-FCD10BB7781B}" type="presParOf" srcId="{EAF46571-AD8E-4AD5-AE56-0AF7580CB5D2}" destId="{3FE3C846-FE18-41E4-B874-88F9F5F95700}" srcOrd="0" destOrd="0" presId="urn:microsoft.com/office/officeart/2005/8/layout/chevron2"/>
    <dgm:cxn modelId="{19B05D3F-C59C-45E0-9236-644C3D5136B6}" type="presParOf" srcId="{EAF46571-AD8E-4AD5-AE56-0AF7580CB5D2}" destId="{1EC9D20F-660B-41CE-B9F1-AA0A3A78D37A}" srcOrd="1" destOrd="0" presId="urn:microsoft.com/office/officeart/2005/8/layout/chevron2"/>
    <dgm:cxn modelId="{0F225623-7C52-4C2C-AAB5-CDEBD3FBFB46}" type="presParOf" srcId="{C4762013-7C6E-4218-8BDA-C50485D24F35}" destId="{97D4D385-5B9D-4417-BAD8-90F12711D4E7}" srcOrd="3" destOrd="0" presId="urn:microsoft.com/office/officeart/2005/8/layout/chevron2"/>
    <dgm:cxn modelId="{2C111247-FFCD-4F83-9966-4CF5BA32923B}" type="presParOf" srcId="{C4762013-7C6E-4218-8BDA-C50485D24F35}" destId="{DCFC0A9F-01FE-49B3-AE16-7A486FE7FE8B}" srcOrd="4" destOrd="0" presId="urn:microsoft.com/office/officeart/2005/8/layout/chevron2"/>
    <dgm:cxn modelId="{DEB14033-9254-42D0-9FD7-05AB6D00A67D}" type="presParOf" srcId="{DCFC0A9F-01FE-49B3-AE16-7A486FE7FE8B}" destId="{F606E4B1-1420-4DD1-88EA-41FC767FD554}" srcOrd="0" destOrd="0" presId="urn:microsoft.com/office/officeart/2005/8/layout/chevron2"/>
    <dgm:cxn modelId="{B89E45F6-264E-4573-859A-BC8D7706C69E}" type="presParOf" srcId="{DCFC0A9F-01FE-49B3-AE16-7A486FE7FE8B}" destId="{ACE101A5-946B-43A4-A753-54941CEE8E10}" srcOrd="1" destOrd="0" presId="urn:microsoft.com/office/officeart/2005/8/layout/chevron2"/>
    <dgm:cxn modelId="{CBAC950E-292C-4C5F-93B9-0E04BBD720BF}" type="presParOf" srcId="{C4762013-7C6E-4218-8BDA-C50485D24F35}" destId="{4FB75992-9C86-42CF-AC2C-96D81EC47872}" srcOrd="5" destOrd="0" presId="urn:microsoft.com/office/officeart/2005/8/layout/chevron2"/>
    <dgm:cxn modelId="{8F55CC5F-4CE4-4AB3-B895-621F91D24BB0}" type="presParOf" srcId="{C4762013-7C6E-4218-8BDA-C50485D24F35}" destId="{2492DE4E-B005-42B9-BFB2-57B720F2521B}" srcOrd="6" destOrd="0" presId="urn:microsoft.com/office/officeart/2005/8/layout/chevron2"/>
    <dgm:cxn modelId="{00982350-3498-4313-9008-7FD503AA83B0}" type="presParOf" srcId="{2492DE4E-B005-42B9-BFB2-57B720F2521B}" destId="{D1B4999D-6E23-483B-A1EC-8D25CE6F23BB}" srcOrd="0" destOrd="0" presId="urn:microsoft.com/office/officeart/2005/8/layout/chevron2"/>
    <dgm:cxn modelId="{8E86CA06-9E2E-446B-B16C-8FC657E64E49}" type="presParOf" srcId="{2492DE4E-B005-42B9-BFB2-57B720F2521B}" destId="{D353357A-8069-4CC9-862A-C5A505492484}" srcOrd="1" destOrd="0" presId="urn:microsoft.com/office/officeart/2005/8/layout/chevron2"/>
    <dgm:cxn modelId="{E4F3B265-BCEC-45E3-AC29-329C7636735E}" type="presParOf" srcId="{C4762013-7C6E-4218-8BDA-C50485D24F35}" destId="{72BAC19B-5D0C-4F57-8C07-D786863CDE88}" srcOrd="7" destOrd="0" presId="urn:microsoft.com/office/officeart/2005/8/layout/chevron2"/>
    <dgm:cxn modelId="{8701C535-C3E5-4090-901F-93E9F92B386F}" type="presParOf" srcId="{C4762013-7C6E-4218-8BDA-C50485D24F35}" destId="{528007A8-1EF8-4031-AD6B-62E0E2334DE2}" srcOrd="8" destOrd="0" presId="urn:microsoft.com/office/officeart/2005/8/layout/chevron2"/>
    <dgm:cxn modelId="{0E906967-4FAF-45DC-B03F-86F86FB6F60E}" type="presParOf" srcId="{528007A8-1EF8-4031-AD6B-62E0E2334DE2}" destId="{AB3A30D1-15C1-4732-966A-16097A826A54}" srcOrd="0" destOrd="0" presId="urn:microsoft.com/office/officeart/2005/8/layout/chevron2"/>
    <dgm:cxn modelId="{9F918DBA-A56A-410A-9D17-B3A60D56566A}" type="presParOf" srcId="{528007A8-1EF8-4031-AD6B-62E0E2334DE2}" destId="{0FB0DFF4-A8E3-4800-8909-CDDED5EE2EA8}" srcOrd="1" destOrd="0" presId="urn:microsoft.com/office/officeart/2005/8/layout/chevron2"/>
    <dgm:cxn modelId="{DB1DF5FD-323D-4A7E-B30F-482211462F65}" type="presParOf" srcId="{C4762013-7C6E-4218-8BDA-C50485D24F35}" destId="{C3404DDC-C7C0-43C0-82F7-89DB3FD7C158}" srcOrd="9" destOrd="0" presId="urn:microsoft.com/office/officeart/2005/8/layout/chevron2"/>
    <dgm:cxn modelId="{DAFA0466-B72C-4E75-8ECD-581D0584542A}" type="presParOf" srcId="{C4762013-7C6E-4218-8BDA-C50485D24F35}" destId="{BFAA9218-385E-488B-BCF9-4B43EBA80633}" srcOrd="10" destOrd="0" presId="urn:microsoft.com/office/officeart/2005/8/layout/chevron2"/>
    <dgm:cxn modelId="{53F584A9-184D-49E9-A62A-C2D837F8D7B4}" type="presParOf" srcId="{BFAA9218-385E-488B-BCF9-4B43EBA80633}" destId="{32C9BCFF-37BE-4CA2-8B33-0C8D43906FFF}" srcOrd="0" destOrd="0" presId="urn:microsoft.com/office/officeart/2005/8/layout/chevron2"/>
    <dgm:cxn modelId="{F292433D-3250-4287-8CAD-EE937246389E}" type="presParOf" srcId="{BFAA9218-385E-488B-BCF9-4B43EBA80633}" destId="{F22F1BD9-EC7A-4A90-AA2F-4E3136E30FC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A9B420-8634-4CC3-9355-375D52F63876}"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kumimoji="1" lang="ja-JP" altLang="en-US"/>
        </a:p>
      </dgm:t>
    </dgm:pt>
    <dgm:pt modelId="{E8360F88-8AF3-4311-B429-E75828D7B395}">
      <dgm:prSet phldrT="[テキスト]"/>
      <dgm:spPr/>
      <dgm:t>
        <a:bodyPr/>
        <a:lstStyle/>
        <a:p>
          <a:r>
            <a:rPr kumimoji="1" lang="en-US" altLang="ja-JP"/>
            <a:t>10</a:t>
          </a:r>
          <a:r>
            <a:rPr kumimoji="1" lang="ja-JP" altLang="en-US"/>
            <a:t>月</a:t>
          </a:r>
          <a:endParaRPr kumimoji="1" lang="en-US" altLang="ja-JP"/>
        </a:p>
      </dgm:t>
    </dgm:pt>
    <dgm:pt modelId="{223C4C6C-2064-4DB9-9F42-9AD0D79F05ED}" type="parTrans" cxnId="{AED02DD3-DAD3-4510-8413-F799E2C78DA2}">
      <dgm:prSet/>
      <dgm:spPr/>
      <dgm:t>
        <a:bodyPr/>
        <a:lstStyle/>
        <a:p>
          <a:endParaRPr kumimoji="1" lang="ja-JP" altLang="en-US"/>
        </a:p>
      </dgm:t>
    </dgm:pt>
    <dgm:pt modelId="{11843297-BC3D-47D3-A949-CCA00138D94D}" type="sibTrans" cxnId="{AED02DD3-DAD3-4510-8413-F799E2C78DA2}">
      <dgm:prSet/>
      <dgm:spPr/>
      <dgm:t>
        <a:bodyPr/>
        <a:lstStyle/>
        <a:p>
          <a:endParaRPr kumimoji="1" lang="ja-JP" altLang="en-US"/>
        </a:p>
      </dgm:t>
    </dgm:pt>
    <dgm:pt modelId="{51D4FBE4-BF6A-4138-9676-72983EB19DA8}">
      <dgm:prSet phldrT="[テキスト]"/>
      <dgm:spPr/>
      <dgm:t>
        <a:bodyPr/>
        <a:lstStyle/>
        <a:p>
          <a:r>
            <a:rPr kumimoji="1" lang="en-US" altLang="ja-JP"/>
            <a:t>2</a:t>
          </a:r>
          <a:r>
            <a:rPr kumimoji="1" lang="ja-JP" altLang="en-US"/>
            <a:t>月</a:t>
          </a:r>
        </a:p>
      </dgm:t>
    </dgm:pt>
    <dgm:pt modelId="{0D7D4F38-851C-40A4-B8EE-896F0D23F21E}" type="parTrans" cxnId="{88F26741-0B0F-4519-A400-421A83A5A13F}">
      <dgm:prSet/>
      <dgm:spPr/>
      <dgm:t>
        <a:bodyPr/>
        <a:lstStyle/>
        <a:p>
          <a:endParaRPr kumimoji="1" lang="ja-JP" altLang="en-US"/>
        </a:p>
      </dgm:t>
    </dgm:pt>
    <dgm:pt modelId="{193A093F-C0F3-4FD2-A6CD-B9E9508B93A2}" type="sibTrans" cxnId="{88F26741-0B0F-4519-A400-421A83A5A13F}">
      <dgm:prSet/>
      <dgm:spPr/>
      <dgm:t>
        <a:bodyPr/>
        <a:lstStyle/>
        <a:p>
          <a:endParaRPr kumimoji="1" lang="ja-JP" altLang="en-US"/>
        </a:p>
      </dgm:t>
    </dgm:pt>
    <dgm:pt modelId="{F444292D-7DC8-4560-9000-68F2FE45C9D3}">
      <dgm:prSet phldrT="[テキスト]"/>
      <dgm:spPr/>
      <dgm:t>
        <a:bodyPr/>
        <a:lstStyle/>
        <a:p>
          <a:r>
            <a:rPr kumimoji="1" lang="en-US" altLang="ja-JP"/>
            <a:t>3</a:t>
          </a:r>
          <a:r>
            <a:rPr kumimoji="1" lang="ja-JP" altLang="en-US"/>
            <a:t>月</a:t>
          </a:r>
        </a:p>
      </dgm:t>
    </dgm:pt>
    <dgm:pt modelId="{7C0100EE-4006-419B-A76D-6361AF66CFED}" type="parTrans" cxnId="{551B30FF-A61C-4C11-87CC-41C4DDCAE976}">
      <dgm:prSet/>
      <dgm:spPr/>
      <dgm:t>
        <a:bodyPr/>
        <a:lstStyle/>
        <a:p>
          <a:endParaRPr kumimoji="1" lang="ja-JP" altLang="en-US"/>
        </a:p>
      </dgm:t>
    </dgm:pt>
    <dgm:pt modelId="{1B5462E5-B745-4780-9D2F-B39EB01FA2AF}" type="sibTrans" cxnId="{551B30FF-A61C-4C11-87CC-41C4DDCAE976}">
      <dgm:prSet/>
      <dgm:spPr/>
      <dgm:t>
        <a:bodyPr/>
        <a:lstStyle/>
        <a:p>
          <a:endParaRPr kumimoji="1" lang="ja-JP" altLang="en-US"/>
        </a:p>
      </dgm:t>
    </dgm:pt>
    <dgm:pt modelId="{9F41A7F8-7687-4BD8-9553-3416C549913A}">
      <dgm:prSet/>
      <dgm:spPr/>
      <dgm:t>
        <a:bodyPr/>
        <a:lstStyle/>
        <a:p>
          <a:r>
            <a:rPr kumimoji="1" lang="en-US" altLang="ja-JP"/>
            <a:t>11</a:t>
          </a:r>
          <a:r>
            <a:rPr kumimoji="1" lang="ja-JP" altLang="en-US"/>
            <a:t>月</a:t>
          </a:r>
        </a:p>
      </dgm:t>
    </dgm:pt>
    <dgm:pt modelId="{ECB82644-76ED-4EEF-91F6-E9F5DC453C7B}" type="parTrans" cxnId="{13904DF0-5DA0-4693-8A97-31418DFE9308}">
      <dgm:prSet/>
      <dgm:spPr/>
      <dgm:t>
        <a:bodyPr/>
        <a:lstStyle/>
        <a:p>
          <a:endParaRPr kumimoji="1" lang="ja-JP" altLang="en-US"/>
        </a:p>
      </dgm:t>
    </dgm:pt>
    <dgm:pt modelId="{DBBCC7FA-F8D5-4359-9470-BBCAC3009D22}" type="sibTrans" cxnId="{13904DF0-5DA0-4693-8A97-31418DFE9308}">
      <dgm:prSet/>
      <dgm:spPr/>
      <dgm:t>
        <a:bodyPr/>
        <a:lstStyle/>
        <a:p>
          <a:endParaRPr kumimoji="1" lang="ja-JP" altLang="en-US"/>
        </a:p>
      </dgm:t>
    </dgm:pt>
    <dgm:pt modelId="{AEE5CBCB-69C8-48C6-A5F7-5DE0DC4C7238}">
      <dgm:prSet/>
      <dgm:spPr/>
      <dgm:t>
        <a:bodyPr/>
        <a:lstStyle/>
        <a:p>
          <a:r>
            <a:rPr kumimoji="1" lang="en-US" altLang="ja-JP"/>
            <a:t>12</a:t>
          </a:r>
          <a:r>
            <a:rPr kumimoji="1" lang="ja-JP" altLang="en-US"/>
            <a:t>月</a:t>
          </a:r>
        </a:p>
      </dgm:t>
    </dgm:pt>
    <dgm:pt modelId="{D7EE5AF4-A7F5-4097-8792-20989BDD1658}" type="parTrans" cxnId="{20D48985-58C2-49F8-AC63-2F6D3E19BE74}">
      <dgm:prSet/>
      <dgm:spPr/>
      <dgm:t>
        <a:bodyPr/>
        <a:lstStyle/>
        <a:p>
          <a:endParaRPr kumimoji="1" lang="ja-JP" altLang="en-US"/>
        </a:p>
      </dgm:t>
    </dgm:pt>
    <dgm:pt modelId="{3C342DCE-E813-4BB3-8AAC-070302204C0F}" type="sibTrans" cxnId="{20D48985-58C2-49F8-AC63-2F6D3E19BE74}">
      <dgm:prSet/>
      <dgm:spPr/>
      <dgm:t>
        <a:bodyPr/>
        <a:lstStyle/>
        <a:p>
          <a:endParaRPr kumimoji="1" lang="ja-JP" altLang="en-US"/>
        </a:p>
      </dgm:t>
    </dgm:pt>
    <dgm:pt modelId="{5C3B395E-D3AB-49F4-BA99-6F2FAEB964F2}">
      <dgm:prSet/>
      <dgm:spPr/>
      <dgm:t>
        <a:bodyPr/>
        <a:lstStyle/>
        <a:p>
          <a:r>
            <a:rPr kumimoji="1" lang="en-US" altLang="ja-JP"/>
            <a:t>1</a:t>
          </a:r>
          <a:r>
            <a:rPr kumimoji="1" lang="ja-JP" altLang="en-US"/>
            <a:t>月</a:t>
          </a:r>
        </a:p>
      </dgm:t>
    </dgm:pt>
    <dgm:pt modelId="{41E2D09F-F260-4E6E-9B70-FB888B213878}" type="parTrans" cxnId="{BA5A0F64-49CB-4DA3-BC4A-D84958B8A663}">
      <dgm:prSet/>
      <dgm:spPr/>
      <dgm:t>
        <a:bodyPr/>
        <a:lstStyle/>
        <a:p>
          <a:endParaRPr kumimoji="1" lang="ja-JP" altLang="en-US"/>
        </a:p>
      </dgm:t>
    </dgm:pt>
    <dgm:pt modelId="{048F1FB7-99ED-49E7-8AD9-5834807D4D1F}" type="sibTrans" cxnId="{BA5A0F64-49CB-4DA3-BC4A-D84958B8A663}">
      <dgm:prSet/>
      <dgm:spPr/>
      <dgm:t>
        <a:bodyPr/>
        <a:lstStyle/>
        <a:p>
          <a:endParaRPr kumimoji="1" lang="ja-JP" altLang="en-US"/>
        </a:p>
      </dgm:t>
    </dgm:pt>
    <dgm:pt modelId="{B7EA7C50-98E3-4818-B0FF-94EEF8EA0E80}">
      <dgm:prSet/>
      <dgm:spPr/>
      <dgm:t>
        <a:bodyPr/>
        <a:lstStyle/>
        <a:p>
          <a:r>
            <a:rPr kumimoji="1" lang="ja-JP" altLang="en-US"/>
            <a:t>早稲田祭</a:t>
          </a:r>
        </a:p>
      </dgm:t>
    </dgm:pt>
    <dgm:pt modelId="{9CC1769E-E998-41E2-A719-5E6025EFD344}" type="parTrans" cxnId="{485BFE47-5CA8-465B-B270-F986AC4C61EC}">
      <dgm:prSet/>
      <dgm:spPr/>
      <dgm:t>
        <a:bodyPr/>
        <a:lstStyle/>
        <a:p>
          <a:endParaRPr kumimoji="1" lang="ja-JP" altLang="en-US"/>
        </a:p>
      </dgm:t>
    </dgm:pt>
    <dgm:pt modelId="{8EDD4F37-9CCA-46D9-A595-C60106CAB4FA}" type="sibTrans" cxnId="{485BFE47-5CA8-465B-B270-F986AC4C61EC}">
      <dgm:prSet/>
      <dgm:spPr/>
      <dgm:t>
        <a:bodyPr/>
        <a:lstStyle/>
        <a:p>
          <a:endParaRPr kumimoji="1" lang="ja-JP" altLang="en-US"/>
        </a:p>
      </dgm:t>
    </dgm:pt>
    <dgm:pt modelId="{1E0F4433-75D9-4465-8079-30E87159FA17}">
      <dgm:prSet/>
      <dgm:spPr/>
      <dgm:t>
        <a:bodyPr/>
        <a:lstStyle/>
        <a:p>
          <a:r>
            <a:rPr kumimoji="1" lang="ja-JP" altLang="en-US"/>
            <a:t>師走定演</a:t>
          </a:r>
        </a:p>
      </dgm:t>
    </dgm:pt>
    <dgm:pt modelId="{B216CE43-9514-45D9-86FA-F4BC2A527DD5}" type="parTrans" cxnId="{7B995A15-C31E-40C9-825F-981FB086048D}">
      <dgm:prSet/>
      <dgm:spPr/>
      <dgm:t>
        <a:bodyPr/>
        <a:lstStyle/>
        <a:p>
          <a:endParaRPr kumimoji="1" lang="ja-JP" altLang="en-US"/>
        </a:p>
      </dgm:t>
    </dgm:pt>
    <dgm:pt modelId="{40B1E835-2579-4C44-9CEE-A109DC5F8C3A}" type="sibTrans" cxnId="{7B995A15-C31E-40C9-825F-981FB086048D}">
      <dgm:prSet/>
      <dgm:spPr/>
      <dgm:t>
        <a:bodyPr/>
        <a:lstStyle/>
        <a:p>
          <a:endParaRPr kumimoji="1" lang="ja-JP" altLang="en-US"/>
        </a:p>
      </dgm:t>
    </dgm:pt>
    <dgm:pt modelId="{695DEFE8-77C7-4A0C-9E84-47DFDDACAF30}">
      <dgm:prSet/>
      <dgm:spPr/>
      <dgm:t>
        <a:bodyPr/>
        <a:lstStyle/>
        <a:p>
          <a:r>
            <a:rPr kumimoji="1" lang="ja-JP" altLang="en-US">
              <a:solidFill>
                <a:srgbClr val="C00000"/>
              </a:solidFill>
            </a:rPr>
            <a:t>狂宴</a:t>
          </a:r>
        </a:p>
      </dgm:t>
    </dgm:pt>
    <dgm:pt modelId="{27C634B1-BC90-4EA9-B540-F5C463EFF124}" type="parTrans" cxnId="{E12463C3-53FC-4A97-B7F5-DE221CEA9C1D}">
      <dgm:prSet/>
      <dgm:spPr/>
      <dgm:t>
        <a:bodyPr/>
        <a:lstStyle/>
        <a:p>
          <a:endParaRPr kumimoji="1" lang="ja-JP" altLang="en-US"/>
        </a:p>
      </dgm:t>
    </dgm:pt>
    <dgm:pt modelId="{521E5CA2-F3F8-4D6C-A560-7BFB1B304445}" type="sibTrans" cxnId="{E12463C3-53FC-4A97-B7F5-DE221CEA9C1D}">
      <dgm:prSet/>
      <dgm:spPr/>
      <dgm:t>
        <a:bodyPr/>
        <a:lstStyle/>
        <a:p>
          <a:endParaRPr kumimoji="1" lang="ja-JP" altLang="en-US"/>
        </a:p>
      </dgm:t>
    </dgm:pt>
    <dgm:pt modelId="{68A197F7-20BC-46B0-AA38-221DD0D0069D}">
      <dgm:prSet/>
      <dgm:spPr/>
      <dgm:t>
        <a:bodyPr/>
        <a:lstStyle/>
        <a:p>
          <a:r>
            <a:rPr kumimoji="1" lang="ja-JP" altLang="en-US">
              <a:solidFill>
                <a:schemeClr val="tx1"/>
              </a:solidFill>
            </a:rPr>
            <a:t>追いコン　</a:t>
          </a:r>
          <a:r>
            <a:rPr kumimoji="1" lang="ja-JP" altLang="en-US">
              <a:solidFill>
                <a:srgbClr val="FF0000"/>
              </a:solidFill>
            </a:rPr>
            <a:t>・</a:t>
          </a:r>
          <a:r>
            <a:rPr kumimoji="1" lang="ja-JP" altLang="en-US">
              <a:solidFill>
                <a:srgbClr val="C00000"/>
              </a:solidFill>
            </a:rPr>
            <a:t>卒業演奏会</a:t>
          </a:r>
        </a:p>
      </dgm:t>
    </dgm:pt>
    <dgm:pt modelId="{8B32407C-F363-4B1D-A7C7-D14B80F4A679}" type="parTrans" cxnId="{9399D709-4592-4D79-A70F-2B7D0408D8EC}">
      <dgm:prSet/>
      <dgm:spPr/>
      <dgm:t>
        <a:bodyPr/>
        <a:lstStyle/>
        <a:p>
          <a:endParaRPr kumimoji="1" lang="ja-JP" altLang="en-US"/>
        </a:p>
      </dgm:t>
    </dgm:pt>
    <dgm:pt modelId="{5C43178F-F1B1-4C0C-88A2-F275CA39C73C}" type="sibTrans" cxnId="{9399D709-4592-4D79-A70F-2B7D0408D8EC}">
      <dgm:prSet/>
      <dgm:spPr/>
      <dgm:t>
        <a:bodyPr/>
        <a:lstStyle/>
        <a:p>
          <a:endParaRPr kumimoji="1" lang="ja-JP" altLang="en-US"/>
        </a:p>
      </dgm:t>
    </dgm:pt>
    <dgm:pt modelId="{5A6377AE-9A6B-48B7-A0AA-374B98E02A8F}">
      <dgm:prSet phldrT="[テキスト]"/>
      <dgm:spPr/>
      <dgm:t>
        <a:bodyPr/>
        <a:lstStyle/>
        <a:p>
          <a:endParaRPr kumimoji="1" lang="ja-JP" altLang="en-US"/>
        </a:p>
      </dgm:t>
    </dgm:pt>
    <dgm:pt modelId="{E76BA384-BD13-4A48-AF8F-6F78FBA8BC54}" type="parTrans" cxnId="{9D706719-0163-43E2-B638-93EE68BDC678}">
      <dgm:prSet/>
      <dgm:spPr/>
      <dgm:t>
        <a:bodyPr/>
        <a:lstStyle/>
        <a:p>
          <a:endParaRPr kumimoji="1" lang="ja-JP" altLang="en-US"/>
        </a:p>
      </dgm:t>
    </dgm:pt>
    <dgm:pt modelId="{2104C803-0AF6-4AC6-A593-B5433722F06F}" type="sibTrans" cxnId="{9D706719-0163-43E2-B638-93EE68BDC678}">
      <dgm:prSet/>
      <dgm:spPr/>
      <dgm:t>
        <a:bodyPr/>
        <a:lstStyle/>
        <a:p>
          <a:endParaRPr kumimoji="1" lang="ja-JP" altLang="en-US"/>
        </a:p>
      </dgm:t>
    </dgm:pt>
    <dgm:pt modelId="{5A8EF559-5DC5-4388-A729-9A6A7CDBA685}">
      <dgm:prSet/>
      <dgm:spPr/>
      <dgm:t>
        <a:bodyPr/>
        <a:lstStyle/>
        <a:p>
          <a:r>
            <a:rPr kumimoji="1" lang="ja-JP" altLang="en-US">
              <a:solidFill>
                <a:srgbClr val="C00000"/>
              </a:solidFill>
            </a:rPr>
            <a:t>学三おさらい会</a:t>
          </a:r>
        </a:p>
      </dgm:t>
    </dgm:pt>
    <dgm:pt modelId="{62F3CEF1-47D8-4BFF-BA5F-6482466CDE8A}" type="parTrans" cxnId="{CE68788D-16FD-42F7-B6EE-9ABA299BA8A4}">
      <dgm:prSet/>
      <dgm:spPr/>
      <dgm:t>
        <a:bodyPr/>
        <a:lstStyle/>
        <a:p>
          <a:endParaRPr kumimoji="1" lang="ja-JP" altLang="en-US"/>
        </a:p>
      </dgm:t>
    </dgm:pt>
    <dgm:pt modelId="{0BE120CC-B111-41BC-B7B9-259361D1B78A}" type="sibTrans" cxnId="{CE68788D-16FD-42F7-B6EE-9ABA299BA8A4}">
      <dgm:prSet/>
      <dgm:spPr/>
      <dgm:t>
        <a:bodyPr/>
        <a:lstStyle/>
        <a:p>
          <a:endParaRPr kumimoji="1" lang="ja-JP" altLang="en-US"/>
        </a:p>
      </dgm:t>
    </dgm:pt>
    <dgm:pt modelId="{C73BC6F2-BA62-41E6-8C21-BA0005AE6818}">
      <dgm:prSet/>
      <dgm:spPr/>
      <dgm:t>
        <a:bodyPr/>
        <a:lstStyle/>
        <a:p>
          <a:r>
            <a:rPr kumimoji="1" lang="ja-JP" altLang="en-US">
              <a:solidFill>
                <a:srgbClr val="C00000"/>
              </a:solidFill>
            </a:rPr>
            <a:t>学三春合宿</a:t>
          </a:r>
        </a:p>
      </dgm:t>
    </dgm:pt>
    <dgm:pt modelId="{8F2900E0-CD77-4DFB-9CB3-F2992397F9B0}" type="parTrans" cxnId="{17E3C503-34F6-4053-94F9-A889A5A309BF}">
      <dgm:prSet/>
      <dgm:spPr/>
      <dgm:t>
        <a:bodyPr/>
        <a:lstStyle/>
        <a:p>
          <a:endParaRPr kumimoji="1" lang="ja-JP" altLang="en-US"/>
        </a:p>
      </dgm:t>
    </dgm:pt>
    <dgm:pt modelId="{5DD1F38D-4B52-4E60-9365-FE0C35D874C0}" type="sibTrans" cxnId="{17E3C503-34F6-4053-94F9-A889A5A309BF}">
      <dgm:prSet/>
      <dgm:spPr/>
      <dgm:t>
        <a:bodyPr/>
        <a:lstStyle/>
        <a:p>
          <a:endParaRPr kumimoji="1" lang="ja-JP" altLang="en-US"/>
        </a:p>
      </dgm:t>
    </dgm:pt>
    <dgm:pt modelId="{4C653F19-216E-4E6E-B00C-3FEFCE65A8FD}">
      <dgm:prSet/>
      <dgm:spPr/>
      <dgm:t>
        <a:bodyPr/>
        <a:lstStyle/>
        <a:p>
          <a:r>
            <a:rPr kumimoji="1" lang="ja-JP" altLang="en-US"/>
            <a:t>春合宿</a:t>
          </a:r>
        </a:p>
      </dgm:t>
    </dgm:pt>
    <dgm:pt modelId="{536EB6F1-2618-4384-9652-553306D5368E}" type="parTrans" cxnId="{58CACF1B-4DD7-4AF9-B512-D4031AB57F70}">
      <dgm:prSet/>
      <dgm:spPr/>
      <dgm:t>
        <a:bodyPr/>
        <a:lstStyle/>
        <a:p>
          <a:endParaRPr kumimoji="1" lang="ja-JP" altLang="en-US"/>
        </a:p>
      </dgm:t>
    </dgm:pt>
    <dgm:pt modelId="{1FF220AE-61FE-481E-9694-BB8F668593C5}" type="sibTrans" cxnId="{58CACF1B-4DD7-4AF9-B512-D4031AB57F70}">
      <dgm:prSet/>
      <dgm:spPr/>
      <dgm:t>
        <a:bodyPr/>
        <a:lstStyle/>
        <a:p>
          <a:endParaRPr kumimoji="1" lang="ja-JP" altLang="en-US"/>
        </a:p>
      </dgm:t>
    </dgm:pt>
    <dgm:pt modelId="{C4762013-7C6E-4218-8BDA-C50485D24F35}" type="pres">
      <dgm:prSet presAssocID="{6CA9B420-8634-4CC3-9355-375D52F63876}" presName="linearFlow" presStyleCnt="0">
        <dgm:presLayoutVars>
          <dgm:dir/>
          <dgm:animLvl val="lvl"/>
          <dgm:resizeHandles val="exact"/>
        </dgm:presLayoutVars>
      </dgm:prSet>
      <dgm:spPr/>
    </dgm:pt>
    <dgm:pt modelId="{FE0C6DF3-5444-43D6-8C7C-74E6B47BB091}" type="pres">
      <dgm:prSet presAssocID="{E8360F88-8AF3-4311-B429-E75828D7B395}" presName="composite" presStyleCnt="0"/>
      <dgm:spPr/>
    </dgm:pt>
    <dgm:pt modelId="{0316AD7D-2A8F-40A7-9AAE-63417D076722}" type="pres">
      <dgm:prSet presAssocID="{E8360F88-8AF3-4311-B429-E75828D7B395}" presName="parentText" presStyleLbl="alignNode1" presStyleIdx="0" presStyleCnt="6">
        <dgm:presLayoutVars>
          <dgm:chMax val="1"/>
          <dgm:bulletEnabled val="1"/>
        </dgm:presLayoutVars>
      </dgm:prSet>
      <dgm:spPr/>
    </dgm:pt>
    <dgm:pt modelId="{ABC6E680-E1AC-4B26-B378-37745A2269D4}" type="pres">
      <dgm:prSet presAssocID="{E8360F88-8AF3-4311-B429-E75828D7B395}" presName="descendantText" presStyleLbl="alignAcc1" presStyleIdx="0" presStyleCnt="6">
        <dgm:presLayoutVars>
          <dgm:bulletEnabled val="1"/>
        </dgm:presLayoutVars>
      </dgm:prSet>
      <dgm:spPr/>
    </dgm:pt>
    <dgm:pt modelId="{6D8F76AD-7116-41BD-9386-ED50825A1833}" type="pres">
      <dgm:prSet presAssocID="{11843297-BC3D-47D3-A949-CCA00138D94D}" presName="sp" presStyleCnt="0"/>
      <dgm:spPr/>
    </dgm:pt>
    <dgm:pt modelId="{EAF46571-AD8E-4AD5-AE56-0AF7580CB5D2}" type="pres">
      <dgm:prSet presAssocID="{9F41A7F8-7687-4BD8-9553-3416C549913A}" presName="composite" presStyleCnt="0"/>
      <dgm:spPr/>
    </dgm:pt>
    <dgm:pt modelId="{3FE3C846-FE18-41E4-B874-88F9F5F95700}" type="pres">
      <dgm:prSet presAssocID="{9F41A7F8-7687-4BD8-9553-3416C549913A}" presName="parentText" presStyleLbl="alignNode1" presStyleIdx="1" presStyleCnt="6">
        <dgm:presLayoutVars>
          <dgm:chMax val="1"/>
          <dgm:bulletEnabled val="1"/>
        </dgm:presLayoutVars>
      </dgm:prSet>
      <dgm:spPr/>
    </dgm:pt>
    <dgm:pt modelId="{1EC9D20F-660B-41CE-B9F1-AA0A3A78D37A}" type="pres">
      <dgm:prSet presAssocID="{9F41A7F8-7687-4BD8-9553-3416C549913A}" presName="descendantText" presStyleLbl="alignAcc1" presStyleIdx="1" presStyleCnt="6">
        <dgm:presLayoutVars>
          <dgm:bulletEnabled val="1"/>
        </dgm:presLayoutVars>
      </dgm:prSet>
      <dgm:spPr/>
    </dgm:pt>
    <dgm:pt modelId="{97D4D385-5B9D-4417-BAD8-90F12711D4E7}" type="pres">
      <dgm:prSet presAssocID="{DBBCC7FA-F8D5-4359-9470-BBCAC3009D22}" presName="sp" presStyleCnt="0"/>
      <dgm:spPr/>
    </dgm:pt>
    <dgm:pt modelId="{DCFC0A9F-01FE-49B3-AE16-7A486FE7FE8B}" type="pres">
      <dgm:prSet presAssocID="{AEE5CBCB-69C8-48C6-A5F7-5DE0DC4C7238}" presName="composite" presStyleCnt="0"/>
      <dgm:spPr/>
    </dgm:pt>
    <dgm:pt modelId="{F606E4B1-1420-4DD1-88EA-41FC767FD554}" type="pres">
      <dgm:prSet presAssocID="{AEE5CBCB-69C8-48C6-A5F7-5DE0DC4C7238}" presName="parentText" presStyleLbl="alignNode1" presStyleIdx="2" presStyleCnt="6">
        <dgm:presLayoutVars>
          <dgm:chMax val="1"/>
          <dgm:bulletEnabled val="1"/>
        </dgm:presLayoutVars>
      </dgm:prSet>
      <dgm:spPr/>
    </dgm:pt>
    <dgm:pt modelId="{ACE101A5-946B-43A4-A753-54941CEE8E10}" type="pres">
      <dgm:prSet presAssocID="{AEE5CBCB-69C8-48C6-A5F7-5DE0DC4C7238}" presName="descendantText" presStyleLbl="alignAcc1" presStyleIdx="2" presStyleCnt="6">
        <dgm:presLayoutVars>
          <dgm:bulletEnabled val="1"/>
        </dgm:presLayoutVars>
      </dgm:prSet>
      <dgm:spPr/>
    </dgm:pt>
    <dgm:pt modelId="{4FB75992-9C86-42CF-AC2C-96D81EC47872}" type="pres">
      <dgm:prSet presAssocID="{3C342DCE-E813-4BB3-8AAC-070302204C0F}" presName="sp" presStyleCnt="0"/>
      <dgm:spPr/>
    </dgm:pt>
    <dgm:pt modelId="{2492DE4E-B005-42B9-BFB2-57B720F2521B}" type="pres">
      <dgm:prSet presAssocID="{5C3B395E-D3AB-49F4-BA99-6F2FAEB964F2}" presName="composite" presStyleCnt="0"/>
      <dgm:spPr/>
    </dgm:pt>
    <dgm:pt modelId="{D1B4999D-6E23-483B-A1EC-8D25CE6F23BB}" type="pres">
      <dgm:prSet presAssocID="{5C3B395E-D3AB-49F4-BA99-6F2FAEB964F2}" presName="parentText" presStyleLbl="alignNode1" presStyleIdx="3" presStyleCnt="6">
        <dgm:presLayoutVars>
          <dgm:chMax val="1"/>
          <dgm:bulletEnabled val="1"/>
        </dgm:presLayoutVars>
      </dgm:prSet>
      <dgm:spPr/>
    </dgm:pt>
    <dgm:pt modelId="{D353357A-8069-4CC9-862A-C5A505492484}" type="pres">
      <dgm:prSet presAssocID="{5C3B395E-D3AB-49F4-BA99-6F2FAEB964F2}" presName="descendantText" presStyleLbl="alignAcc1" presStyleIdx="3" presStyleCnt="6">
        <dgm:presLayoutVars>
          <dgm:bulletEnabled val="1"/>
        </dgm:presLayoutVars>
      </dgm:prSet>
      <dgm:spPr/>
    </dgm:pt>
    <dgm:pt modelId="{72BAC19B-5D0C-4F57-8C07-D786863CDE88}" type="pres">
      <dgm:prSet presAssocID="{048F1FB7-99ED-49E7-8AD9-5834807D4D1F}" presName="sp" presStyleCnt="0"/>
      <dgm:spPr/>
    </dgm:pt>
    <dgm:pt modelId="{528007A8-1EF8-4031-AD6B-62E0E2334DE2}" type="pres">
      <dgm:prSet presAssocID="{51D4FBE4-BF6A-4138-9676-72983EB19DA8}" presName="composite" presStyleCnt="0"/>
      <dgm:spPr/>
    </dgm:pt>
    <dgm:pt modelId="{AB3A30D1-15C1-4732-966A-16097A826A54}" type="pres">
      <dgm:prSet presAssocID="{51D4FBE4-BF6A-4138-9676-72983EB19DA8}" presName="parentText" presStyleLbl="alignNode1" presStyleIdx="4" presStyleCnt="6">
        <dgm:presLayoutVars>
          <dgm:chMax val="1"/>
          <dgm:bulletEnabled val="1"/>
        </dgm:presLayoutVars>
      </dgm:prSet>
      <dgm:spPr/>
    </dgm:pt>
    <dgm:pt modelId="{0FB0DFF4-A8E3-4800-8909-CDDED5EE2EA8}" type="pres">
      <dgm:prSet presAssocID="{51D4FBE4-BF6A-4138-9676-72983EB19DA8}" presName="descendantText" presStyleLbl="alignAcc1" presStyleIdx="4" presStyleCnt="6">
        <dgm:presLayoutVars>
          <dgm:bulletEnabled val="1"/>
        </dgm:presLayoutVars>
      </dgm:prSet>
      <dgm:spPr/>
    </dgm:pt>
    <dgm:pt modelId="{C3404DDC-C7C0-43C0-82F7-89DB3FD7C158}" type="pres">
      <dgm:prSet presAssocID="{193A093F-C0F3-4FD2-A6CD-B9E9508B93A2}" presName="sp" presStyleCnt="0"/>
      <dgm:spPr/>
    </dgm:pt>
    <dgm:pt modelId="{BFAA9218-385E-488B-BCF9-4B43EBA80633}" type="pres">
      <dgm:prSet presAssocID="{F444292D-7DC8-4560-9000-68F2FE45C9D3}" presName="composite" presStyleCnt="0"/>
      <dgm:spPr/>
    </dgm:pt>
    <dgm:pt modelId="{32C9BCFF-37BE-4CA2-8B33-0C8D43906FFF}" type="pres">
      <dgm:prSet presAssocID="{F444292D-7DC8-4560-9000-68F2FE45C9D3}" presName="parentText" presStyleLbl="alignNode1" presStyleIdx="5" presStyleCnt="6">
        <dgm:presLayoutVars>
          <dgm:chMax val="1"/>
          <dgm:bulletEnabled val="1"/>
        </dgm:presLayoutVars>
      </dgm:prSet>
      <dgm:spPr/>
    </dgm:pt>
    <dgm:pt modelId="{F22F1BD9-EC7A-4A90-AA2F-4E3136E30FC3}" type="pres">
      <dgm:prSet presAssocID="{F444292D-7DC8-4560-9000-68F2FE45C9D3}" presName="descendantText" presStyleLbl="alignAcc1" presStyleIdx="5" presStyleCnt="6">
        <dgm:presLayoutVars>
          <dgm:bulletEnabled val="1"/>
        </dgm:presLayoutVars>
      </dgm:prSet>
      <dgm:spPr/>
    </dgm:pt>
  </dgm:ptLst>
  <dgm:cxnLst>
    <dgm:cxn modelId="{78114A03-D860-4438-9ABE-EC7988BCF6CC}" type="presOf" srcId="{E8360F88-8AF3-4311-B429-E75828D7B395}" destId="{0316AD7D-2A8F-40A7-9AAE-63417D076722}" srcOrd="0" destOrd="0" presId="urn:microsoft.com/office/officeart/2005/8/layout/chevron2"/>
    <dgm:cxn modelId="{17E3C503-34F6-4053-94F9-A889A5A309BF}" srcId="{51D4FBE4-BF6A-4138-9676-72983EB19DA8}" destId="{C73BC6F2-BA62-41E6-8C21-BA0005AE6818}" srcOrd="1" destOrd="0" parTransId="{8F2900E0-CD77-4DFB-9CB3-F2992397F9B0}" sibTransId="{5DD1F38D-4B52-4E60-9365-FE0C35D874C0}"/>
    <dgm:cxn modelId="{9399D709-4592-4D79-A70F-2B7D0408D8EC}" srcId="{F444292D-7DC8-4560-9000-68F2FE45C9D3}" destId="{68A197F7-20BC-46B0-AA38-221DD0D0069D}" srcOrd="1" destOrd="0" parTransId="{8B32407C-F363-4B1D-A7C7-D14B80F4A679}" sibTransId="{5C43178F-F1B1-4C0C-88A2-F275CA39C73C}"/>
    <dgm:cxn modelId="{379CDE0C-361B-4B0B-AF7C-3025D4CAED26}" type="presOf" srcId="{F444292D-7DC8-4560-9000-68F2FE45C9D3}" destId="{32C9BCFF-37BE-4CA2-8B33-0C8D43906FFF}" srcOrd="0" destOrd="0" presId="urn:microsoft.com/office/officeart/2005/8/layout/chevron2"/>
    <dgm:cxn modelId="{37E24C11-1C6B-4FB6-8730-35BE9A2B38EF}" type="presOf" srcId="{1E0F4433-75D9-4465-8079-30E87159FA17}" destId="{ACE101A5-946B-43A4-A753-54941CEE8E10}" srcOrd="0" destOrd="0" presId="urn:microsoft.com/office/officeart/2005/8/layout/chevron2"/>
    <dgm:cxn modelId="{7B995A15-C31E-40C9-825F-981FB086048D}" srcId="{AEE5CBCB-69C8-48C6-A5F7-5DE0DC4C7238}" destId="{1E0F4433-75D9-4465-8079-30E87159FA17}" srcOrd="0" destOrd="0" parTransId="{B216CE43-9514-45D9-86FA-F4BC2A527DD5}" sibTransId="{40B1E835-2579-4C44-9CEE-A109DC5F8C3A}"/>
    <dgm:cxn modelId="{9D706719-0163-43E2-B638-93EE68BDC678}" srcId="{E8360F88-8AF3-4311-B429-E75828D7B395}" destId="{5A6377AE-9A6B-48B7-A0AA-374B98E02A8F}" srcOrd="0" destOrd="0" parTransId="{E76BA384-BD13-4A48-AF8F-6F78FBA8BC54}" sibTransId="{2104C803-0AF6-4AC6-A593-B5433722F06F}"/>
    <dgm:cxn modelId="{58CACF1B-4DD7-4AF9-B512-D4031AB57F70}" srcId="{F444292D-7DC8-4560-9000-68F2FE45C9D3}" destId="{4C653F19-216E-4E6E-B00C-3FEFCE65A8FD}" srcOrd="0" destOrd="0" parTransId="{536EB6F1-2618-4384-9652-553306D5368E}" sibTransId="{1FF220AE-61FE-481E-9694-BB8F668593C5}"/>
    <dgm:cxn modelId="{B94F6624-CD89-4E20-B298-51CD588B7E4E}" type="presOf" srcId="{4C653F19-216E-4E6E-B00C-3FEFCE65A8FD}" destId="{F22F1BD9-EC7A-4A90-AA2F-4E3136E30FC3}" srcOrd="0" destOrd="0" presId="urn:microsoft.com/office/officeart/2005/8/layout/chevron2"/>
    <dgm:cxn modelId="{D86ADF31-C795-4FE9-9192-D7FA05C5E37F}" type="presOf" srcId="{6CA9B420-8634-4CC3-9355-375D52F63876}" destId="{C4762013-7C6E-4218-8BDA-C50485D24F35}" srcOrd="0" destOrd="0" presId="urn:microsoft.com/office/officeart/2005/8/layout/chevron2"/>
    <dgm:cxn modelId="{88F26741-0B0F-4519-A400-421A83A5A13F}" srcId="{6CA9B420-8634-4CC3-9355-375D52F63876}" destId="{51D4FBE4-BF6A-4138-9676-72983EB19DA8}" srcOrd="4" destOrd="0" parTransId="{0D7D4F38-851C-40A4-B8EE-896F0D23F21E}" sibTransId="{193A093F-C0F3-4FD2-A6CD-B9E9508B93A2}"/>
    <dgm:cxn modelId="{485BFE47-5CA8-465B-B270-F986AC4C61EC}" srcId="{9F41A7F8-7687-4BD8-9553-3416C549913A}" destId="{B7EA7C50-98E3-4818-B0FF-94EEF8EA0E80}" srcOrd="0" destOrd="0" parTransId="{9CC1769E-E998-41E2-A719-5E6025EFD344}" sibTransId="{8EDD4F37-9CCA-46D9-A595-C60106CAB4FA}"/>
    <dgm:cxn modelId="{BA5A0F64-49CB-4DA3-BC4A-D84958B8A663}" srcId="{6CA9B420-8634-4CC3-9355-375D52F63876}" destId="{5C3B395E-D3AB-49F4-BA99-6F2FAEB964F2}" srcOrd="3" destOrd="0" parTransId="{41E2D09F-F260-4E6E-9B70-FB888B213878}" sibTransId="{048F1FB7-99ED-49E7-8AD9-5834807D4D1F}"/>
    <dgm:cxn modelId="{648FF176-7C8E-4F3A-83C7-FDDB2F5C4D05}" type="presOf" srcId="{68A197F7-20BC-46B0-AA38-221DD0D0069D}" destId="{F22F1BD9-EC7A-4A90-AA2F-4E3136E30FC3}" srcOrd="0" destOrd="1" presId="urn:microsoft.com/office/officeart/2005/8/layout/chevron2"/>
    <dgm:cxn modelId="{97F9377E-4D73-4CCF-8A8C-FCC2356D75EB}" type="presOf" srcId="{695DEFE8-77C7-4A0C-9E84-47DFDDACAF30}" destId="{0FB0DFF4-A8E3-4800-8909-CDDED5EE2EA8}" srcOrd="0" destOrd="0" presId="urn:microsoft.com/office/officeart/2005/8/layout/chevron2"/>
    <dgm:cxn modelId="{CBDA9D82-64FB-48EE-B8FE-3D9E5633EB9A}" type="presOf" srcId="{5A6377AE-9A6B-48B7-A0AA-374B98E02A8F}" destId="{ABC6E680-E1AC-4B26-B378-37745A2269D4}" srcOrd="0" destOrd="0" presId="urn:microsoft.com/office/officeart/2005/8/layout/chevron2"/>
    <dgm:cxn modelId="{20D48985-58C2-49F8-AC63-2F6D3E19BE74}" srcId="{6CA9B420-8634-4CC3-9355-375D52F63876}" destId="{AEE5CBCB-69C8-48C6-A5F7-5DE0DC4C7238}" srcOrd="2" destOrd="0" parTransId="{D7EE5AF4-A7F5-4097-8792-20989BDD1658}" sibTransId="{3C342DCE-E813-4BB3-8AAC-070302204C0F}"/>
    <dgm:cxn modelId="{C8DDAA87-08F6-4BC9-89BC-15C1A1A09E33}" type="presOf" srcId="{AEE5CBCB-69C8-48C6-A5F7-5DE0DC4C7238}" destId="{F606E4B1-1420-4DD1-88EA-41FC767FD554}" srcOrd="0" destOrd="0" presId="urn:microsoft.com/office/officeart/2005/8/layout/chevron2"/>
    <dgm:cxn modelId="{E4F4D18A-3F51-4058-9955-2849F2B0A559}" type="presOf" srcId="{5C3B395E-D3AB-49F4-BA99-6F2FAEB964F2}" destId="{D1B4999D-6E23-483B-A1EC-8D25CE6F23BB}" srcOrd="0" destOrd="0" presId="urn:microsoft.com/office/officeart/2005/8/layout/chevron2"/>
    <dgm:cxn modelId="{CE68788D-16FD-42F7-B6EE-9ABA299BA8A4}" srcId="{AEE5CBCB-69C8-48C6-A5F7-5DE0DC4C7238}" destId="{5A8EF559-5DC5-4388-A729-9A6A7CDBA685}" srcOrd="1" destOrd="0" parTransId="{62F3CEF1-47D8-4BFF-BA5F-6482466CDE8A}" sibTransId="{0BE120CC-B111-41BC-B7B9-259361D1B78A}"/>
    <dgm:cxn modelId="{BAC8249F-D253-4AFE-B13A-4170D091B3BC}" type="presOf" srcId="{5A8EF559-5DC5-4388-A729-9A6A7CDBA685}" destId="{ACE101A5-946B-43A4-A753-54941CEE8E10}" srcOrd="0" destOrd="1" presId="urn:microsoft.com/office/officeart/2005/8/layout/chevron2"/>
    <dgm:cxn modelId="{10E3BEA5-12CD-46DE-8A9A-2C1F14DE781E}" type="presOf" srcId="{9F41A7F8-7687-4BD8-9553-3416C549913A}" destId="{3FE3C846-FE18-41E4-B874-88F9F5F95700}" srcOrd="0" destOrd="0" presId="urn:microsoft.com/office/officeart/2005/8/layout/chevron2"/>
    <dgm:cxn modelId="{8573EBAB-5DF8-4B59-90CD-FA90CCCEBF62}" type="presOf" srcId="{C73BC6F2-BA62-41E6-8C21-BA0005AE6818}" destId="{0FB0DFF4-A8E3-4800-8909-CDDED5EE2EA8}" srcOrd="0" destOrd="1" presId="urn:microsoft.com/office/officeart/2005/8/layout/chevron2"/>
    <dgm:cxn modelId="{E12463C3-53FC-4A97-B7F5-DE221CEA9C1D}" srcId="{51D4FBE4-BF6A-4138-9676-72983EB19DA8}" destId="{695DEFE8-77C7-4A0C-9E84-47DFDDACAF30}" srcOrd="0" destOrd="0" parTransId="{27C634B1-BC90-4EA9-B540-F5C463EFF124}" sibTransId="{521E5CA2-F3F8-4D6C-A560-7BFB1B304445}"/>
    <dgm:cxn modelId="{4BDEFECA-75F1-4A58-8B6E-0C2ABD5104A7}" type="presOf" srcId="{51D4FBE4-BF6A-4138-9676-72983EB19DA8}" destId="{AB3A30D1-15C1-4732-966A-16097A826A54}" srcOrd="0" destOrd="0" presId="urn:microsoft.com/office/officeart/2005/8/layout/chevron2"/>
    <dgm:cxn modelId="{AED02DD3-DAD3-4510-8413-F799E2C78DA2}" srcId="{6CA9B420-8634-4CC3-9355-375D52F63876}" destId="{E8360F88-8AF3-4311-B429-E75828D7B395}" srcOrd="0" destOrd="0" parTransId="{223C4C6C-2064-4DB9-9F42-9AD0D79F05ED}" sibTransId="{11843297-BC3D-47D3-A949-CCA00138D94D}"/>
    <dgm:cxn modelId="{13904DF0-5DA0-4693-8A97-31418DFE9308}" srcId="{6CA9B420-8634-4CC3-9355-375D52F63876}" destId="{9F41A7F8-7687-4BD8-9553-3416C549913A}" srcOrd="1" destOrd="0" parTransId="{ECB82644-76ED-4EEF-91F6-E9F5DC453C7B}" sibTransId="{DBBCC7FA-F8D5-4359-9470-BBCAC3009D22}"/>
    <dgm:cxn modelId="{E708BBF9-3B75-4D36-83DD-DD2543A7F2A0}" type="presOf" srcId="{B7EA7C50-98E3-4818-B0FF-94EEF8EA0E80}" destId="{1EC9D20F-660B-41CE-B9F1-AA0A3A78D37A}" srcOrd="0" destOrd="0" presId="urn:microsoft.com/office/officeart/2005/8/layout/chevron2"/>
    <dgm:cxn modelId="{551B30FF-A61C-4C11-87CC-41C4DDCAE976}" srcId="{6CA9B420-8634-4CC3-9355-375D52F63876}" destId="{F444292D-7DC8-4560-9000-68F2FE45C9D3}" srcOrd="5" destOrd="0" parTransId="{7C0100EE-4006-419B-A76D-6361AF66CFED}" sibTransId="{1B5462E5-B745-4780-9D2F-B39EB01FA2AF}"/>
    <dgm:cxn modelId="{D719E993-0AA9-4A5F-9B97-7D1C36ADCE34}" type="presParOf" srcId="{C4762013-7C6E-4218-8BDA-C50485D24F35}" destId="{FE0C6DF3-5444-43D6-8C7C-74E6B47BB091}" srcOrd="0" destOrd="0" presId="urn:microsoft.com/office/officeart/2005/8/layout/chevron2"/>
    <dgm:cxn modelId="{46921ACB-9344-449A-91F8-383DE136783A}" type="presParOf" srcId="{FE0C6DF3-5444-43D6-8C7C-74E6B47BB091}" destId="{0316AD7D-2A8F-40A7-9AAE-63417D076722}" srcOrd="0" destOrd="0" presId="urn:microsoft.com/office/officeart/2005/8/layout/chevron2"/>
    <dgm:cxn modelId="{93BB72C2-6BB3-404F-ACF1-DF8CBAA81E5B}" type="presParOf" srcId="{FE0C6DF3-5444-43D6-8C7C-74E6B47BB091}" destId="{ABC6E680-E1AC-4B26-B378-37745A2269D4}" srcOrd="1" destOrd="0" presId="urn:microsoft.com/office/officeart/2005/8/layout/chevron2"/>
    <dgm:cxn modelId="{7531D135-4B64-4A29-8B31-A8CB9D12CE83}" type="presParOf" srcId="{C4762013-7C6E-4218-8BDA-C50485D24F35}" destId="{6D8F76AD-7116-41BD-9386-ED50825A1833}" srcOrd="1" destOrd="0" presId="urn:microsoft.com/office/officeart/2005/8/layout/chevron2"/>
    <dgm:cxn modelId="{6AAC37C5-0CFB-42D6-B5EE-109A2DEC3094}" type="presParOf" srcId="{C4762013-7C6E-4218-8BDA-C50485D24F35}" destId="{EAF46571-AD8E-4AD5-AE56-0AF7580CB5D2}" srcOrd="2" destOrd="0" presId="urn:microsoft.com/office/officeart/2005/8/layout/chevron2"/>
    <dgm:cxn modelId="{7DD6FC51-D976-4435-9693-FCD10BB7781B}" type="presParOf" srcId="{EAF46571-AD8E-4AD5-AE56-0AF7580CB5D2}" destId="{3FE3C846-FE18-41E4-B874-88F9F5F95700}" srcOrd="0" destOrd="0" presId="urn:microsoft.com/office/officeart/2005/8/layout/chevron2"/>
    <dgm:cxn modelId="{19B05D3F-C59C-45E0-9236-644C3D5136B6}" type="presParOf" srcId="{EAF46571-AD8E-4AD5-AE56-0AF7580CB5D2}" destId="{1EC9D20F-660B-41CE-B9F1-AA0A3A78D37A}" srcOrd="1" destOrd="0" presId="urn:microsoft.com/office/officeart/2005/8/layout/chevron2"/>
    <dgm:cxn modelId="{0F225623-7C52-4C2C-AAB5-CDEBD3FBFB46}" type="presParOf" srcId="{C4762013-7C6E-4218-8BDA-C50485D24F35}" destId="{97D4D385-5B9D-4417-BAD8-90F12711D4E7}" srcOrd="3" destOrd="0" presId="urn:microsoft.com/office/officeart/2005/8/layout/chevron2"/>
    <dgm:cxn modelId="{2C111247-FFCD-4F83-9966-4CF5BA32923B}" type="presParOf" srcId="{C4762013-7C6E-4218-8BDA-C50485D24F35}" destId="{DCFC0A9F-01FE-49B3-AE16-7A486FE7FE8B}" srcOrd="4" destOrd="0" presId="urn:microsoft.com/office/officeart/2005/8/layout/chevron2"/>
    <dgm:cxn modelId="{DEB14033-9254-42D0-9FD7-05AB6D00A67D}" type="presParOf" srcId="{DCFC0A9F-01FE-49B3-AE16-7A486FE7FE8B}" destId="{F606E4B1-1420-4DD1-88EA-41FC767FD554}" srcOrd="0" destOrd="0" presId="urn:microsoft.com/office/officeart/2005/8/layout/chevron2"/>
    <dgm:cxn modelId="{B89E45F6-264E-4573-859A-BC8D7706C69E}" type="presParOf" srcId="{DCFC0A9F-01FE-49B3-AE16-7A486FE7FE8B}" destId="{ACE101A5-946B-43A4-A753-54941CEE8E10}" srcOrd="1" destOrd="0" presId="urn:microsoft.com/office/officeart/2005/8/layout/chevron2"/>
    <dgm:cxn modelId="{CBAC950E-292C-4C5F-93B9-0E04BBD720BF}" type="presParOf" srcId="{C4762013-7C6E-4218-8BDA-C50485D24F35}" destId="{4FB75992-9C86-42CF-AC2C-96D81EC47872}" srcOrd="5" destOrd="0" presId="urn:microsoft.com/office/officeart/2005/8/layout/chevron2"/>
    <dgm:cxn modelId="{8F55CC5F-4CE4-4AB3-B895-621F91D24BB0}" type="presParOf" srcId="{C4762013-7C6E-4218-8BDA-C50485D24F35}" destId="{2492DE4E-B005-42B9-BFB2-57B720F2521B}" srcOrd="6" destOrd="0" presId="urn:microsoft.com/office/officeart/2005/8/layout/chevron2"/>
    <dgm:cxn modelId="{00982350-3498-4313-9008-7FD503AA83B0}" type="presParOf" srcId="{2492DE4E-B005-42B9-BFB2-57B720F2521B}" destId="{D1B4999D-6E23-483B-A1EC-8D25CE6F23BB}" srcOrd="0" destOrd="0" presId="urn:microsoft.com/office/officeart/2005/8/layout/chevron2"/>
    <dgm:cxn modelId="{8E86CA06-9E2E-446B-B16C-8FC657E64E49}" type="presParOf" srcId="{2492DE4E-B005-42B9-BFB2-57B720F2521B}" destId="{D353357A-8069-4CC9-862A-C5A505492484}" srcOrd="1" destOrd="0" presId="urn:microsoft.com/office/officeart/2005/8/layout/chevron2"/>
    <dgm:cxn modelId="{E4F3B265-BCEC-45E3-AC29-329C7636735E}" type="presParOf" srcId="{C4762013-7C6E-4218-8BDA-C50485D24F35}" destId="{72BAC19B-5D0C-4F57-8C07-D786863CDE88}" srcOrd="7" destOrd="0" presId="urn:microsoft.com/office/officeart/2005/8/layout/chevron2"/>
    <dgm:cxn modelId="{8701C535-C3E5-4090-901F-93E9F92B386F}" type="presParOf" srcId="{C4762013-7C6E-4218-8BDA-C50485D24F35}" destId="{528007A8-1EF8-4031-AD6B-62E0E2334DE2}" srcOrd="8" destOrd="0" presId="urn:microsoft.com/office/officeart/2005/8/layout/chevron2"/>
    <dgm:cxn modelId="{0E906967-4FAF-45DC-B03F-86F86FB6F60E}" type="presParOf" srcId="{528007A8-1EF8-4031-AD6B-62E0E2334DE2}" destId="{AB3A30D1-15C1-4732-966A-16097A826A54}" srcOrd="0" destOrd="0" presId="urn:microsoft.com/office/officeart/2005/8/layout/chevron2"/>
    <dgm:cxn modelId="{9F918DBA-A56A-410A-9D17-B3A60D56566A}" type="presParOf" srcId="{528007A8-1EF8-4031-AD6B-62E0E2334DE2}" destId="{0FB0DFF4-A8E3-4800-8909-CDDED5EE2EA8}" srcOrd="1" destOrd="0" presId="urn:microsoft.com/office/officeart/2005/8/layout/chevron2"/>
    <dgm:cxn modelId="{DB1DF5FD-323D-4A7E-B30F-482211462F65}" type="presParOf" srcId="{C4762013-7C6E-4218-8BDA-C50485D24F35}" destId="{C3404DDC-C7C0-43C0-82F7-89DB3FD7C158}" srcOrd="9" destOrd="0" presId="urn:microsoft.com/office/officeart/2005/8/layout/chevron2"/>
    <dgm:cxn modelId="{DAFA0466-B72C-4E75-8ECD-581D0584542A}" type="presParOf" srcId="{C4762013-7C6E-4218-8BDA-C50485D24F35}" destId="{BFAA9218-385E-488B-BCF9-4B43EBA80633}" srcOrd="10" destOrd="0" presId="urn:microsoft.com/office/officeart/2005/8/layout/chevron2"/>
    <dgm:cxn modelId="{53F584A9-184D-49E9-A62A-C2D837F8D7B4}" type="presParOf" srcId="{BFAA9218-385E-488B-BCF9-4B43EBA80633}" destId="{32C9BCFF-37BE-4CA2-8B33-0C8D43906FFF}" srcOrd="0" destOrd="0" presId="urn:microsoft.com/office/officeart/2005/8/layout/chevron2"/>
    <dgm:cxn modelId="{F292433D-3250-4287-8CAD-EE937246389E}" type="presParOf" srcId="{BFAA9218-385E-488B-BCF9-4B43EBA80633}" destId="{F22F1BD9-EC7A-4A90-AA2F-4E3136E30FC3}"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722EF-E527-468F-9380-4CEBF48FD0BE}">
      <dsp:nvSpPr>
        <dsp:cNvPr id="0" name=""/>
        <dsp:cNvSpPr/>
      </dsp:nvSpPr>
      <dsp:spPr>
        <a:xfrm rot="5400000">
          <a:off x="-147295" y="153415"/>
          <a:ext cx="981967" cy="687377"/>
        </a:xfrm>
        <a:prstGeom prst="chevron">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4</a:t>
          </a:r>
          <a:r>
            <a:rPr kumimoji="1" lang="ja-JP" altLang="en-US" sz="1200" kern="1200"/>
            <a:t>月</a:t>
          </a:r>
        </a:p>
      </dsp:txBody>
      <dsp:txXfrm rot="-5400000">
        <a:off x="1" y="349809"/>
        <a:ext cx="687377" cy="294590"/>
      </dsp:txXfrm>
    </dsp:sp>
    <dsp:sp modelId="{FA3AA0E5-3AAA-4124-B0C4-F9B0C81EEDB3}">
      <dsp:nvSpPr>
        <dsp:cNvPr id="0" name=""/>
        <dsp:cNvSpPr/>
      </dsp:nvSpPr>
      <dsp:spPr>
        <a:xfrm rot="5400000">
          <a:off x="4088549" y="-3395051"/>
          <a:ext cx="638278" cy="7440622"/>
        </a:xfrm>
        <a:prstGeom prst="round2SameRect">
          <a:avLst/>
        </a:prstGeom>
        <a:solidFill>
          <a:schemeClr val="lt1">
            <a:alpha val="90000"/>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kumimoji="1" lang="ja-JP" altLang="en-US" sz="2300" kern="1200"/>
            <a:t>新入生歓迎活動</a:t>
          </a:r>
        </a:p>
      </dsp:txBody>
      <dsp:txXfrm rot="-5400000">
        <a:off x="687377" y="37279"/>
        <a:ext cx="7409464" cy="575962"/>
      </dsp:txXfrm>
    </dsp:sp>
    <dsp:sp modelId="{71833F32-912D-4620-9DBA-103F7C0D1A24}">
      <dsp:nvSpPr>
        <dsp:cNvPr id="0" name=""/>
        <dsp:cNvSpPr/>
      </dsp:nvSpPr>
      <dsp:spPr>
        <a:xfrm rot="5400000">
          <a:off x="-147295" y="1038307"/>
          <a:ext cx="981967" cy="687377"/>
        </a:xfrm>
        <a:prstGeom prst="chevron">
          <a:avLst/>
        </a:prstGeom>
        <a:solidFill>
          <a:schemeClr val="accent3">
            <a:hueOff val="995993"/>
            <a:satOff val="-389"/>
            <a:lumOff val="3059"/>
            <a:alphaOff val="0"/>
          </a:schemeClr>
        </a:solidFill>
        <a:ln w="34925" cap="flat" cmpd="sng" algn="in">
          <a:solidFill>
            <a:schemeClr val="accent3">
              <a:hueOff val="995993"/>
              <a:satOff val="-389"/>
              <a:lumOff val="30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5</a:t>
          </a:r>
          <a:r>
            <a:rPr kumimoji="1" lang="ja-JP" altLang="en-US" sz="1200" kern="1200"/>
            <a:t>月</a:t>
          </a:r>
        </a:p>
      </dsp:txBody>
      <dsp:txXfrm rot="-5400000">
        <a:off x="1" y="1234701"/>
        <a:ext cx="687377" cy="294590"/>
      </dsp:txXfrm>
    </dsp:sp>
    <dsp:sp modelId="{4AAB6F5A-FE5C-43A2-92F5-8AD604763908}">
      <dsp:nvSpPr>
        <dsp:cNvPr id="0" name=""/>
        <dsp:cNvSpPr/>
      </dsp:nvSpPr>
      <dsp:spPr>
        <a:xfrm rot="5400000">
          <a:off x="4088549" y="-2510159"/>
          <a:ext cx="638278" cy="7440622"/>
        </a:xfrm>
        <a:prstGeom prst="round2SameRect">
          <a:avLst/>
        </a:prstGeom>
        <a:solidFill>
          <a:schemeClr val="lt1">
            <a:alpha val="90000"/>
            <a:hueOff val="0"/>
            <a:satOff val="0"/>
            <a:lumOff val="0"/>
            <a:alphaOff val="0"/>
          </a:schemeClr>
        </a:solidFill>
        <a:ln w="34925" cap="flat" cmpd="sng" algn="in">
          <a:solidFill>
            <a:schemeClr val="accent3">
              <a:hueOff val="995993"/>
              <a:satOff val="-389"/>
              <a:lumOff val="3059"/>
              <a:alphaOff val="0"/>
            </a:schemeClr>
          </a:solidFill>
          <a:prstDash val="solid"/>
        </a:ln>
        <a:effectLst/>
      </dsp:spPr>
      <dsp:style>
        <a:lnRef idx="2">
          <a:scrgbClr r="0" g="0" b="0"/>
        </a:lnRef>
        <a:fillRef idx="1">
          <a:scrgbClr r="0" g="0" b="0"/>
        </a:fillRef>
        <a:effectRef idx="0">
          <a:scrgbClr r="0" g="0" b="0"/>
        </a:effectRef>
        <a:fontRef idx="minor"/>
      </dsp:style>
    </dsp:sp>
    <dsp:sp modelId="{365EE45C-42B7-4DA9-8F30-A577EAC93405}">
      <dsp:nvSpPr>
        <dsp:cNvPr id="0" name=""/>
        <dsp:cNvSpPr/>
      </dsp:nvSpPr>
      <dsp:spPr>
        <a:xfrm rot="5400000">
          <a:off x="-147295" y="1923199"/>
          <a:ext cx="981967" cy="687377"/>
        </a:xfrm>
        <a:prstGeom prst="chevron">
          <a:avLst/>
        </a:prstGeom>
        <a:solidFill>
          <a:schemeClr val="accent3">
            <a:hueOff val="1991987"/>
            <a:satOff val="-777"/>
            <a:lumOff val="6118"/>
            <a:alphaOff val="0"/>
          </a:schemeClr>
        </a:solidFill>
        <a:ln w="34925" cap="flat" cmpd="sng" algn="in">
          <a:solidFill>
            <a:schemeClr val="accent3">
              <a:hueOff val="1991987"/>
              <a:satOff val="-777"/>
              <a:lumOff val="61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6</a:t>
          </a:r>
          <a:r>
            <a:rPr kumimoji="1" lang="ja-JP" altLang="en-US" sz="1200" kern="1200"/>
            <a:t>月</a:t>
          </a:r>
        </a:p>
      </dsp:txBody>
      <dsp:txXfrm rot="-5400000">
        <a:off x="1" y="2119593"/>
        <a:ext cx="687377" cy="294590"/>
      </dsp:txXfrm>
    </dsp:sp>
    <dsp:sp modelId="{E765CC9E-8603-428D-97D8-8904DD06EE2B}">
      <dsp:nvSpPr>
        <dsp:cNvPr id="0" name=""/>
        <dsp:cNvSpPr/>
      </dsp:nvSpPr>
      <dsp:spPr>
        <a:xfrm rot="5400000">
          <a:off x="4088549" y="-1625268"/>
          <a:ext cx="638278" cy="7440622"/>
        </a:xfrm>
        <a:prstGeom prst="round2SameRect">
          <a:avLst/>
        </a:prstGeom>
        <a:solidFill>
          <a:schemeClr val="lt1">
            <a:alpha val="90000"/>
            <a:hueOff val="0"/>
            <a:satOff val="0"/>
            <a:lumOff val="0"/>
            <a:alphaOff val="0"/>
          </a:schemeClr>
        </a:solidFill>
        <a:ln w="34925" cap="flat" cmpd="sng" algn="in">
          <a:solidFill>
            <a:schemeClr val="accent3">
              <a:hueOff val="1991987"/>
              <a:satOff val="-777"/>
              <a:lumOff val="61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kumimoji="1" lang="ja-JP" altLang="en-US" sz="2300" kern="1200"/>
            <a:t>水無月定演</a:t>
          </a:r>
        </a:p>
      </dsp:txBody>
      <dsp:txXfrm rot="-5400000">
        <a:off x="687377" y="1807062"/>
        <a:ext cx="7409464" cy="575962"/>
      </dsp:txXfrm>
    </dsp:sp>
    <dsp:sp modelId="{94CFEBAE-F31F-4480-BBA7-0398D89339D0}">
      <dsp:nvSpPr>
        <dsp:cNvPr id="0" name=""/>
        <dsp:cNvSpPr/>
      </dsp:nvSpPr>
      <dsp:spPr>
        <a:xfrm rot="5400000">
          <a:off x="-147295" y="2808090"/>
          <a:ext cx="981967" cy="687377"/>
        </a:xfrm>
        <a:prstGeom prst="chevron">
          <a:avLst/>
        </a:prstGeom>
        <a:solidFill>
          <a:schemeClr val="accent3">
            <a:hueOff val="2987980"/>
            <a:satOff val="-1166"/>
            <a:lumOff val="9176"/>
            <a:alphaOff val="0"/>
          </a:schemeClr>
        </a:solidFill>
        <a:ln w="34925" cap="flat" cmpd="sng" algn="in">
          <a:solidFill>
            <a:schemeClr val="accent3">
              <a:hueOff val="2987980"/>
              <a:satOff val="-1166"/>
              <a:lumOff val="91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7</a:t>
          </a:r>
          <a:r>
            <a:rPr kumimoji="1" lang="ja-JP" altLang="en-US" sz="1200" kern="1200"/>
            <a:t>月</a:t>
          </a:r>
        </a:p>
      </dsp:txBody>
      <dsp:txXfrm rot="-5400000">
        <a:off x="1" y="3004484"/>
        <a:ext cx="687377" cy="294590"/>
      </dsp:txXfrm>
    </dsp:sp>
    <dsp:sp modelId="{7739B502-352A-4E16-BBCE-A257175D1475}">
      <dsp:nvSpPr>
        <dsp:cNvPr id="0" name=""/>
        <dsp:cNvSpPr/>
      </dsp:nvSpPr>
      <dsp:spPr>
        <a:xfrm rot="5400000">
          <a:off x="4088549" y="-740376"/>
          <a:ext cx="638278" cy="7440622"/>
        </a:xfrm>
        <a:prstGeom prst="round2SameRect">
          <a:avLst/>
        </a:prstGeom>
        <a:solidFill>
          <a:schemeClr val="lt1">
            <a:alpha val="90000"/>
            <a:hueOff val="0"/>
            <a:satOff val="0"/>
            <a:lumOff val="0"/>
            <a:alphaOff val="0"/>
          </a:schemeClr>
        </a:solidFill>
        <a:ln w="34925" cap="flat" cmpd="sng" algn="in">
          <a:solidFill>
            <a:schemeClr val="accent3">
              <a:hueOff val="2987980"/>
              <a:satOff val="-1166"/>
              <a:lumOff val="9176"/>
              <a:alphaOff val="0"/>
            </a:schemeClr>
          </a:solidFill>
          <a:prstDash val="solid"/>
        </a:ln>
        <a:effectLst/>
      </dsp:spPr>
      <dsp:style>
        <a:lnRef idx="2">
          <a:scrgbClr r="0" g="0" b="0"/>
        </a:lnRef>
        <a:fillRef idx="1">
          <a:scrgbClr r="0" g="0" b="0"/>
        </a:fillRef>
        <a:effectRef idx="0">
          <a:scrgbClr r="0" g="0" b="0"/>
        </a:effectRef>
        <a:fontRef idx="minor"/>
      </dsp:style>
    </dsp:sp>
    <dsp:sp modelId="{8565404E-A257-4693-BC33-0B3667744380}">
      <dsp:nvSpPr>
        <dsp:cNvPr id="0" name=""/>
        <dsp:cNvSpPr/>
      </dsp:nvSpPr>
      <dsp:spPr>
        <a:xfrm rot="5400000">
          <a:off x="-147295" y="3692982"/>
          <a:ext cx="981967" cy="687377"/>
        </a:xfrm>
        <a:prstGeom prst="chevron">
          <a:avLst/>
        </a:prstGeom>
        <a:solidFill>
          <a:schemeClr val="accent3">
            <a:hueOff val="3983973"/>
            <a:satOff val="-1554"/>
            <a:lumOff val="12235"/>
            <a:alphaOff val="0"/>
          </a:schemeClr>
        </a:solidFill>
        <a:ln w="34925" cap="flat" cmpd="sng" algn="in">
          <a:solidFill>
            <a:schemeClr val="accent3">
              <a:hueOff val="3983973"/>
              <a:satOff val="-1554"/>
              <a:lumOff val="122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8</a:t>
          </a:r>
          <a:r>
            <a:rPr kumimoji="1" lang="ja-JP" altLang="en-US" sz="1200" kern="1200"/>
            <a:t>月</a:t>
          </a:r>
        </a:p>
      </dsp:txBody>
      <dsp:txXfrm rot="-5400000">
        <a:off x="1" y="3889376"/>
        <a:ext cx="687377" cy="294590"/>
      </dsp:txXfrm>
    </dsp:sp>
    <dsp:sp modelId="{2DCFFDD2-B0D4-4DD2-9B77-26F51B3D19E2}">
      <dsp:nvSpPr>
        <dsp:cNvPr id="0" name=""/>
        <dsp:cNvSpPr/>
      </dsp:nvSpPr>
      <dsp:spPr>
        <a:xfrm rot="5400000">
          <a:off x="4088549" y="144515"/>
          <a:ext cx="638278" cy="7440622"/>
        </a:xfrm>
        <a:prstGeom prst="round2SameRect">
          <a:avLst/>
        </a:prstGeom>
        <a:solidFill>
          <a:schemeClr val="lt1">
            <a:alpha val="90000"/>
            <a:hueOff val="0"/>
            <a:satOff val="0"/>
            <a:lumOff val="0"/>
            <a:alphaOff val="0"/>
          </a:schemeClr>
        </a:solidFill>
        <a:ln w="34925" cap="flat" cmpd="sng" algn="in">
          <a:solidFill>
            <a:schemeClr val="accent3">
              <a:hueOff val="3983973"/>
              <a:satOff val="-1554"/>
              <a:lumOff val="12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kumimoji="1" lang="ja-JP" altLang="en-US" sz="2400" kern="1200"/>
        </a:p>
      </dsp:txBody>
      <dsp:txXfrm rot="-5400000">
        <a:off x="687377" y="3576845"/>
        <a:ext cx="7409464" cy="575962"/>
      </dsp:txXfrm>
    </dsp:sp>
    <dsp:sp modelId="{AA721CFC-73A4-4419-8365-F33A73CA96CC}">
      <dsp:nvSpPr>
        <dsp:cNvPr id="0" name=""/>
        <dsp:cNvSpPr/>
      </dsp:nvSpPr>
      <dsp:spPr>
        <a:xfrm rot="5400000">
          <a:off x="-137135" y="4577874"/>
          <a:ext cx="981967" cy="687377"/>
        </a:xfrm>
        <a:prstGeom prst="chevron">
          <a:avLst/>
        </a:prstGeom>
        <a:solidFill>
          <a:schemeClr val="accent3">
            <a:hueOff val="4979966"/>
            <a:satOff val="-1943"/>
            <a:lumOff val="15294"/>
            <a:alphaOff val="0"/>
          </a:schemeClr>
        </a:solidFill>
        <a:ln w="34925" cap="flat" cmpd="sng" algn="in">
          <a:solidFill>
            <a:schemeClr val="accent3">
              <a:hueOff val="4979966"/>
              <a:satOff val="-1943"/>
              <a:lumOff val="1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9</a:t>
          </a:r>
          <a:r>
            <a:rPr kumimoji="1" lang="ja-JP" altLang="en-US" sz="1200" kern="1200"/>
            <a:t>月</a:t>
          </a:r>
        </a:p>
      </dsp:txBody>
      <dsp:txXfrm rot="-5400000">
        <a:off x="10161" y="4774268"/>
        <a:ext cx="687377" cy="294590"/>
      </dsp:txXfrm>
    </dsp:sp>
    <dsp:sp modelId="{C05F2B9B-42D7-458C-928E-4F236CDD11EF}">
      <dsp:nvSpPr>
        <dsp:cNvPr id="0" name=""/>
        <dsp:cNvSpPr/>
      </dsp:nvSpPr>
      <dsp:spPr>
        <a:xfrm rot="5400000">
          <a:off x="4088549" y="1029406"/>
          <a:ext cx="638278" cy="7440622"/>
        </a:xfrm>
        <a:prstGeom prst="round2SameRect">
          <a:avLst/>
        </a:prstGeom>
        <a:solidFill>
          <a:schemeClr val="lt1">
            <a:alpha val="90000"/>
            <a:hueOff val="0"/>
            <a:satOff val="0"/>
            <a:lumOff val="0"/>
            <a:alphaOff val="0"/>
          </a:schemeClr>
        </a:solidFill>
        <a:ln w="34925" cap="flat" cmpd="sng" algn="in">
          <a:solidFill>
            <a:schemeClr val="accent3">
              <a:hueOff val="4979966"/>
              <a:satOff val="-1943"/>
              <a:lumOff val="1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kumimoji="1" lang="ja-JP" altLang="en-US" sz="2400" kern="1200"/>
            <a:t>夏合宿・浴衣会</a:t>
          </a:r>
        </a:p>
      </dsp:txBody>
      <dsp:txXfrm rot="-5400000">
        <a:off x="687377" y="4461736"/>
        <a:ext cx="7409464" cy="575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722EF-E527-468F-9380-4CEBF48FD0BE}">
      <dsp:nvSpPr>
        <dsp:cNvPr id="0" name=""/>
        <dsp:cNvSpPr/>
      </dsp:nvSpPr>
      <dsp:spPr>
        <a:xfrm rot="5400000">
          <a:off x="-147439" y="150917"/>
          <a:ext cx="982927" cy="688049"/>
        </a:xfrm>
        <a:prstGeom prst="chevron">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4</a:t>
          </a:r>
          <a:r>
            <a:rPr kumimoji="1" lang="ja-JP" altLang="en-US" sz="1200" kern="1200"/>
            <a:t>月</a:t>
          </a:r>
        </a:p>
      </dsp:txBody>
      <dsp:txXfrm rot="-5400000">
        <a:off x="1" y="347503"/>
        <a:ext cx="688049" cy="294878"/>
      </dsp:txXfrm>
    </dsp:sp>
    <dsp:sp modelId="{FA3AA0E5-3AAA-4124-B0C4-F9B0C81EEDB3}">
      <dsp:nvSpPr>
        <dsp:cNvPr id="0" name=""/>
        <dsp:cNvSpPr/>
      </dsp:nvSpPr>
      <dsp:spPr>
        <a:xfrm rot="5400000">
          <a:off x="4088573" y="-3397045"/>
          <a:ext cx="638902" cy="7439950"/>
        </a:xfrm>
        <a:prstGeom prst="round2SameRect">
          <a:avLst/>
        </a:prstGeom>
        <a:solidFill>
          <a:schemeClr val="lt1">
            <a:alpha val="90000"/>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kumimoji="1" lang="ja-JP" altLang="en-US" sz="1100" kern="1200"/>
            <a:t>新入生歓迎活動</a:t>
          </a:r>
        </a:p>
        <a:p>
          <a:pPr marL="57150" lvl="1" indent="-57150" algn="l" defTabSz="488950">
            <a:lnSpc>
              <a:spcPct val="90000"/>
            </a:lnSpc>
            <a:spcBef>
              <a:spcPct val="0"/>
            </a:spcBef>
            <a:spcAft>
              <a:spcPct val="15000"/>
            </a:spcAft>
            <a:buChar char="•"/>
          </a:pPr>
          <a:r>
            <a:rPr kumimoji="1" lang="ja-JP" altLang="en-US" sz="1100" kern="1200">
              <a:solidFill>
                <a:srgbClr val="C00000"/>
              </a:solidFill>
            </a:rPr>
            <a:t>新人演奏会</a:t>
          </a:r>
        </a:p>
      </dsp:txBody>
      <dsp:txXfrm rot="-5400000">
        <a:off x="688050" y="34667"/>
        <a:ext cx="7408761" cy="576524"/>
      </dsp:txXfrm>
    </dsp:sp>
    <dsp:sp modelId="{71833F32-912D-4620-9DBA-103F7C0D1A24}">
      <dsp:nvSpPr>
        <dsp:cNvPr id="0" name=""/>
        <dsp:cNvSpPr/>
      </dsp:nvSpPr>
      <dsp:spPr>
        <a:xfrm rot="5400000">
          <a:off x="-147439" y="1036673"/>
          <a:ext cx="982927" cy="688049"/>
        </a:xfrm>
        <a:prstGeom prst="chevron">
          <a:avLst/>
        </a:prstGeom>
        <a:solidFill>
          <a:schemeClr val="accent3">
            <a:hueOff val="995993"/>
            <a:satOff val="-389"/>
            <a:lumOff val="3059"/>
            <a:alphaOff val="0"/>
          </a:schemeClr>
        </a:solidFill>
        <a:ln w="34925" cap="flat" cmpd="sng" algn="in">
          <a:solidFill>
            <a:schemeClr val="accent3">
              <a:hueOff val="995993"/>
              <a:satOff val="-389"/>
              <a:lumOff val="30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5</a:t>
          </a:r>
          <a:r>
            <a:rPr kumimoji="1" lang="ja-JP" altLang="en-US" sz="1200" kern="1200"/>
            <a:t>月</a:t>
          </a:r>
        </a:p>
      </dsp:txBody>
      <dsp:txXfrm rot="-5400000">
        <a:off x="1" y="1233259"/>
        <a:ext cx="688049" cy="294878"/>
      </dsp:txXfrm>
    </dsp:sp>
    <dsp:sp modelId="{4AAB6F5A-FE5C-43A2-92F5-8AD604763908}">
      <dsp:nvSpPr>
        <dsp:cNvPr id="0" name=""/>
        <dsp:cNvSpPr/>
      </dsp:nvSpPr>
      <dsp:spPr>
        <a:xfrm rot="5400000">
          <a:off x="4088573" y="-2511289"/>
          <a:ext cx="638902" cy="7439950"/>
        </a:xfrm>
        <a:prstGeom prst="round2SameRect">
          <a:avLst/>
        </a:prstGeom>
        <a:solidFill>
          <a:schemeClr val="lt1">
            <a:alpha val="90000"/>
            <a:hueOff val="0"/>
            <a:satOff val="0"/>
            <a:lumOff val="0"/>
            <a:alphaOff val="0"/>
          </a:schemeClr>
        </a:solidFill>
        <a:ln w="34925" cap="flat" cmpd="sng" algn="in">
          <a:solidFill>
            <a:schemeClr val="accent3">
              <a:hueOff val="995993"/>
              <a:satOff val="-389"/>
              <a:lumOff val="3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kumimoji="1" lang="ja-JP" altLang="en-US" sz="1100" kern="1200">
              <a:solidFill>
                <a:srgbClr val="C00000"/>
              </a:solidFill>
            </a:rPr>
            <a:t>名流演奏会</a:t>
          </a:r>
        </a:p>
      </dsp:txBody>
      <dsp:txXfrm rot="-5400000">
        <a:off x="688050" y="920423"/>
        <a:ext cx="7408761" cy="576524"/>
      </dsp:txXfrm>
    </dsp:sp>
    <dsp:sp modelId="{365EE45C-42B7-4DA9-8F30-A577EAC93405}">
      <dsp:nvSpPr>
        <dsp:cNvPr id="0" name=""/>
        <dsp:cNvSpPr/>
      </dsp:nvSpPr>
      <dsp:spPr>
        <a:xfrm rot="5400000">
          <a:off x="-147439" y="1922430"/>
          <a:ext cx="982927" cy="688049"/>
        </a:xfrm>
        <a:prstGeom prst="chevron">
          <a:avLst/>
        </a:prstGeom>
        <a:solidFill>
          <a:schemeClr val="accent3">
            <a:hueOff val="1991987"/>
            <a:satOff val="-777"/>
            <a:lumOff val="6118"/>
            <a:alphaOff val="0"/>
          </a:schemeClr>
        </a:solidFill>
        <a:ln w="34925" cap="flat" cmpd="sng" algn="in">
          <a:solidFill>
            <a:schemeClr val="accent3">
              <a:hueOff val="1991987"/>
              <a:satOff val="-777"/>
              <a:lumOff val="61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6</a:t>
          </a:r>
          <a:r>
            <a:rPr kumimoji="1" lang="ja-JP" altLang="en-US" sz="1200" kern="1200"/>
            <a:t>月</a:t>
          </a:r>
        </a:p>
      </dsp:txBody>
      <dsp:txXfrm rot="-5400000">
        <a:off x="1" y="2119016"/>
        <a:ext cx="688049" cy="294878"/>
      </dsp:txXfrm>
    </dsp:sp>
    <dsp:sp modelId="{E765CC9E-8603-428D-97D8-8904DD06EE2B}">
      <dsp:nvSpPr>
        <dsp:cNvPr id="0" name=""/>
        <dsp:cNvSpPr/>
      </dsp:nvSpPr>
      <dsp:spPr>
        <a:xfrm rot="5400000">
          <a:off x="4088573" y="-1625532"/>
          <a:ext cx="638902" cy="7439950"/>
        </a:xfrm>
        <a:prstGeom prst="round2SameRect">
          <a:avLst/>
        </a:prstGeom>
        <a:solidFill>
          <a:schemeClr val="lt1">
            <a:alpha val="90000"/>
            <a:hueOff val="0"/>
            <a:satOff val="0"/>
            <a:lumOff val="0"/>
            <a:alphaOff val="0"/>
          </a:schemeClr>
        </a:solidFill>
        <a:ln w="34925" cap="flat" cmpd="sng" algn="in">
          <a:solidFill>
            <a:schemeClr val="accent3">
              <a:hueOff val="1991987"/>
              <a:satOff val="-777"/>
              <a:lumOff val="61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kumimoji="1" lang="ja-JP" altLang="en-US" sz="1100" kern="1200"/>
            <a:t>水無月定演</a:t>
          </a:r>
        </a:p>
      </dsp:txBody>
      <dsp:txXfrm rot="-5400000">
        <a:off x="688050" y="1806180"/>
        <a:ext cx="7408761" cy="576524"/>
      </dsp:txXfrm>
    </dsp:sp>
    <dsp:sp modelId="{94CFEBAE-F31F-4480-BBA7-0398D89339D0}">
      <dsp:nvSpPr>
        <dsp:cNvPr id="0" name=""/>
        <dsp:cNvSpPr/>
      </dsp:nvSpPr>
      <dsp:spPr>
        <a:xfrm rot="5400000">
          <a:off x="-147439" y="2808187"/>
          <a:ext cx="982927" cy="688049"/>
        </a:xfrm>
        <a:prstGeom prst="chevron">
          <a:avLst/>
        </a:prstGeom>
        <a:solidFill>
          <a:schemeClr val="accent3">
            <a:hueOff val="2987980"/>
            <a:satOff val="-1166"/>
            <a:lumOff val="9176"/>
            <a:alphaOff val="0"/>
          </a:schemeClr>
        </a:solidFill>
        <a:ln w="34925" cap="flat" cmpd="sng" algn="in">
          <a:solidFill>
            <a:schemeClr val="accent3">
              <a:hueOff val="2987980"/>
              <a:satOff val="-1166"/>
              <a:lumOff val="91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7</a:t>
          </a:r>
          <a:r>
            <a:rPr kumimoji="1" lang="ja-JP" altLang="en-US" sz="1200" kern="1200"/>
            <a:t>月</a:t>
          </a:r>
        </a:p>
      </dsp:txBody>
      <dsp:txXfrm rot="-5400000">
        <a:off x="1" y="3004773"/>
        <a:ext cx="688049" cy="294878"/>
      </dsp:txXfrm>
    </dsp:sp>
    <dsp:sp modelId="{7739B502-352A-4E16-BBCE-A257175D1475}">
      <dsp:nvSpPr>
        <dsp:cNvPr id="0" name=""/>
        <dsp:cNvSpPr/>
      </dsp:nvSpPr>
      <dsp:spPr>
        <a:xfrm rot="5400000">
          <a:off x="4088573" y="-739775"/>
          <a:ext cx="638902" cy="7439950"/>
        </a:xfrm>
        <a:prstGeom prst="round2SameRect">
          <a:avLst/>
        </a:prstGeom>
        <a:solidFill>
          <a:schemeClr val="lt1">
            <a:alpha val="90000"/>
            <a:hueOff val="0"/>
            <a:satOff val="0"/>
            <a:lumOff val="0"/>
            <a:alphaOff val="0"/>
          </a:schemeClr>
        </a:solidFill>
        <a:ln w="34925" cap="flat" cmpd="sng" algn="in">
          <a:solidFill>
            <a:schemeClr val="accent3">
              <a:hueOff val="2987980"/>
              <a:satOff val="-1166"/>
              <a:lumOff val="9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kumimoji="1" lang="ja-JP" altLang="en-US" sz="1100" kern="1200">
              <a:solidFill>
                <a:srgbClr val="C00000"/>
              </a:solidFill>
            </a:rPr>
            <a:t>学三定期演奏会</a:t>
          </a:r>
        </a:p>
      </dsp:txBody>
      <dsp:txXfrm rot="-5400000">
        <a:off x="688050" y="2691937"/>
        <a:ext cx="7408761" cy="576524"/>
      </dsp:txXfrm>
    </dsp:sp>
    <dsp:sp modelId="{8565404E-A257-4693-BC33-0B3667744380}">
      <dsp:nvSpPr>
        <dsp:cNvPr id="0" name=""/>
        <dsp:cNvSpPr/>
      </dsp:nvSpPr>
      <dsp:spPr>
        <a:xfrm rot="5400000">
          <a:off x="-147439" y="3693944"/>
          <a:ext cx="982927" cy="688049"/>
        </a:xfrm>
        <a:prstGeom prst="chevron">
          <a:avLst/>
        </a:prstGeom>
        <a:solidFill>
          <a:schemeClr val="accent3">
            <a:hueOff val="3983973"/>
            <a:satOff val="-1554"/>
            <a:lumOff val="12235"/>
            <a:alphaOff val="0"/>
          </a:schemeClr>
        </a:solidFill>
        <a:ln w="34925" cap="flat" cmpd="sng" algn="in">
          <a:solidFill>
            <a:schemeClr val="accent3">
              <a:hueOff val="3983973"/>
              <a:satOff val="-1554"/>
              <a:lumOff val="122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8</a:t>
          </a:r>
          <a:r>
            <a:rPr kumimoji="1" lang="ja-JP" altLang="en-US" sz="1200" kern="1200"/>
            <a:t>月</a:t>
          </a:r>
        </a:p>
      </dsp:txBody>
      <dsp:txXfrm rot="-5400000">
        <a:off x="1" y="3890530"/>
        <a:ext cx="688049" cy="294878"/>
      </dsp:txXfrm>
    </dsp:sp>
    <dsp:sp modelId="{2DCFFDD2-B0D4-4DD2-9B77-26F51B3D19E2}">
      <dsp:nvSpPr>
        <dsp:cNvPr id="0" name=""/>
        <dsp:cNvSpPr/>
      </dsp:nvSpPr>
      <dsp:spPr>
        <a:xfrm rot="5400000">
          <a:off x="4088573" y="145980"/>
          <a:ext cx="638902" cy="7439950"/>
        </a:xfrm>
        <a:prstGeom prst="round2SameRect">
          <a:avLst/>
        </a:prstGeom>
        <a:solidFill>
          <a:schemeClr val="lt1">
            <a:alpha val="90000"/>
            <a:hueOff val="0"/>
            <a:satOff val="0"/>
            <a:lumOff val="0"/>
            <a:alphaOff val="0"/>
          </a:schemeClr>
        </a:solidFill>
        <a:ln w="34925" cap="flat" cmpd="sng" algn="in">
          <a:solidFill>
            <a:schemeClr val="accent3">
              <a:hueOff val="3983973"/>
              <a:satOff val="-1554"/>
              <a:lumOff val="12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kumimoji="1" lang="ja-JP" altLang="en-US" sz="1050" kern="1200">
              <a:solidFill>
                <a:srgbClr val="C00000"/>
              </a:solidFill>
            </a:rPr>
            <a:t>全国学生邦楽フェス</a:t>
          </a:r>
        </a:p>
        <a:p>
          <a:pPr marL="57150" lvl="1" indent="-57150" algn="l" defTabSz="466725">
            <a:lnSpc>
              <a:spcPct val="90000"/>
            </a:lnSpc>
            <a:spcBef>
              <a:spcPct val="0"/>
            </a:spcBef>
            <a:spcAft>
              <a:spcPct val="15000"/>
            </a:spcAft>
            <a:buChar char="•"/>
          </a:pPr>
          <a:r>
            <a:rPr kumimoji="1" lang="ja-JP" altLang="en-US" sz="1050" kern="1200">
              <a:solidFill>
                <a:srgbClr val="C00000"/>
              </a:solidFill>
            </a:rPr>
            <a:t>学三夏合宿</a:t>
          </a:r>
        </a:p>
      </dsp:txBody>
      <dsp:txXfrm rot="-5400000">
        <a:off x="688050" y="3577693"/>
        <a:ext cx="7408761" cy="576524"/>
      </dsp:txXfrm>
    </dsp:sp>
    <dsp:sp modelId="{AA721CFC-73A4-4419-8365-F33A73CA96CC}">
      <dsp:nvSpPr>
        <dsp:cNvPr id="0" name=""/>
        <dsp:cNvSpPr/>
      </dsp:nvSpPr>
      <dsp:spPr>
        <a:xfrm rot="5400000">
          <a:off x="-147439" y="4579700"/>
          <a:ext cx="982927" cy="688049"/>
        </a:xfrm>
        <a:prstGeom prst="chevron">
          <a:avLst/>
        </a:prstGeom>
        <a:solidFill>
          <a:schemeClr val="accent3">
            <a:hueOff val="4979966"/>
            <a:satOff val="-1943"/>
            <a:lumOff val="15294"/>
            <a:alphaOff val="0"/>
          </a:schemeClr>
        </a:solidFill>
        <a:ln w="34925" cap="flat" cmpd="sng" algn="in">
          <a:solidFill>
            <a:schemeClr val="accent3">
              <a:hueOff val="4979966"/>
              <a:satOff val="-1943"/>
              <a:lumOff val="1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9</a:t>
          </a:r>
          <a:r>
            <a:rPr kumimoji="1" lang="ja-JP" altLang="en-US" sz="1200" kern="1200"/>
            <a:t>月</a:t>
          </a:r>
        </a:p>
      </dsp:txBody>
      <dsp:txXfrm rot="-5400000">
        <a:off x="1" y="4776286"/>
        <a:ext cx="688049" cy="294878"/>
      </dsp:txXfrm>
    </dsp:sp>
    <dsp:sp modelId="{C05F2B9B-42D7-458C-928E-4F236CDD11EF}">
      <dsp:nvSpPr>
        <dsp:cNvPr id="0" name=""/>
        <dsp:cNvSpPr/>
      </dsp:nvSpPr>
      <dsp:spPr>
        <a:xfrm rot="5400000">
          <a:off x="4088573" y="1031737"/>
          <a:ext cx="638902" cy="7439950"/>
        </a:xfrm>
        <a:prstGeom prst="round2SameRect">
          <a:avLst/>
        </a:prstGeom>
        <a:solidFill>
          <a:schemeClr val="lt1">
            <a:alpha val="90000"/>
            <a:hueOff val="0"/>
            <a:satOff val="0"/>
            <a:lumOff val="0"/>
            <a:alphaOff val="0"/>
          </a:schemeClr>
        </a:solidFill>
        <a:ln w="34925" cap="flat" cmpd="sng" algn="in">
          <a:solidFill>
            <a:schemeClr val="accent3">
              <a:hueOff val="4979966"/>
              <a:satOff val="-1943"/>
              <a:lumOff val="1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kumimoji="1" lang="ja-JP" altLang="en-US" sz="1050" kern="1200"/>
            <a:t>夏合宿</a:t>
          </a:r>
        </a:p>
        <a:p>
          <a:pPr marL="57150" lvl="1" indent="-57150" algn="l" defTabSz="466725">
            <a:lnSpc>
              <a:spcPct val="90000"/>
            </a:lnSpc>
            <a:spcBef>
              <a:spcPct val="0"/>
            </a:spcBef>
            <a:spcAft>
              <a:spcPct val="15000"/>
            </a:spcAft>
            <a:buChar char="•"/>
          </a:pPr>
          <a:r>
            <a:rPr kumimoji="1" lang="ja-JP" altLang="en-US" sz="1050" kern="1200"/>
            <a:t>浴衣会</a:t>
          </a:r>
        </a:p>
      </dsp:txBody>
      <dsp:txXfrm rot="-5400000">
        <a:off x="688050" y="4463450"/>
        <a:ext cx="7408761" cy="5765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6AD7D-2A8F-40A7-9AAE-63417D076722}">
      <dsp:nvSpPr>
        <dsp:cNvPr id="0" name=""/>
        <dsp:cNvSpPr/>
      </dsp:nvSpPr>
      <dsp:spPr>
        <a:xfrm rot="5400000">
          <a:off x="-147439" y="150917"/>
          <a:ext cx="982927" cy="688049"/>
        </a:xfrm>
        <a:prstGeom prst="chevron">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10</a:t>
          </a:r>
          <a:r>
            <a:rPr kumimoji="1" lang="ja-JP" altLang="en-US" sz="1200" kern="1200"/>
            <a:t>月</a:t>
          </a:r>
          <a:endParaRPr kumimoji="1" lang="en-US" altLang="ja-JP" sz="1200" kern="1200"/>
        </a:p>
      </dsp:txBody>
      <dsp:txXfrm rot="-5400000">
        <a:off x="1" y="347503"/>
        <a:ext cx="688049" cy="294878"/>
      </dsp:txXfrm>
    </dsp:sp>
    <dsp:sp modelId="{ABC6E680-E1AC-4B26-B378-37745A2269D4}">
      <dsp:nvSpPr>
        <dsp:cNvPr id="0" name=""/>
        <dsp:cNvSpPr/>
      </dsp:nvSpPr>
      <dsp:spPr>
        <a:xfrm rot="5400000">
          <a:off x="4088573" y="-3397045"/>
          <a:ext cx="638902" cy="7439950"/>
        </a:xfrm>
        <a:prstGeom prst="round2SameRect">
          <a:avLst/>
        </a:prstGeom>
        <a:solidFill>
          <a:schemeClr val="lt1">
            <a:alpha val="90000"/>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endParaRPr kumimoji="1" lang="ja-JP" altLang="en-US" sz="2300" kern="1200"/>
        </a:p>
      </dsp:txBody>
      <dsp:txXfrm rot="-5400000">
        <a:off x="688050" y="34667"/>
        <a:ext cx="7408761" cy="576524"/>
      </dsp:txXfrm>
    </dsp:sp>
    <dsp:sp modelId="{3FE3C846-FE18-41E4-B874-88F9F5F95700}">
      <dsp:nvSpPr>
        <dsp:cNvPr id="0" name=""/>
        <dsp:cNvSpPr/>
      </dsp:nvSpPr>
      <dsp:spPr>
        <a:xfrm rot="5400000">
          <a:off x="-147439" y="1036673"/>
          <a:ext cx="982927" cy="688049"/>
        </a:xfrm>
        <a:prstGeom prst="chevron">
          <a:avLst/>
        </a:prstGeom>
        <a:solidFill>
          <a:schemeClr val="accent4">
            <a:hueOff val="960702"/>
            <a:satOff val="3636"/>
            <a:lumOff val="-235"/>
            <a:alphaOff val="0"/>
          </a:schemeClr>
        </a:solidFill>
        <a:ln w="34925" cap="flat" cmpd="sng" algn="in">
          <a:solidFill>
            <a:schemeClr val="accent4">
              <a:hueOff val="960702"/>
              <a:satOff val="3636"/>
              <a:lumOff val="-2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11</a:t>
          </a:r>
          <a:r>
            <a:rPr kumimoji="1" lang="ja-JP" altLang="en-US" sz="1200" kern="1200"/>
            <a:t>月</a:t>
          </a:r>
        </a:p>
      </dsp:txBody>
      <dsp:txXfrm rot="-5400000">
        <a:off x="1" y="1233259"/>
        <a:ext cx="688049" cy="294878"/>
      </dsp:txXfrm>
    </dsp:sp>
    <dsp:sp modelId="{1EC9D20F-660B-41CE-B9F1-AA0A3A78D37A}">
      <dsp:nvSpPr>
        <dsp:cNvPr id="0" name=""/>
        <dsp:cNvSpPr/>
      </dsp:nvSpPr>
      <dsp:spPr>
        <a:xfrm rot="5400000">
          <a:off x="4088573" y="-2511289"/>
          <a:ext cx="638902" cy="7439950"/>
        </a:xfrm>
        <a:prstGeom prst="round2SameRect">
          <a:avLst/>
        </a:prstGeom>
        <a:solidFill>
          <a:schemeClr val="lt1">
            <a:alpha val="90000"/>
            <a:hueOff val="0"/>
            <a:satOff val="0"/>
            <a:lumOff val="0"/>
            <a:alphaOff val="0"/>
          </a:schemeClr>
        </a:solidFill>
        <a:ln w="34925" cap="flat" cmpd="sng" algn="in">
          <a:solidFill>
            <a:schemeClr val="accent4">
              <a:hueOff val="960702"/>
              <a:satOff val="3636"/>
              <a:lumOff val="-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kumimoji="1" lang="ja-JP" altLang="en-US" sz="2300" kern="1200"/>
            <a:t>早稲田祭</a:t>
          </a:r>
        </a:p>
      </dsp:txBody>
      <dsp:txXfrm rot="-5400000">
        <a:off x="688050" y="920423"/>
        <a:ext cx="7408761" cy="576524"/>
      </dsp:txXfrm>
    </dsp:sp>
    <dsp:sp modelId="{F606E4B1-1420-4DD1-88EA-41FC767FD554}">
      <dsp:nvSpPr>
        <dsp:cNvPr id="0" name=""/>
        <dsp:cNvSpPr/>
      </dsp:nvSpPr>
      <dsp:spPr>
        <a:xfrm rot="5400000">
          <a:off x="-147439" y="1922430"/>
          <a:ext cx="982927" cy="688049"/>
        </a:xfrm>
        <a:prstGeom prst="chevron">
          <a:avLst/>
        </a:prstGeom>
        <a:solidFill>
          <a:schemeClr val="accent4">
            <a:hueOff val="1921404"/>
            <a:satOff val="7273"/>
            <a:lumOff val="-471"/>
            <a:alphaOff val="0"/>
          </a:schemeClr>
        </a:solidFill>
        <a:ln w="34925" cap="flat" cmpd="sng" algn="in">
          <a:solidFill>
            <a:schemeClr val="accent4">
              <a:hueOff val="1921404"/>
              <a:satOff val="7273"/>
              <a:lumOff val="-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12</a:t>
          </a:r>
          <a:r>
            <a:rPr kumimoji="1" lang="ja-JP" altLang="en-US" sz="1200" kern="1200"/>
            <a:t>月</a:t>
          </a:r>
        </a:p>
      </dsp:txBody>
      <dsp:txXfrm rot="-5400000">
        <a:off x="1" y="2119016"/>
        <a:ext cx="688049" cy="294878"/>
      </dsp:txXfrm>
    </dsp:sp>
    <dsp:sp modelId="{ACE101A5-946B-43A4-A753-54941CEE8E10}">
      <dsp:nvSpPr>
        <dsp:cNvPr id="0" name=""/>
        <dsp:cNvSpPr/>
      </dsp:nvSpPr>
      <dsp:spPr>
        <a:xfrm rot="5400000">
          <a:off x="4088573" y="-1625532"/>
          <a:ext cx="638902" cy="7439950"/>
        </a:xfrm>
        <a:prstGeom prst="round2SameRect">
          <a:avLst/>
        </a:prstGeom>
        <a:solidFill>
          <a:schemeClr val="lt1">
            <a:alpha val="90000"/>
            <a:hueOff val="0"/>
            <a:satOff val="0"/>
            <a:lumOff val="0"/>
            <a:alphaOff val="0"/>
          </a:schemeClr>
        </a:solidFill>
        <a:ln w="34925" cap="flat" cmpd="sng" algn="in">
          <a:solidFill>
            <a:schemeClr val="accent4">
              <a:hueOff val="1921404"/>
              <a:satOff val="7273"/>
              <a:lumOff val="-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kumimoji="1" lang="ja-JP" altLang="en-US" sz="2300" kern="1200"/>
            <a:t>師走定演</a:t>
          </a:r>
        </a:p>
      </dsp:txBody>
      <dsp:txXfrm rot="-5400000">
        <a:off x="688050" y="1806180"/>
        <a:ext cx="7408761" cy="576524"/>
      </dsp:txXfrm>
    </dsp:sp>
    <dsp:sp modelId="{D1B4999D-6E23-483B-A1EC-8D25CE6F23BB}">
      <dsp:nvSpPr>
        <dsp:cNvPr id="0" name=""/>
        <dsp:cNvSpPr/>
      </dsp:nvSpPr>
      <dsp:spPr>
        <a:xfrm rot="5400000">
          <a:off x="-147439" y="2808187"/>
          <a:ext cx="982927" cy="688049"/>
        </a:xfrm>
        <a:prstGeom prst="chevron">
          <a:avLst/>
        </a:prstGeom>
        <a:solidFill>
          <a:schemeClr val="accent4">
            <a:hueOff val="2882106"/>
            <a:satOff val="10909"/>
            <a:lumOff val="-706"/>
            <a:alphaOff val="0"/>
          </a:schemeClr>
        </a:solidFill>
        <a:ln w="34925" cap="flat" cmpd="sng" algn="in">
          <a:solidFill>
            <a:schemeClr val="accent4">
              <a:hueOff val="2882106"/>
              <a:satOff val="10909"/>
              <a:lumOff val="-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a:t>
          </a:r>
          <a:r>
            <a:rPr kumimoji="1" lang="ja-JP" altLang="en-US" sz="1200" kern="1200"/>
            <a:t>月</a:t>
          </a:r>
        </a:p>
      </dsp:txBody>
      <dsp:txXfrm rot="-5400000">
        <a:off x="1" y="3004773"/>
        <a:ext cx="688049" cy="294878"/>
      </dsp:txXfrm>
    </dsp:sp>
    <dsp:sp modelId="{D353357A-8069-4CC9-862A-C5A505492484}">
      <dsp:nvSpPr>
        <dsp:cNvPr id="0" name=""/>
        <dsp:cNvSpPr/>
      </dsp:nvSpPr>
      <dsp:spPr>
        <a:xfrm rot="5400000">
          <a:off x="4088573" y="-739775"/>
          <a:ext cx="638902" cy="7439950"/>
        </a:xfrm>
        <a:prstGeom prst="round2SameRect">
          <a:avLst/>
        </a:prstGeom>
        <a:solidFill>
          <a:schemeClr val="lt1">
            <a:alpha val="90000"/>
            <a:hueOff val="0"/>
            <a:satOff val="0"/>
            <a:lumOff val="0"/>
            <a:alphaOff val="0"/>
          </a:schemeClr>
        </a:solidFill>
        <a:ln w="34925" cap="flat" cmpd="sng" algn="in">
          <a:solidFill>
            <a:schemeClr val="accent4">
              <a:hueOff val="2882106"/>
              <a:satOff val="10909"/>
              <a:lumOff val="-706"/>
              <a:alphaOff val="0"/>
            </a:schemeClr>
          </a:solidFill>
          <a:prstDash val="solid"/>
        </a:ln>
        <a:effectLst/>
      </dsp:spPr>
      <dsp:style>
        <a:lnRef idx="2">
          <a:scrgbClr r="0" g="0" b="0"/>
        </a:lnRef>
        <a:fillRef idx="1">
          <a:scrgbClr r="0" g="0" b="0"/>
        </a:fillRef>
        <a:effectRef idx="0">
          <a:scrgbClr r="0" g="0" b="0"/>
        </a:effectRef>
        <a:fontRef idx="minor"/>
      </dsp:style>
    </dsp:sp>
    <dsp:sp modelId="{AB3A30D1-15C1-4732-966A-16097A826A54}">
      <dsp:nvSpPr>
        <dsp:cNvPr id="0" name=""/>
        <dsp:cNvSpPr/>
      </dsp:nvSpPr>
      <dsp:spPr>
        <a:xfrm rot="5400000">
          <a:off x="-147439" y="3693944"/>
          <a:ext cx="982927" cy="688049"/>
        </a:xfrm>
        <a:prstGeom prst="chevron">
          <a:avLst/>
        </a:prstGeom>
        <a:solidFill>
          <a:schemeClr val="accent4">
            <a:hueOff val="3842808"/>
            <a:satOff val="14546"/>
            <a:lumOff val="-942"/>
            <a:alphaOff val="0"/>
          </a:schemeClr>
        </a:solidFill>
        <a:ln w="34925" cap="flat" cmpd="sng" algn="in">
          <a:solidFill>
            <a:schemeClr val="accent4">
              <a:hueOff val="3842808"/>
              <a:satOff val="14546"/>
              <a:lumOff val="-9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2</a:t>
          </a:r>
          <a:r>
            <a:rPr kumimoji="1" lang="ja-JP" altLang="en-US" sz="1200" kern="1200"/>
            <a:t>月</a:t>
          </a:r>
        </a:p>
      </dsp:txBody>
      <dsp:txXfrm rot="-5400000">
        <a:off x="1" y="3890530"/>
        <a:ext cx="688049" cy="294878"/>
      </dsp:txXfrm>
    </dsp:sp>
    <dsp:sp modelId="{0FB0DFF4-A8E3-4800-8909-CDDED5EE2EA8}">
      <dsp:nvSpPr>
        <dsp:cNvPr id="0" name=""/>
        <dsp:cNvSpPr/>
      </dsp:nvSpPr>
      <dsp:spPr>
        <a:xfrm rot="5400000">
          <a:off x="4088573" y="145980"/>
          <a:ext cx="638902" cy="7439950"/>
        </a:xfrm>
        <a:prstGeom prst="round2SameRect">
          <a:avLst/>
        </a:prstGeom>
        <a:solidFill>
          <a:schemeClr val="lt1">
            <a:alpha val="90000"/>
            <a:hueOff val="0"/>
            <a:satOff val="0"/>
            <a:lumOff val="0"/>
            <a:alphaOff val="0"/>
          </a:schemeClr>
        </a:solidFill>
        <a:ln w="34925" cap="flat" cmpd="sng" algn="in">
          <a:solidFill>
            <a:schemeClr val="accent4">
              <a:hueOff val="3842808"/>
              <a:satOff val="14546"/>
              <a:lumOff val="-9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endParaRPr kumimoji="1" lang="ja-JP" altLang="en-US" sz="2300" kern="1200"/>
        </a:p>
      </dsp:txBody>
      <dsp:txXfrm rot="-5400000">
        <a:off x="688050" y="3577693"/>
        <a:ext cx="7408761" cy="576524"/>
      </dsp:txXfrm>
    </dsp:sp>
    <dsp:sp modelId="{32C9BCFF-37BE-4CA2-8B33-0C8D43906FFF}">
      <dsp:nvSpPr>
        <dsp:cNvPr id="0" name=""/>
        <dsp:cNvSpPr/>
      </dsp:nvSpPr>
      <dsp:spPr>
        <a:xfrm rot="5400000">
          <a:off x="-147439" y="4579700"/>
          <a:ext cx="982927" cy="688049"/>
        </a:xfrm>
        <a:prstGeom prst="chevron">
          <a:avLst/>
        </a:prstGeom>
        <a:solidFill>
          <a:schemeClr val="accent4">
            <a:hueOff val="4803510"/>
            <a:satOff val="18182"/>
            <a:lumOff val="-1177"/>
            <a:alphaOff val="0"/>
          </a:schemeClr>
        </a:solidFill>
        <a:ln w="34925" cap="flat" cmpd="sng" algn="in">
          <a:solidFill>
            <a:schemeClr val="accent4">
              <a:hueOff val="4803510"/>
              <a:satOff val="18182"/>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3</a:t>
          </a:r>
          <a:r>
            <a:rPr kumimoji="1" lang="ja-JP" altLang="en-US" sz="1200" kern="1200"/>
            <a:t>月</a:t>
          </a:r>
        </a:p>
      </dsp:txBody>
      <dsp:txXfrm rot="-5400000">
        <a:off x="1" y="4776286"/>
        <a:ext cx="688049" cy="294878"/>
      </dsp:txXfrm>
    </dsp:sp>
    <dsp:sp modelId="{F22F1BD9-EC7A-4A90-AA2F-4E3136E30FC3}">
      <dsp:nvSpPr>
        <dsp:cNvPr id="0" name=""/>
        <dsp:cNvSpPr/>
      </dsp:nvSpPr>
      <dsp:spPr>
        <a:xfrm rot="5400000">
          <a:off x="4088573" y="1031737"/>
          <a:ext cx="638902" cy="7439950"/>
        </a:xfrm>
        <a:prstGeom prst="round2SameRect">
          <a:avLst/>
        </a:prstGeom>
        <a:solidFill>
          <a:schemeClr val="lt1">
            <a:alpha val="90000"/>
            <a:hueOff val="0"/>
            <a:satOff val="0"/>
            <a:lumOff val="0"/>
            <a:alphaOff val="0"/>
          </a:schemeClr>
        </a:solidFill>
        <a:ln w="34925" cap="flat" cmpd="sng" algn="in">
          <a:solidFill>
            <a:schemeClr val="accent4">
              <a:hueOff val="4803510"/>
              <a:satOff val="18182"/>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kumimoji="1" lang="ja-JP" altLang="en-US" sz="2300" kern="1200"/>
            <a:t>追いコン</a:t>
          </a:r>
        </a:p>
      </dsp:txBody>
      <dsp:txXfrm rot="-5400000">
        <a:off x="688050" y="4463450"/>
        <a:ext cx="7408761" cy="5765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6AD7D-2A8F-40A7-9AAE-63417D076722}">
      <dsp:nvSpPr>
        <dsp:cNvPr id="0" name=""/>
        <dsp:cNvSpPr/>
      </dsp:nvSpPr>
      <dsp:spPr>
        <a:xfrm rot="5400000">
          <a:off x="-147439" y="150917"/>
          <a:ext cx="982927" cy="688049"/>
        </a:xfrm>
        <a:prstGeom prst="chevron">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10</a:t>
          </a:r>
          <a:r>
            <a:rPr kumimoji="1" lang="ja-JP" altLang="en-US" sz="1200" kern="1200"/>
            <a:t>月</a:t>
          </a:r>
          <a:endParaRPr kumimoji="1" lang="en-US" altLang="ja-JP" sz="1200" kern="1200"/>
        </a:p>
      </dsp:txBody>
      <dsp:txXfrm rot="-5400000">
        <a:off x="1" y="347503"/>
        <a:ext cx="688049" cy="294878"/>
      </dsp:txXfrm>
    </dsp:sp>
    <dsp:sp modelId="{ABC6E680-E1AC-4B26-B378-37745A2269D4}">
      <dsp:nvSpPr>
        <dsp:cNvPr id="0" name=""/>
        <dsp:cNvSpPr/>
      </dsp:nvSpPr>
      <dsp:spPr>
        <a:xfrm rot="5400000">
          <a:off x="4088573" y="-3397045"/>
          <a:ext cx="638902" cy="7439950"/>
        </a:xfrm>
        <a:prstGeom prst="round2SameRect">
          <a:avLst/>
        </a:prstGeom>
        <a:solidFill>
          <a:schemeClr val="lt1">
            <a:alpha val="90000"/>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endParaRPr kumimoji="1" lang="ja-JP" altLang="en-US" sz="1100" kern="1200"/>
        </a:p>
      </dsp:txBody>
      <dsp:txXfrm rot="-5400000">
        <a:off x="688050" y="34667"/>
        <a:ext cx="7408761" cy="576524"/>
      </dsp:txXfrm>
    </dsp:sp>
    <dsp:sp modelId="{3FE3C846-FE18-41E4-B874-88F9F5F95700}">
      <dsp:nvSpPr>
        <dsp:cNvPr id="0" name=""/>
        <dsp:cNvSpPr/>
      </dsp:nvSpPr>
      <dsp:spPr>
        <a:xfrm rot="5400000">
          <a:off x="-147439" y="1036673"/>
          <a:ext cx="982927" cy="688049"/>
        </a:xfrm>
        <a:prstGeom prst="chevron">
          <a:avLst/>
        </a:prstGeom>
        <a:solidFill>
          <a:schemeClr val="accent4">
            <a:hueOff val="960702"/>
            <a:satOff val="3636"/>
            <a:lumOff val="-235"/>
            <a:alphaOff val="0"/>
          </a:schemeClr>
        </a:solidFill>
        <a:ln w="34925" cap="flat" cmpd="sng" algn="in">
          <a:solidFill>
            <a:schemeClr val="accent4">
              <a:hueOff val="960702"/>
              <a:satOff val="3636"/>
              <a:lumOff val="-2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11</a:t>
          </a:r>
          <a:r>
            <a:rPr kumimoji="1" lang="ja-JP" altLang="en-US" sz="1200" kern="1200"/>
            <a:t>月</a:t>
          </a:r>
        </a:p>
      </dsp:txBody>
      <dsp:txXfrm rot="-5400000">
        <a:off x="1" y="1233259"/>
        <a:ext cx="688049" cy="294878"/>
      </dsp:txXfrm>
    </dsp:sp>
    <dsp:sp modelId="{1EC9D20F-660B-41CE-B9F1-AA0A3A78D37A}">
      <dsp:nvSpPr>
        <dsp:cNvPr id="0" name=""/>
        <dsp:cNvSpPr/>
      </dsp:nvSpPr>
      <dsp:spPr>
        <a:xfrm rot="5400000">
          <a:off x="4088573" y="-2511289"/>
          <a:ext cx="638902" cy="7439950"/>
        </a:xfrm>
        <a:prstGeom prst="round2SameRect">
          <a:avLst/>
        </a:prstGeom>
        <a:solidFill>
          <a:schemeClr val="lt1">
            <a:alpha val="90000"/>
            <a:hueOff val="0"/>
            <a:satOff val="0"/>
            <a:lumOff val="0"/>
            <a:alphaOff val="0"/>
          </a:schemeClr>
        </a:solidFill>
        <a:ln w="34925" cap="flat" cmpd="sng" algn="in">
          <a:solidFill>
            <a:schemeClr val="accent4">
              <a:hueOff val="960702"/>
              <a:satOff val="3636"/>
              <a:lumOff val="-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kumimoji="1" lang="ja-JP" altLang="en-US" sz="1100" kern="1200"/>
            <a:t>早稲田祭</a:t>
          </a:r>
        </a:p>
      </dsp:txBody>
      <dsp:txXfrm rot="-5400000">
        <a:off x="688050" y="920423"/>
        <a:ext cx="7408761" cy="576524"/>
      </dsp:txXfrm>
    </dsp:sp>
    <dsp:sp modelId="{F606E4B1-1420-4DD1-88EA-41FC767FD554}">
      <dsp:nvSpPr>
        <dsp:cNvPr id="0" name=""/>
        <dsp:cNvSpPr/>
      </dsp:nvSpPr>
      <dsp:spPr>
        <a:xfrm rot="5400000">
          <a:off x="-147439" y="1922430"/>
          <a:ext cx="982927" cy="688049"/>
        </a:xfrm>
        <a:prstGeom prst="chevron">
          <a:avLst/>
        </a:prstGeom>
        <a:solidFill>
          <a:schemeClr val="accent4">
            <a:hueOff val="1921404"/>
            <a:satOff val="7273"/>
            <a:lumOff val="-471"/>
            <a:alphaOff val="0"/>
          </a:schemeClr>
        </a:solidFill>
        <a:ln w="34925" cap="flat" cmpd="sng" algn="in">
          <a:solidFill>
            <a:schemeClr val="accent4">
              <a:hueOff val="1921404"/>
              <a:satOff val="7273"/>
              <a:lumOff val="-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12</a:t>
          </a:r>
          <a:r>
            <a:rPr kumimoji="1" lang="ja-JP" altLang="en-US" sz="1200" kern="1200"/>
            <a:t>月</a:t>
          </a:r>
        </a:p>
      </dsp:txBody>
      <dsp:txXfrm rot="-5400000">
        <a:off x="1" y="2119016"/>
        <a:ext cx="688049" cy="294878"/>
      </dsp:txXfrm>
    </dsp:sp>
    <dsp:sp modelId="{ACE101A5-946B-43A4-A753-54941CEE8E10}">
      <dsp:nvSpPr>
        <dsp:cNvPr id="0" name=""/>
        <dsp:cNvSpPr/>
      </dsp:nvSpPr>
      <dsp:spPr>
        <a:xfrm rot="5400000">
          <a:off x="4088573" y="-1625532"/>
          <a:ext cx="638902" cy="7439950"/>
        </a:xfrm>
        <a:prstGeom prst="round2SameRect">
          <a:avLst/>
        </a:prstGeom>
        <a:solidFill>
          <a:schemeClr val="lt1">
            <a:alpha val="90000"/>
            <a:hueOff val="0"/>
            <a:satOff val="0"/>
            <a:lumOff val="0"/>
            <a:alphaOff val="0"/>
          </a:schemeClr>
        </a:solidFill>
        <a:ln w="34925" cap="flat" cmpd="sng" algn="in">
          <a:solidFill>
            <a:schemeClr val="accent4">
              <a:hueOff val="1921404"/>
              <a:satOff val="7273"/>
              <a:lumOff val="-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kumimoji="1" lang="ja-JP" altLang="en-US" sz="1100" kern="1200"/>
            <a:t>師走定演</a:t>
          </a:r>
        </a:p>
        <a:p>
          <a:pPr marL="57150" lvl="1" indent="-57150" algn="l" defTabSz="488950">
            <a:lnSpc>
              <a:spcPct val="90000"/>
            </a:lnSpc>
            <a:spcBef>
              <a:spcPct val="0"/>
            </a:spcBef>
            <a:spcAft>
              <a:spcPct val="15000"/>
            </a:spcAft>
            <a:buChar char="•"/>
          </a:pPr>
          <a:r>
            <a:rPr kumimoji="1" lang="ja-JP" altLang="en-US" sz="1100" kern="1200">
              <a:solidFill>
                <a:srgbClr val="C00000"/>
              </a:solidFill>
            </a:rPr>
            <a:t>学三おさらい会</a:t>
          </a:r>
        </a:p>
      </dsp:txBody>
      <dsp:txXfrm rot="-5400000">
        <a:off x="688050" y="1806180"/>
        <a:ext cx="7408761" cy="576524"/>
      </dsp:txXfrm>
    </dsp:sp>
    <dsp:sp modelId="{D1B4999D-6E23-483B-A1EC-8D25CE6F23BB}">
      <dsp:nvSpPr>
        <dsp:cNvPr id="0" name=""/>
        <dsp:cNvSpPr/>
      </dsp:nvSpPr>
      <dsp:spPr>
        <a:xfrm rot="5400000">
          <a:off x="-147439" y="2808187"/>
          <a:ext cx="982927" cy="688049"/>
        </a:xfrm>
        <a:prstGeom prst="chevron">
          <a:avLst/>
        </a:prstGeom>
        <a:solidFill>
          <a:schemeClr val="accent4">
            <a:hueOff val="2882106"/>
            <a:satOff val="10909"/>
            <a:lumOff val="-706"/>
            <a:alphaOff val="0"/>
          </a:schemeClr>
        </a:solidFill>
        <a:ln w="34925" cap="flat" cmpd="sng" algn="in">
          <a:solidFill>
            <a:schemeClr val="accent4">
              <a:hueOff val="2882106"/>
              <a:satOff val="10909"/>
              <a:lumOff val="-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a:t>
          </a:r>
          <a:r>
            <a:rPr kumimoji="1" lang="ja-JP" altLang="en-US" sz="1200" kern="1200"/>
            <a:t>月</a:t>
          </a:r>
        </a:p>
      </dsp:txBody>
      <dsp:txXfrm rot="-5400000">
        <a:off x="1" y="3004773"/>
        <a:ext cx="688049" cy="294878"/>
      </dsp:txXfrm>
    </dsp:sp>
    <dsp:sp modelId="{D353357A-8069-4CC9-862A-C5A505492484}">
      <dsp:nvSpPr>
        <dsp:cNvPr id="0" name=""/>
        <dsp:cNvSpPr/>
      </dsp:nvSpPr>
      <dsp:spPr>
        <a:xfrm rot="5400000">
          <a:off x="4088573" y="-739775"/>
          <a:ext cx="638902" cy="7439950"/>
        </a:xfrm>
        <a:prstGeom prst="round2SameRect">
          <a:avLst/>
        </a:prstGeom>
        <a:solidFill>
          <a:schemeClr val="lt1">
            <a:alpha val="90000"/>
            <a:hueOff val="0"/>
            <a:satOff val="0"/>
            <a:lumOff val="0"/>
            <a:alphaOff val="0"/>
          </a:schemeClr>
        </a:solidFill>
        <a:ln w="34925" cap="flat" cmpd="sng" algn="in">
          <a:solidFill>
            <a:schemeClr val="accent4">
              <a:hueOff val="2882106"/>
              <a:satOff val="10909"/>
              <a:lumOff val="-706"/>
              <a:alphaOff val="0"/>
            </a:schemeClr>
          </a:solidFill>
          <a:prstDash val="solid"/>
        </a:ln>
        <a:effectLst/>
      </dsp:spPr>
      <dsp:style>
        <a:lnRef idx="2">
          <a:scrgbClr r="0" g="0" b="0"/>
        </a:lnRef>
        <a:fillRef idx="1">
          <a:scrgbClr r="0" g="0" b="0"/>
        </a:fillRef>
        <a:effectRef idx="0">
          <a:scrgbClr r="0" g="0" b="0"/>
        </a:effectRef>
        <a:fontRef idx="minor"/>
      </dsp:style>
    </dsp:sp>
    <dsp:sp modelId="{AB3A30D1-15C1-4732-966A-16097A826A54}">
      <dsp:nvSpPr>
        <dsp:cNvPr id="0" name=""/>
        <dsp:cNvSpPr/>
      </dsp:nvSpPr>
      <dsp:spPr>
        <a:xfrm rot="5400000">
          <a:off x="-147439" y="3693944"/>
          <a:ext cx="982927" cy="688049"/>
        </a:xfrm>
        <a:prstGeom prst="chevron">
          <a:avLst/>
        </a:prstGeom>
        <a:solidFill>
          <a:schemeClr val="accent4">
            <a:hueOff val="3842808"/>
            <a:satOff val="14546"/>
            <a:lumOff val="-942"/>
            <a:alphaOff val="0"/>
          </a:schemeClr>
        </a:solidFill>
        <a:ln w="34925" cap="flat" cmpd="sng" algn="in">
          <a:solidFill>
            <a:schemeClr val="accent4">
              <a:hueOff val="3842808"/>
              <a:satOff val="14546"/>
              <a:lumOff val="-9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2</a:t>
          </a:r>
          <a:r>
            <a:rPr kumimoji="1" lang="ja-JP" altLang="en-US" sz="1200" kern="1200"/>
            <a:t>月</a:t>
          </a:r>
        </a:p>
      </dsp:txBody>
      <dsp:txXfrm rot="-5400000">
        <a:off x="1" y="3890530"/>
        <a:ext cx="688049" cy="294878"/>
      </dsp:txXfrm>
    </dsp:sp>
    <dsp:sp modelId="{0FB0DFF4-A8E3-4800-8909-CDDED5EE2EA8}">
      <dsp:nvSpPr>
        <dsp:cNvPr id="0" name=""/>
        <dsp:cNvSpPr/>
      </dsp:nvSpPr>
      <dsp:spPr>
        <a:xfrm rot="5400000">
          <a:off x="4088573" y="145980"/>
          <a:ext cx="638902" cy="7439950"/>
        </a:xfrm>
        <a:prstGeom prst="round2SameRect">
          <a:avLst/>
        </a:prstGeom>
        <a:solidFill>
          <a:schemeClr val="lt1">
            <a:alpha val="90000"/>
            <a:hueOff val="0"/>
            <a:satOff val="0"/>
            <a:lumOff val="0"/>
            <a:alphaOff val="0"/>
          </a:schemeClr>
        </a:solidFill>
        <a:ln w="34925" cap="flat" cmpd="sng" algn="in">
          <a:solidFill>
            <a:schemeClr val="accent4">
              <a:hueOff val="3842808"/>
              <a:satOff val="14546"/>
              <a:lumOff val="-9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kumimoji="1" lang="ja-JP" altLang="en-US" sz="1100" kern="1200">
              <a:solidFill>
                <a:srgbClr val="C00000"/>
              </a:solidFill>
            </a:rPr>
            <a:t>狂宴</a:t>
          </a:r>
        </a:p>
        <a:p>
          <a:pPr marL="57150" lvl="1" indent="-57150" algn="l" defTabSz="488950">
            <a:lnSpc>
              <a:spcPct val="90000"/>
            </a:lnSpc>
            <a:spcBef>
              <a:spcPct val="0"/>
            </a:spcBef>
            <a:spcAft>
              <a:spcPct val="15000"/>
            </a:spcAft>
            <a:buChar char="•"/>
          </a:pPr>
          <a:r>
            <a:rPr kumimoji="1" lang="ja-JP" altLang="en-US" sz="1100" kern="1200">
              <a:solidFill>
                <a:srgbClr val="C00000"/>
              </a:solidFill>
            </a:rPr>
            <a:t>学三春合宿</a:t>
          </a:r>
        </a:p>
      </dsp:txBody>
      <dsp:txXfrm rot="-5400000">
        <a:off x="688050" y="3577693"/>
        <a:ext cx="7408761" cy="576524"/>
      </dsp:txXfrm>
    </dsp:sp>
    <dsp:sp modelId="{32C9BCFF-37BE-4CA2-8B33-0C8D43906FFF}">
      <dsp:nvSpPr>
        <dsp:cNvPr id="0" name=""/>
        <dsp:cNvSpPr/>
      </dsp:nvSpPr>
      <dsp:spPr>
        <a:xfrm rot="5400000">
          <a:off x="-147439" y="4579700"/>
          <a:ext cx="982927" cy="688049"/>
        </a:xfrm>
        <a:prstGeom prst="chevron">
          <a:avLst/>
        </a:prstGeom>
        <a:solidFill>
          <a:schemeClr val="accent4">
            <a:hueOff val="4803510"/>
            <a:satOff val="18182"/>
            <a:lumOff val="-1177"/>
            <a:alphaOff val="0"/>
          </a:schemeClr>
        </a:solidFill>
        <a:ln w="34925" cap="flat" cmpd="sng" algn="in">
          <a:solidFill>
            <a:schemeClr val="accent4">
              <a:hueOff val="4803510"/>
              <a:satOff val="18182"/>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3</a:t>
          </a:r>
          <a:r>
            <a:rPr kumimoji="1" lang="ja-JP" altLang="en-US" sz="1200" kern="1200"/>
            <a:t>月</a:t>
          </a:r>
        </a:p>
      </dsp:txBody>
      <dsp:txXfrm rot="-5400000">
        <a:off x="1" y="4776286"/>
        <a:ext cx="688049" cy="294878"/>
      </dsp:txXfrm>
    </dsp:sp>
    <dsp:sp modelId="{F22F1BD9-EC7A-4A90-AA2F-4E3136E30FC3}">
      <dsp:nvSpPr>
        <dsp:cNvPr id="0" name=""/>
        <dsp:cNvSpPr/>
      </dsp:nvSpPr>
      <dsp:spPr>
        <a:xfrm rot="5400000">
          <a:off x="4088573" y="1031737"/>
          <a:ext cx="638902" cy="7439950"/>
        </a:xfrm>
        <a:prstGeom prst="round2SameRect">
          <a:avLst/>
        </a:prstGeom>
        <a:solidFill>
          <a:schemeClr val="lt1">
            <a:alpha val="90000"/>
            <a:hueOff val="0"/>
            <a:satOff val="0"/>
            <a:lumOff val="0"/>
            <a:alphaOff val="0"/>
          </a:schemeClr>
        </a:solidFill>
        <a:ln w="34925" cap="flat" cmpd="sng" algn="in">
          <a:solidFill>
            <a:schemeClr val="accent4">
              <a:hueOff val="4803510"/>
              <a:satOff val="18182"/>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kumimoji="1" lang="ja-JP" altLang="en-US" sz="1100" kern="1200"/>
            <a:t>春合宿</a:t>
          </a:r>
        </a:p>
        <a:p>
          <a:pPr marL="57150" lvl="1" indent="-57150" algn="l" defTabSz="488950">
            <a:lnSpc>
              <a:spcPct val="90000"/>
            </a:lnSpc>
            <a:spcBef>
              <a:spcPct val="0"/>
            </a:spcBef>
            <a:spcAft>
              <a:spcPct val="15000"/>
            </a:spcAft>
            <a:buChar char="•"/>
          </a:pPr>
          <a:r>
            <a:rPr kumimoji="1" lang="ja-JP" altLang="en-US" sz="1100" kern="1200">
              <a:solidFill>
                <a:schemeClr val="tx1"/>
              </a:solidFill>
            </a:rPr>
            <a:t>追いコン　</a:t>
          </a:r>
          <a:r>
            <a:rPr kumimoji="1" lang="ja-JP" altLang="en-US" sz="1100" kern="1200">
              <a:solidFill>
                <a:srgbClr val="FF0000"/>
              </a:solidFill>
            </a:rPr>
            <a:t>・</a:t>
          </a:r>
          <a:r>
            <a:rPr kumimoji="1" lang="ja-JP" altLang="en-US" sz="1100" kern="1200">
              <a:solidFill>
                <a:srgbClr val="C00000"/>
              </a:solidFill>
            </a:rPr>
            <a:t>卒業演奏会</a:t>
          </a:r>
        </a:p>
      </dsp:txBody>
      <dsp:txXfrm rot="-5400000">
        <a:off x="688050" y="4463450"/>
        <a:ext cx="7408761" cy="5765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8827F-B3DC-42DC-AAE7-54BC3D29F04F}" type="datetimeFigureOut">
              <a:rPr kumimoji="1" lang="ja-JP" altLang="en-US" smtClean="0"/>
              <a:t>2020/9/8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E4A78-DB8F-49D3-8CA0-FD39BCFA37CD}" type="slidenum">
              <a:rPr kumimoji="1" lang="ja-JP" altLang="en-US" smtClean="0"/>
              <a:t>‹#›</a:t>
            </a:fld>
            <a:endParaRPr kumimoji="1" lang="ja-JP" altLang="en-US"/>
          </a:p>
        </p:txBody>
      </p:sp>
    </p:spTree>
    <p:extLst>
      <p:ext uri="{BB962C8B-B14F-4D97-AF65-F5344CB8AC3E}">
        <p14:creationId xmlns:p14="http://schemas.microsoft.com/office/powerpoint/2010/main" val="36754052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0126CED-0B50-4CA0-A6A2-974C63209FE8}" type="datetime1">
              <a:rPr lang="en-US" altLang="ja-JP" smtClean="0"/>
              <a:t>9/8/20</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7CE633F-9882-4A5C-83A2-1109D0C73261}" type="slidenum">
              <a:rPr lang="en-US" smtClean="0"/>
              <a:pPr/>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7371458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15F2364-78FC-4CA1-947D-4D1DC74E9798}" type="datetime1">
              <a:rPr lang="en-US" altLang="ja-JP"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122432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6FF854-446B-4100-B627-1E8E3ED6E8AA}" type="datetime1">
              <a:rPr lang="en-US" altLang="ja-JP"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1191715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8A701F-7937-43C9-945E-14AE3A3F8325}" type="datetime1">
              <a:rPr lang="en-US" altLang="ja-JP"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10061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ED33C44-B2DF-40BD-8D72-C0511CBCAC61}" type="datetime1">
              <a:rPr lang="en-US" altLang="ja-JP" smtClean="0"/>
              <a:t>9/8/20</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7CE633F-9882-4A5C-83A2-1109D0C73261}" type="slidenum">
              <a:rPr lang="en-US" smtClean="0"/>
              <a:pPr/>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748965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B4D0A65-066C-4B71-B990-1190EC1783DA}" type="datetime1">
              <a:rPr lang="en-US" altLang="ja-JP" smtClean="0"/>
              <a:t>9/8/20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71411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B2CED47-5A2C-4751-AF39-AEDF8A3447F0}" type="datetime1">
              <a:rPr lang="en-US" altLang="ja-JP" smtClean="0"/>
              <a:t>9/8/20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82087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F1B1903-2411-4D07-88F6-891151268319}" type="datetime1">
              <a:rPr lang="en-US" altLang="ja-JP" smtClean="0"/>
              <a:t>9/8/20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69341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D2F2BB-9702-4B52-B09F-7AA2ADAAB085}" type="datetime1">
              <a:rPr lang="en-US" altLang="ja-JP" smtClean="0"/>
              <a:t>9/8/20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76372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30149EF-CCD6-4518-8C3E-98D07D842D71}" type="datetime1">
              <a:rPr lang="en-US" altLang="ja-JP" smtClean="0"/>
              <a:t>9/8/20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7CE633F-9882-4A5C-83A2-1109D0C73261}" type="slidenum">
              <a:rPr lang="en-US" smtClean="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70611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2BA0431-11F3-4FCE-B48F-482363F25B94}" type="datetime1">
              <a:rPr lang="en-US" altLang="ja-JP" smtClean="0"/>
              <a:t>9/8/20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7CE633F-9882-4A5C-83A2-1109D0C73261}" type="slidenum">
              <a:rPr lang="en-US" smtClean="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4108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title="Side bar"/>
          <p:cNvSpPr/>
          <p:nvPr/>
        </p:nvSpPr>
        <p:spPr>
          <a:xfrm>
            <a:off x="333617" y="0"/>
            <a:ext cx="491013" cy="6858000"/>
          </a:xfrm>
          <a:prstGeom prst="rect">
            <a:avLst/>
          </a:prstGeom>
          <a:solidFill>
            <a:srgbClr val="392A0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E67AF08E-ACAE-473C-9B10-52BE09235B65}" type="datetime1">
              <a:rPr lang="en-US" altLang="ja-JP" smtClean="0"/>
              <a:t>9/8/20</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771662" y="6453386"/>
            <a:ext cx="1596292" cy="404614"/>
          </a:xfrm>
          <a:prstGeom prst="rect">
            <a:avLst/>
          </a:prstGeom>
        </p:spPr>
        <p:txBody>
          <a:bodyPr vert="horz" lIns="91440" tIns="45720" rIns="91440" bIns="45720" rtlCol="0" anchor="ctr"/>
          <a:lstStyle>
            <a:lvl1pPr algn="r">
              <a:defRPr sz="2400" baseline="0">
                <a:solidFill>
                  <a:schemeClr val="bg1">
                    <a:lumMod val="95000"/>
                  </a:schemeClr>
                </a:solidFill>
              </a:defRPr>
            </a:lvl1pPr>
          </a:lstStyle>
          <a:p>
            <a:fld id="{27CE633F-9882-4A5C-83A2-1109D0C73261}" type="slidenum">
              <a:rPr lang="en-US" smtClean="0"/>
              <a:pPr/>
              <a:t>‹#›</a:t>
            </a:fld>
            <a:endParaRPr lang="en-US"/>
          </a:p>
        </p:txBody>
      </p:sp>
      <p:pic>
        <p:nvPicPr>
          <p:cNvPr id="8" name="図 7" descr="停止, 記号, フラグ が含まれている画像&#10;&#10;自動的に生成された説明">
            <a:extLst>
              <a:ext uri="{FF2B5EF4-FFF2-40B4-BE49-F238E27FC236}">
                <a16:creationId xmlns:a16="http://schemas.microsoft.com/office/drawing/2014/main" id="{A70DB1AB-D10E-45D0-B48F-1BE05E68A4F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06100" y="99814"/>
            <a:ext cx="1485900" cy="1485900"/>
          </a:xfrm>
          <a:prstGeom prst="rect">
            <a:avLst/>
          </a:prstGeom>
          <a:effectLst>
            <a:outerShdw blurRad="50800" dir="3960000" sx="102000" sy="102000" algn="ctr" rotWithShape="0">
              <a:schemeClr val="accent1">
                <a:alpha val="94000"/>
              </a:schemeClr>
            </a:outerShdw>
          </a:effectLst>
        </p:spPr>
      </p:pic>
    </p:spTree>
    <p:extLst>
      <p:ext uri="{BB962C8B-B14F-4D97-AF65-F5344CB8AC3E}">
        <p14:creationId xmlns:p14="http://schemas.microsoft.com/office/powerpoint/2010/main" val="38616703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89000"/>
        </a:lnSpc>
        <a:spcBef>
          <a:spcPct val="0"/>
        </a:spcBef>
        <a:buNone/>
        <a:defRPr kumimoji="1"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1.pn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51ABF29B-3849-4FC7-BEA4-C621C30103D4}"/>
              </a:ext>
            </a:extLst>
          </p:cNvPr>
          <p:cNvPicPr>
            <a:picLocks noChangeAspect="1"/>
          </p:cNvPicPr>
          <p:nvPr/>
        </p:nvPicPr>
        <p:blipFill rotWithShape="1">
          <a:blip r:embed="rId2">
            <a:duotone>
              <a:schemeClr val="accent2">
                <a:shade val="45000"/>
                <a:satMod val="135000"/>
              </a:schemeClr>
              <a:prstClr val="white"/>
            </a:duotone>
            <a:alphaModFix amt="51000"/>
          </a:blip>
          <a:srcRect l="7230" r="19115"/>
          <a:stretch/>
        </p:blipFill>
        <p:spPr>
          <a:xfrm>
            <a:off x="5457027" y="10"/>
            <a:ext cx="6734973" cy="6857990"/>
          </a:xfrm>
          <a:prstGeom prst="rect">
            <a:avLst/>
          </a:prstGeom>
          <a:solidFill>
            <a:schemeClr val="accent2">
              <a:alpha val="0"/>
            </a:schemeClr>
          </a:solidFill>
        </p:spPr>
      </p:pic>
      <p:sp>
        <p:nvSpPr>
          <p:cNvPr id="2" name="タイトル 1">
            <a:extLst>
              <a:ext uri="{FF2B5EF4-FFF2-40B4-BE49-F238E27FC236}">
                <a16:creationId xmlns:a16="http://schemas.microsoft.com/office/drawing/2014/main" id="{37242E1D-256A-4A81-96EA-9B878FA612D4}"/>
              </a:ext>
            </a:extLst>
          </p:cNvPr>
          <p:cNvSpPr>
            <a:spLocks noGrp="1"/>
          </p:cNvSpPr>
          <p:nvPr>
            <p:ph type="ctrTitle"/>
          </p:nvPr>
        </p:nvSpPr>
        <p:spPr>
          <a:xfrm>
            <a:off x="1066698" y="1536786"/>
            <a:ext cx="4076460" cy="2938584"/>
          </a:xfrm>
        </p:spPr>
        <p:txBody>
          <a:bodyPr anchor="b">
            <a:normAutofit fontScale="90000"/>
          </a:bodyPr>
          <a:lstStyle/>
          <a:p>
            <a:pPr algn="r"/>
            <a:br>
              <a:rPr kumimoji="1" lang="en-US" altLang="ja-JP" sz="5400" dirty="0">
                <a:solidFill>
                  <a:schemeClr val="tx1"/>
                </a:solidFill>
              </a:rPr>
            </a:br>
            <a:br>
              <a:rPr kumimoji="1" lang="en-US" altLang="ja-JP" sz="5400" dirty="0">
                <a:solidFill>
                  <a:schemeClr val="tx1"/>
                </a:solidFill>
              </a:rPr>
            </a:br>
            <a:r>
              <a:rPr kumimoji="1" lang="ja-JP" altLang="en-US" sz="5400" spc="-300">
                <a:solidFill>
                  <a:schemeClr val="tx1"/>
                </a:solidFill>
                <a:latin typeface="HG明朝E" panose="02020909000000000000" pitchFamily="17" charset="-128"/>
                <a:ea typeface="HG明朝E" panose="02020909000000000000" pitchFamily="17" charset="-128"/>
                <a:cs typeface="Hadassah Friedlaender" panose="020B0604020202020204" pitchFamily="18" charset="-79"/>
              </a:rPr>
              <a:t>早稲田大学</a:t>
            </a:r>
            <a:br>
              <a:rPr kumimoji="1" lang="en-US" altLang="ja-JP" sz="5400" dirty="0">
                <a:solidFill>
                  <a:schemeClr val="tx1"/>
                </a:solidFill>
                <a:latin typeface="HG明朝E" panose="02020909000000000000" pitchFamily="17" charset="-128"/>
                <a:ea typeface="HG明朝E" panose="02020909000000000000" pitchFamily="17" charset="-128"/>
                <a:cs typeface="Hadassah Friedlaender" panose="020B0604020202020204" pitchFamily="18" charset="-79"/>
              </a:rPr>
            </a:br>
            <a:r>
              <a:rPr kumimoji="1" lang="ja-JP" altLang="en-US" sz="7300">
                <a:solidFill>
                  <a:schemeClr val="tx1"/>
                </a:solidFill>
                <a:latin typeface="HG明朝E" panose="02020909000000000000" pitchFamily="17" charset="-128"/>
                <a:ea typeface="HG明朝E" panose="02020909000000000000" pitchFamily="17" charset="-128"/>
                <a:cs typeface="Hadassah Friedlaender" panose="020B0604020202020204" pitchFamily="18" charset="-79"/>
              </a:rPr>
              <a:t>虚竹会</a:t>
            </a:r>
            <a:br>
              <a:rPr kumimoji="1" lang="en-US" altLang="ja-JP" sz="5400" dirty="0">
                <a:solidFill>
                  <a:schemeClr val="tx1"/>
                </a:solidFill>
                <a:latin typeface="HG明朝E" panose="02020909000000000000" pitchFamily="17" charset="-128"/>
                <a:ea typeface="HG明朝E" panose="02020909000000000000" pitchFamily="17" charset="-128"/>
                <a:cs typeface="Hadassah Friedlaender" panose="020B0604020202020204" pitchFamily="18" charset="-79"/>
              </a:rPr>
            </a:br>
            <a:r>
              <a:rPr kumimoji="1" lang="en-US" altLang="ja-JP" sz="6000" dirty="0">
                <a:solidFill>
                  <a:schemeClr val="tx1"/>
                </a:solidFill>
                <a:latin typeface="Hadassah Friedlaender" panose="020B0604020202020204" pitchFamily="18" charset="-79"/>
                <a:cs typeface="Hadassah Friedlaender" panose="020B0604020202020204" pitchFamily="18" charset="-79"/>
              </a:rPr>
              <a:t>2020</a:t>
            </a:r>
            <a:r>
              <a:rPr kumimoji="1" lang="ja-JP" altLang="en-US" sz="5400">
                <a:solidFill>
                  <a:schemeClr val="tx1"/>
                </a:solidFill>
                <a:latin typeface="HG明朝E" panose="02020909000000000000" pitchFamily="17" charset="-128"/>
                <a:ea typeface="HG明朝E" panose="02020909000000000000" pitchFamily="17" charset="-128"/>
                <a:cs typeface="Hadassah Friedlaender" panose="020B0604020202020204" pitchFamily="18" charset="-79"/>
              </a:rPr>
              <a:t>年度</a:t>
            </a:r>
            <a:br>
              <a:rPr kumimoji="1" lang="en-US" altLang="ja-JP" sz="5400" dirty="0">
                <a:solidFill>
                  <a:schemeClr val="tx1"/>
                </a:solidFill>
                <a:latin typeface="Hadassah Friedlaender" panose="020B0604020202020204" pitchFamily="18" charset="-79"/>
                <a:cs typeface="Hadassah Friedlaender" panose="020B0604020202020204" pitchFamily="18" charset="-79"/>
              </a:rPr>
            </a:br>
            <a:r>
              <a:rPr lang="ja-JP" altLang="en-US" sz="5400">
                <a:solidFill>
                  <a:schemeClr val="tx1"/>
                </a:solidFill>
                <a:latin typeface="HG明朝E" panose="02020909000000000000" pitchFamily="17" charset="-128"/>
                <a:ea typeface="HG明朝E" panose="02020909000000000000" pitchFamily="17" charset="-128"/>
                <a:cs typeface="Hadassah Friedlaender" panose="020B0604020202020204" pitchFamily="18" charset="-79"/>
              </a:rPr>
              <a:t>サークル紹介</a:t>
            </a:r>
            <a:endParaRPr kumimoji="1" lang="ja-JP" altLang="en-US" sz="7200">
              <a:solidFill>
                <a:schemeClr val="bg1"/>
              </a:solidFill>
              <a:latin typeface="HG明朝E" panose="02020909000000000000" pitchFamily="17" charset="-128"/>
              <a:ea typeface="HG明朝E" panose="02020909000000000000" pitchFamily="17" charset="-128"/>
              <a:cs typeface="Hadassah Friedlaender" panose="020B0604020202020204" pitchFamily="18" charset="-79"/>
            </a:endParaRPr>
          </a:p>
        </p:txBody>
      </p:sp>
      <p:sp>
        <p:nvSpPr>
          <p:cNvPr id="3" name="字幕 2">
            <a:extLst>
              <a:ext uri="{FF2B5EF4-FFF2-40B4-BE49-F238E27FC236}">
                <a16:creationId xmlns:a16="http://schemas.microsoft.com/office/drawing/2014/main" id="{E7A0AEE6-4900-405A-972E-C441037EB8CE}"/>
              </a:ext>
            </a:extLst>
          </p:cNvPr>
          <p:cNvSpPr>
            <a:spLocks noGrp="1"/>
          </p:cNvSpPr>
          <p:nvPr>
            <p:ph type="subTitle" idx="1"/>
          </p:nvPr>
        </p:nvSpPr>
        <p:spPr>
          <a:xfrm>
            <a:off x="754082" y="5569037"/>
            <a:ext cx="4076458" cy="990197"/>
          </a:xfrm>
        </p:spPr>
        <p:txBody>
          <a:bodyPr>
            <a:normAutofit/>
          </a:bodyPr>
          <a:lstStyle/>
          <a:p>
            <a:pPr algn="r"/>
            <a:r>
              <a:rPr kumimoji="1" lang="ja-JP" altLang="en-US">
                <a:solidFill>
                  <a:schemeClr val="tx1"/>
                </a:solidFill>
              </a:rPr>
              <a:t>作成者：虚竹会三役一同</a:t>
            </a:r>
          </a:p>
        </p:txBody>
      </p:sp>
      <p:pic>
        <p:nvPicPr>
          <p:cNvPr id="6" name="図 5" descr="停止, 記号, フラグ が含まれている画像&#10;&#10;自動的に生成された説明">
            <a:extLst>
              <a:ext uri="{FF2B5EF4-FFF2-40B4-BE49-F238E27FC236}">
                <a16:creationId xmlns:a16="http://schemas.microsoft.com/office/drawing/2014/main" id="{6CB32AB3-7BFA-43AB-BEE6-43B0EC0AD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540" y="-62523"/>
            <a:ext cx="6621757" cy="6621757"/>
          </a:xfrm>
          <a:prstGeom prst="rect">
            <a:avLst/>
          </a:prstGeom>
        </p:spPr>
      </p:pic>
    </p:spTree>
    <p:extLst>
      <p:ext uri="{BB962C8B-B14F-4D97-AF65-F5344CB8AC3E}">
        <p14:creationId xmlns:p14="http://schemas.microsoft.com/office/powerpoint/2010/main" val="1627589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B54A58-F9A6-4033-8E58-487F2E168424}"/>
              </a:ext>
            </a:extLst>
          </p:cNvPr>
          <p:cNvSpPr>
            <a:spLocks noGrp="1"/>
          </p:cNvSpPr>
          <p:nvPr>
            <p:ph type="title"/>
          </p:nvPr>
        </p:nvSpPr>
        <p:spPr>
          <a:xfrm>
            <a:off x="824630" y="200025"/>
            <a:ext cx="3371850" cy="619125"/>
          </a:xfrm>
        </p:spPr>
        <p:txBody>
          <a:bodyPr>
            <a:normAutofit/>
          </a:bodyPr>
          <a:lstStyle/>
          <a:p>
            <a:r>
              <a:rPr kumimoji="1" lang="ja-JP" altLang="en-US" sz="3600"/>
              <a:t>色々な尺八</a:t>
            </a:r>
            <a:r>
              <a:rPr lang="ja-JP" altLang="en-US" sz="3600"/>
              <a:t>③</a:t>
            </a:r>
            <a:endParaRPr kumimoji="1" lang="ja-JP" altLang="en-US" sz="3600"/>
          </a:p>
        </p:txBody>
      </p:sp>
      <p:sp>
        <p:nvSpPr>
          <p:cNvPr id="4" name="スライド番号プレースホルダー 3">
            <a:extLst>
              <a:ext uri="{FF2B5EF4-FFF2-40B4-BE49-F238E27FC236}">
                <a16:creationId xmlns:a16="http://schemas.microsoft.com/office/drawing/2014/main" id="{7D38CBFE-E190-4002-88EE-CFBB0E8C24E1}"/>
              </a:ext>
            </a:extLst>
          </p:cNvPr>
          <p:cNvSpPr>
            <a:spLocks noGrp="1"/>
          </p:cNvSpPr>
          <p:nvPr>
            <p:ph type="sldNum" sz="quarter" idx="12"/>
          </p:nvPr>
        </p:nvSpPr>
        <p:spPr/>
        <p:txBody>
          <a:bodyPr/>
          <a:lstStyle/>
          <a:p>
            <a:fld id="{27CE633F-9882-4A5C-83A2-1109D0C73261}" type="slidenum">
              <a:rPr lang="en-US" smtClean="0"/>
              <a:pPr/>
              <a:t>10</a:t>
            </a:fld>
            <a:endParaRPr lang="en-US"/>
          </a:p>
        </p:txBody>
      </p:sp>
      <p:grpSp>
        <p:nvGrpSpPr>
          <p:cNvPr id="21" name="グループ化 20">
            <a:extLst>
              <a:ext uri="{FF2B5EF4-FFF2-40B4-BE49-F238E27FC236}">
                <a16:creationId xmlns:a16="http://schemas.microsoft.com/office/drawing/2014/main" id="{F89D4F31-CA6D-4E64-9507-A0537FBD2688}"/>
              </a:ext>
            </a:extLst>
          </p:cNvPr>
          <p:cNvGrpSpPr/>
          <p:nvPr/>
        </p:nvGrpSpPr>
        <p:grpSpPr>
          <a:xfrm>
            <a:off x="878753" y="2284603"/>
            <a:ext cx="9294569" cy="4071748"/>
            <a:chOff x="1144402" y="575354"/>
            <a:chExt cx="9294569" cy="4134489"/>
          </a:xfrm>
        </p:grpSpPr>
        <p:sp>
          <p:nvSpPr>
            <p:cNvPr id="14" name="四角形: 角を丸くする 13">
              <a:extLst>
                <a:ext uri="{FF2B5EF4-FFF2-40B4-BE49-F238E27FC236}">
                  <a16:creationId xmlns:a16="http://schemas.microsoft.com/office/drawing/2014/main" id="{7BAF8D54-20FB-4C05-9699-B27DFBE1D43B}"/>
                </a:ext>
              </a:extLst>
            </p:cNvPr>
            <p:cNvSpPr/>
            <p:nvPr/>
          </p:nvSpPr>
          <p:spPr>
            <a:xfrm>
              <a:off x="1144402" y="575354"/>
              <a:ext cx="9294569" cy="4134489"/>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704504E5-1BCB-44F4-A755-5B66CB9E8FFA}"/>
                </a:ext>
              </a:extLst>
            </p:cNvPr>
            <p:cNvGrpSpPr/>
            <p:nvPr/>
          </p:nvGrpSpPr>
          <p:grpSpPr>
            <a:xfrm>
              <a:off x="1197366" y="819150"/>
              <a:ext cx="9241605" cy="3827951"/>
              <a:chOff x="1197366" y="819150"/>
              <a:chExt cx="9241605" cy="3827951"/>
            </a:xfrm>
          </p:grpSpPr>
          <p:sp>
            <p:nvSpPr>
              <p:cNvPr id="8" name="四角形: 角を丸くする 7">
                <a:extLst>
                  <a:ext uri="{FF2B5EF4-FFF2-40B4-BE49-F238E27FC236}">
                    <a16:creationId xmlns:a16="http://schemas.microsoft.com/office/drawing/2014/main" id="{0BBFACF1-7484-4D4E-8AE6-D7C3880021FE}"/>
                  </a:ext>
                </a:extLst>
              </p:cNvPr>
              <p:cNvSpPr/>
              <p:nvPr/>
            </p:nvSpPr>
            <p:spPr>
              <a:xfrm>
                <a:off x="7058773" y="1217487"/>
                <a:ext cx="2300555" cy="33804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9CFA9DFE-8108-4D84-9631-F541270E686F}"/>
                  </a:ext>
                </a:extLst>
              </p:cNvPr>
              <p:cNvSpPr/>
              <p:nvPr/>
            </p:nvSpPr>
            <p:spPr>
              <a:xfrm>
                <a:off x="4377647" y="1217487"/>
                <a:ext cx="2300555" cy="33804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96BCB485-14FC-48E7-BE81-4F46F389EC62}"/>
                  </a:ext>
                </a:extLst>
              </p:cNvPr>
              <p:cNvSpPr/>
              <p:nvPr/>
            </p:nvSpPr>
            <p:spPr>
              <a:xfrm>
                <a:off x="1753029" y="1217487"/>
                <a:ext cx="2244047" cy="342961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7D9FFD10-6461-4F95-8057-2CCCA8FAF34F}"/>
                  </a:ext>
                </a:extLst>
              </p:cNvPr>
              <p:cNvGrpSpPr/>
              <p:nvPr/>
            </p:nvGrpSpPr>
            <p:grpSpPr>
              <a:xfrm>
                <a:off x="1197366" y="819150"/>
                <a:ext cx="9241605" cy="2376113"/>
                <a:chOff x="1197366" y="819150"/>
                <a:chExt cx="9241605" cy="2376113"/>
              </a:xfrm>
            </p:grpSpPr>
            <p:sp>
              <p:nvSpPr>
                <p:cNvPr id="12" name="四角形: 角を丸くする 11">
                  <a:extLst>
                    <a:ext uri="{FF2B5EF4-FFF2-40B4-BE49-F238E27FC236}">
                      <a16:creationId xmlns:a16="http://schemas.microsoft.com/office/drawing/2014/main" id="{342EE2C7-FC0C-4535-8121-1559B82D498B}"/>
                    </a:ext>
                  </a:extLst>
                </p:cNvPr>
                <p:cNvSpPr/>
                <p:nvPr/>
              </p:nvSpPr>
              <p:spPr>
                <a:xfrm>
                  <a:off x="1197366" y="819150"/>
                  <a:ext cx="9241605" cy="23761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E354B638-2724-4691-AF1C-57EC56E25C64}"/>
                    </a:ext>
                  </a:extLst>
                </p:cNvPr>
                <p:cNvSpPr/>
                <p:nvPr/>
              </p:nvSpPr>
              <p:spPr>
                <a:xfrm>
                  <a:off x="1836930" y="1217487"/>
                  <a:ext cx="1991484" cy="169977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A29A47BD-AEA4-4049-A463-020720888224}"/>
                    </a:ext>
                  </a:extLst>
                </p:cNvPr>
                <p:cNvSpPr/>
                <p:nvPr/>
              </p:nvSpPr>
              <p:spPr>
                <a:xfrm>
                  <a:off x="4532182" y="1217487"/>
                  <a:ext cx="1991484" cy="16997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5088A2D1-B850-43A0-A1C1-3F8447B0D2F3}"/>
                    </a:ext>
                  </a:extLst>
                </p:cNvPr>
                <p:cNvSpPr/>
                <p:nvPr/>
              </p:nvSpPr>
              <p:spPr>
                <a:xfrm>
                  <a:off x="7167190" y="1217487"/>
                  <a:ext cx="1991484" cy="169977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grpSp>
        </p:grpSp>
      </p:grpSp>
      <p:pic>
        <p:nvPicPr>
          <p:cNvPr id="22" name="図 21" descr="文字の書かれた紙&#10;&#10;自動的に生成された説明">
            <a:extLst>
              <a:ext uri="{FF2B5EF4-FFF2-40B4-BE49-F238E27FC236}">
                <a16:creationId xmlns:a16="http://schemas.microsoft.com/office/drawing/2014/main" id="{B214668C-6E28-41EF-BF94-647721A1F6F4}"/>
              </a:ext>
            </a:extLst>
          </p:cNvPr>
          <p:cNvPicPr>
            <a:picLocks noChangeAspect="1"/>
          </p:cNvPicPr>
          <p:nvPr/>
        </p:nvPicPr>
        <p:blipFill rotWithShape="1">
          <a:blip r:embed="rId8">
            <a:duotone>
              <a:prstClr val="black"/>
              <a:srgbClr val="D9C3A5">
                <a:tint val="50000"/>
                <a:satMod val="180000"/>
              </a:srgbClr>
            </a:duotone>
            <a:extLst>
              <a:ext uri="{28A0092B-C50C-407E-A947-70E740481C1C}">
                <a14:useLocalDpi xmlns:a14="http://schemas.microsoft.com/office/drawing/2010/main" val="0"/>
              </a:ext>
            </a:extLst>
          </a:blip>
          <a:srcRect l="69899" t="41832" r="5562"/>
          <a:stretch/>
        </p:blipFill>
        <p:spPr>
          <a:xfrm>
            <a:off x="10674842" y="1735757"/>
            <a:ext cx="687824" cy="5001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正方形/長方形 22">
            <a:extLst>
              <a:ext uri="{FF2B5EF4-FFF2-40B4-BE49-F238E27FC236}">
                <a16:creationId xmlns:a16="http://schemas.microsoft.com/office/drawing/2014/main" id="{8E78AFEE-652A-424A-B1F6-6EFB69B83AA7}"/>
              </a:ext>
            </a:extLst>
          </p:cNvPr>
          <p:cNvSpPr/>
          <p:nvPr/>
        </p:nvSpPr>
        <p:spPr>
          <a:xfrm>
            <a:off x="1747241" y="4860248"/>
            <a:ext cx="1621359" cy="1323439"/>
          </a:xfrm>
          <a:prstGeom prst="rect">
            <a:avLst/>
          </a:prstGeom>
          <a:noFill/>
        </p:spPr>
        <p:txBody>
          <a:bodyPr wrap="square" lIns="91440" tIns="45720" rIns="91440" bIns="45720">
            <a:spAutoFit/>
          </a:bodyPr>
          <a:lstStyle/>
          <a:p>
            <a:pPr algn="ctr"/>
            <a:r>
              <a:rPr lang="en-US" altLang="ja-JP" sz="8000" b="0" cap="none" spc="0">
                <a:ln w="0"/>
                <a:solidFill>
                  <a:schemeClr val="bg1"/>
                </a:solidFill>
                <a:effectLst>
                  <a:outerShdw blurRad="38100" dist="19050" dir="2700000" algn="tl" rotWithShape="0">
                    <a:schemeClr val="dk1">
                      <a:alpha val="40000"/>
                    </a:schemeClr>
                  </a:outerShdw>
                </a:effectLst>
              </a:rPr>
              <a:t>1.6</a:t>
            </a:r>
            <a:endParaRPr lang="ja-JP" altLang="en-US" sz="8000" b="0" cap="none" spc="0">
              <a:ln w="0"/>
              <a:solidFill>
                <a:schemeClr val="bg1"/>
              </a:solidFill>
              <a:effectLst>
                <a:outerShdw blurRad="38100" dist="19050" dir="2700000" algn="tl" rotWithShape="0">
                  <a:schemeClr val="dk1">
                    <a:alpha val="40000"/>
                  </a:schemeClr>
                </a:outerShdw>
              </a:effectLst>
            </a:endParaRPr>
          </a:p>
        </p:txBody>
      </p:sp>
      <p:sp>
        <p:nvSpPr>
          <p:cNvPr id="24" name="正方形/長方形 23">
            <a:extLst>
              <a:ext uri="{FF2B5EF4-FFF2-40B4-BE49-F238E27FC236}">
                <a16:creationId xmlns:a16="http://schemas.microsoft.com/office/drawing/2014/main" id="{D6CA7DCA-0E80-4652-9FDC-6BB53C4E46DD}"/>
              </a:ext>
            </a:extLst>
          </p:cNvPr>
          <p:cNvSpPr/>
          <p:nvPr/>
        </p:nvSpPr>
        <p:spPr>
          <a:xfrm>
            <a:off x="4430329" y="4860249"/>
            <a:ext cx="1621359" cy="1323439"/>
          </a:xfrm>
          <a:prstGeom prst="rect">
            <a:avLst/>
          </a:prstGeom>
          <a:noFill/>
        </p:spPr>
        <p:txBody>
          <a:bodyPr wrap="square" lIns="91440" tIns="45720" rIns="91440" bIns="45720">
            <a:spAutoFit/>
          </a:bodyPr>
          <a:lstStyle/>
          <a:p>
            <a:pPr algn="ctr"/>
            <a:r>
              <a:rPr lang="en-US" altLang="ja-JP" sz="8000" b="0" cap="none" spc="0">
                <a:ln w="0"/>
                <a:solidFill>
                  <a:schemeClr val="bg1"/>
                </a:solidFill>
                <a:effectLst>
                  <a:outerShdw blurRad="38100" dist="19050" dir="2700000" algn="tl" rotWithShape="0">
                    <a:schemeClr val="dk1">
                      <a:alpha val="40000"/>
                    </a:schemeClr>
                  </a:outerShdw>
                </a:effectLst>
              </a:rPr>
              <a:t>1.</a:t>
            </a:r>
            <a:r>
              <a:rPr lang="en-US" altLang="ja-JP" sz="8000">
                <a:ln w="0"/>
                <a:solidFill>
                  <a:schemeClr val="bg1"/>
                </a:solidFill>
                <a:effectLst>
                  <a:outerShdw blurRad="38100" dist="19050" dir="2700000" algn="tl" rotWithShape="0">
                    <a:schemeClr val="dk1">
                      <a:alpha val="40000"/>
                    </a:schemeClr>
                  </a:outerShdw>
                </a:effectLst>
              </a:rPr>
              <a:t>8</a:t>
            </a:r>
            <a:endParaRPr lang="ja-JP" altLang="en-US" sz="8000" b="0" cap="none" spc="0">
              <a:ln w="0"/>
              <a:solidFill>
                <a:schemeClr val="bg1"/>
              </a:solidFill>
              <a:effectLst>
                <a:outerShdw blurRad="38100" dist="19050" dir="2700000" algn="tl" rotWithShape="0">
                  <a:schemeClr val="dk1">
                    <a:alpha val="40000"/>
                  </a:schemeClr>
                </a:outerShdw>
              </a:effectLst>
            </a:endParaRPr>
          </a:p>
        </p:txBody>
      </p:sp>
      <p:sp>
        <p:nvSpPr>
          <p:cNvPr id="25" name="正方形/長方形 24">
            <a:extLst>
              <a:ext uri="{FF2B5EF4-FFF2-40B4-BE49-F238E27FC236}">
                <a16:creationId xmlns:a16="http://schemas.microsoft.com/office/drawing/2014/main" id="{FE157D1F-EF39-4BF1-98C7-F4B732431E48}"/>
              </a:ext>
            </a:extLst>
          </p:cNvPr>
          <p:cNvSpPr/>
          <p:nvPr/>
        </p:nvSpPr>
        <p:spPr>
          <a:xfrm>
            <a:off x="7089244" y="4860247"/>
            <a:ext cx="1708314" cy="1323439"/>
          </a:xfrm>
          <a:prstGeom prst="rect">
            <a:avLst/>
          </a:prstGeom>
          <a:noFill/>
        </p:spPr>
        <p:txBody>
          <a:bodyPr wrap="square" lIns="91440" tIns="45720" rIns="91440" bIns="45720">
            <a:spAutoFit/>
          </a:bodyPr>
          <a:lstStyle/>
          <a:p>
            <a:pPr algn="ctr"/>
            <a:r>
              <a:rPr lang="en-US" altLang="ja-JP" sz="8000" b="0" cap="none" spc="0">
                <a:ln w="0"/>
                <a:solidFill>
                  <a:schemeClr val="bg1"/>
                </a:solidFill>
                <a:effectLst>
                  <a:outerShdw blurRad="38100" dist="19050" dir="2700000" algn="tl" rotWithShape="0">
                    <a:schemeClr val="dk1">
                      <a:alpha val="40000"/>
                    </a:schemeClr>
                  </a:outerShdw>
                </a:effectLst>
              </a:rPr>
              <a:t>2.3</a:t>
            </a:r>
            <a:endParaRPr lang="ja-JP" altLang="en-US" sz="8000" b="0" cap="none" spc="0">
              <a:ln w="0"/>
              <a:solidFill>
                <a:schemeClr val="bg1"/>
              </a:solidFill>
              <a:effectLst>
                <a:outerShdw blurRad="38100" dist="19050" dir="2700000" algn="tl" rotWithShape="0">
                  <a:schemeClr val="dk1">
                    <a:alpha val="40000"/>
                  </a:schemeClr>
                </a:outerShdw>
              </a:effectLst>
            </a:endParaRPr>
          </a:p>
        </p:txBody>
      </p:sp>
      <p:pic>
        <p:nvPicPr>
          <p:cNvPr id="32" name="1.6">
            <a:hlinkClick r:id="" action="ppaction://media"/>
            <a:extLst>
              <a:ext uri="{FF2B5EF4-FFF2-40B4-BE49-F238E27FC236}">
                <a16:creationId xmlns:a16="http://schemas.microsoft.com/office/drawing/2014/main" id="{2FB47BFD-8280-4986-9433-9ABB2FE35C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53644" y="3233536"/>
            <a:ext cx="1108076" cy="1108076"/>
          </a:xfrm>
          <a:prstGeom prst="rect">
            <a:avLst/>
          </a:prstGeom>
        </p:spPr>
      </p:pic>
      <p:pic>
        <p:nvPicPr>
          <p:cNvPr id="33" name="1.8">
            <a:hlinkClick r:id="" action="ppaction://media"/>
            <a:extLst>
              <a:ext uri="{FF2B5EF4-FFF2-40B4-BE49-F238E27FC236}">
                <a16:creationId xmlns:a16="http://schemas.microsoft.com/office/drawing/2014/main" id="{6D4C8FF3-7286-4C11-BA05-ABDE635CCB0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796740" y="3157390"/>
            <a:ext cx="1101042" cy="1101042"/>
          </a:xfrm>
          <a:prstGeom prst="rect">
            <a:avLst/>
          </a:prstGeom>
        </p:spPr>
      </p:pic>
      <p:sp>
        <p:nvSpPr>
          <p:cNvPr id="36" name="コンテンツ プレースホルダー 2">
            <a:extLst>
              <a:ext uri="{FF2B5EF4-FFF2-40B4-BE49-F238E27FC236}">
                <a16:creationId xmlns:a16="http://schemas.microsoft.com/office/drawing/2014/main" id="{7DC88C24-08E6-45D7-8BFB-3CB502D88B11}"/>
              </a:ext>
            </a:extLst>
          </p:cNvPr>
          <p:cNvSpPr>
            <a:spLocks noGrp="1"/>
          </p:cNvSpPr>
          <p:nvPr>
            <p:ph idx="1"/>
          </p:nvPr>
        </p:nvSpPr>
        <p:spPr>
          <a:xfrm>
            <a:off x="1073642" y="870851"/>
            <a:ext cx="9601200" cy="1865757"/>
          </a:xfrm>
        </p:spPr>
        <p:txBody>
          <a:bodyPr/>
          <a:lstStyle/>
          <a:p>
            <a:r>
              <a:rPr lang="ja-JP" altLang="en-US"/>
              <a:t>長さが違えば、勿論、音も違ってくる</a:t>
            </a:r>
            <a:endParaRPr lang="en-US" altLang="ja-JP"/>
          </a:p>
          <a:p>
            <a:r>
              <a:rPr lang="ja-JP" altLang="en-US"/>
              <a:t>曲に応じて、使用する尺八の長さを変える</a:t>
            </a:r>
            <a:endParaRPr lang="en-US" altLang="ja-JP"/>
          </a:p>
          <a:p>
            <a:pPr marL="0" indent="0">
              <a:buNone/>
            </a:pPr>
            <a:endParaRPr kumimoji="1" lang="en-US" altLang="ja-JP"/>
          </a:p>
          <a:p>
            <a:pPr marL="0" indent="0">
              <a:buNone/>
            </a:pPr>
            <a:endParaRPr kumimoji="1" lang="en-US" altLang="ja-JP"/>
          </a:p>
        </p:txBody>
      </p:sp>
      <p:pic>
        <p:nvPicPr>
          <p:cNvPr id="37" name="2.3">
            <a:hlinkClick r:id="" action="ppaction://media"/>
            <a:extLst>
              <a:ext uri="{FF2B5EF4-FFF2-40B4-BE49-F238E27FC236}">
                <a16:creationId xmlns:a16="http://schemas.microsoft.com/office/drawing/2014/main" id="{610E136E-7A5B-42CE-BEFC-14799AD8F13A}"/>
              </a:ext>
            </a:extLst>
          </p:cNvPr>
          <p:cNvPicPr>
            <a:picLocks noChangeAspect="1"/>
          </p:cNvPicPr>
          <p:nvPr>
            <a:audioFile r:link="rId6"/>
            <p:extLst>
              <p:ext uri="{DAA4B4D4-6D71-4841-9C94-3DE7FCFB9230}">
                <p14:media xmlns:p14="http://schemas.microsoft.com/office/powerpoint/2010/main" r:embed="rId5">
                  <p14:bmkLst>
                    <p14:bmk name="ブックマーク 1" time="0"/>
                  </p14:bmkLst>
                </p14:media>
              </p:ext>
            </p:extLst>
          </p:nvPr>
        </p:nvPicPr>
        <p:blipFill>
          <a:blip r:embed="rId9"/>
          <a:stretch>
            <a:fillRect/>
          </a:stretch>
        </p:blipFill>
        <p:spPr>
          <a:xfrm>
            <a:off x="7518725" y="3256474"/>
            <a:ext cx="1116854" cy="1116854"/>
          </a:xfrm>
          <a:prstGeom prst="rect">
            <a:avLst/>
          </a:prstGeom>
        </p:spPr>
      </p:pic>
    </p:spTree>
    <p:extLst>
      <p:ext uri="{BB962C8B-B14F-4D97-AF65-F5344CB8AC3E}">
        <p14:creationId xmlns:p14="http://schemas.microsoft.com/office/powerpoint/2010/main" val="158085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5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653"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335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2"/>
                </p:tgtEl>
              </p:cMediaNode>
            </p:audio>
            <p:audio>
              <p:cMediaNode vol="80000">
                <p:cTn id="16" fill="hold" display="0">
                  <p:stCondLst>
                    <p:cond delay="indefinite"/>
                  </p:stCondLst>
                  <p:endCondLst>
                    <p:cond evt="onStopAudio" delay="0">
                      <p:tgtEl>
                        <p:sldTgt/>
                      </p:tgtEl>
                    </p:cond>
                  </p:endCondLst>
                </p:cTn>
                <p:tgtEl>
                  <p:spTgt spid="33"/>
                </p:tgtEl>
              </p:cMediaNode>
            </p:audio>
            <p:audio>
              <p:cMediaNode vol="80000">
                <p:cTn id="17" fill="hold" display="0">
                  <p:stCondLst>
                    <p:cond delay="indefinite"/>
                  </p:stCondLst>
                  <p:endCondLst>
                    <p:cond evt="onStopAudio" delay="0">
                      <p:tgtEl>
                        <p:sldTgt/>
                      </p:tgtEl>
                    </p:cond>
                  </p:endCondLst>
                </p:cTn>
                <p:tgtEl>
                  <p:spTgt spid="3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5E7A42E-4A8C-4769-A172-DD935B54F237}"/>
              </a:ext>
            </a:extLst>
          </p:cNvPr>
          <p:cNvSpPr>
            <a:spLocks noGrp="1"/>
          </p:cNvSpPr>
          <p:nvPr>
            <p:ph type="sldNum" sz="quarter" idx="12"/>
          </p:nvPr>
        </p:nvSpPr>
        <p:spPr/>
        <p:txBody>
          <a:bodyPr/>
          <a:lstStyle/>
          <a:p>
            <a:fld id="{27CE633F-9882-4A5C-83A2-1109D0C73261}" type="slidenum">
              <a:rPr lang="en-US" smtClean="0"/>
              <a:pPr/>
              <a:t>11</a:t>
            </a:fld>
            <a:endParaRPr lang="en-US"/>
          </a:p>
        </p:txBody>
      </p:sp>
      <p:sp>
        <p:nvSpPr>
          <p:cNvPr id="6" name="タイトル 1">
            <a:extLst>
              <a:ext uri="{FF2B5EF4-FFF2-40B4-BE49-F238E27FC236}">
                <a16:creationId xmlns:a16="http://schemas.microsoft.com/office/drawing/2014/main" id="{D4182218-1376-48CC-84F5-E7F1E91ED4C9}"/>
              </a:ext>
            </a:extLst>
          </p:cNvPr>
          <p:cNvSpPr>
            <a:spLocks noGrp="1"/>
          </p:cNvSpPr>
          <p:nvPr>
            <p:ph type="title"/>
          </p:nvPr>
        </p:nvSpPr>
        <p:spPr>
          <a:xfrm>
            <a:off x="900376" y="79940"/>
            <a:ext cx="3559428" cy="682995"/>
          </a:xfrm>
        </p:spPr>
        <p:txBody>
          <a:bodyPr>
            <a:normAutofit/>
          </a:bodyPr>
          <a:lstStyle/>
          <a:p>
            <a:r>
              <a:rPr kumimoji="1" lang="ja-JP" altLang="en-US" sz="3600"/>
              <a:t>色々な尺八④</a:t>
            </a:r>
          </a:p>
        </p:txBody>
      </p:sp>
      <p:pic>
        <p:nvPicPr>
          <p:cNvPr id="8" name="図 7" descr="キーボード が含まれている画像&#10;&#10;自動的に生成された説明">
            <a:extLst>
              <a:ext uri="{FF2B5EF4-FFF2-40B4-BE49-F238E27FC236}">
                <a16:creationId xmlns:a16="http://schemas.microsoft.com/office/drawing/2014/main" id="{AE98F7EE-B53C-448A-A5AB-114E7FE2A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817" y="1166020"/>
            <a:ext cx="7398366" cy="5287366"/>
          </a:xfrm>
          <a:prstGeom prst="rect">
            <a:avLst/>
          </a:prstGeom>
        </p:spPr>
      </p:pic>
    </p:spTree>
    <p:extLst>
      <p:ext uri="{BB962C8B-B14F-4D97-AF65-F5344CB8AC3E}">
        <p14:creationId xmlns:p14="http://schemas.microsoft.com/office/powerpoint/2010/main" val="76770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C95677-8F3E-460F-BDB6-9D783E1245AF}"/>
              </a:ext>
            </a:extLst>
          </p:cNvPr>
          <p:cNvSpPr>
            <a:spLocks noGrp="1"/>
          </p:cNvSpPr>
          <p:nvPr>
            <p:ph type="title"/>
          </p:nvPr>
        </p:nvSpPr>
        <p:spPr>
          <a:xfrm>
            <a:off x="1101435" y="176646"/>
            <a:ext cx="5818909" cy="727364"/>
          </a:xfrm>
        </p:spPr>
        <p:txBody>
          <a:bodyPr>
            <a:normAutofit/>
          </a:bodyPr>
          <a:lstStyle/>
          <a:p>
            <a:r>
              <a:rPr kumimoji="1" lang="ja-JP" altLang="en-US"/>
              <a:t>琴古流と都山流の違い</a:t>
            </a:r>
          </a:p>
        </p:txBody>
      </p:sp>
      <p:sp>
        <p:nvSpPr>
          <p:cNvPr id="4" name="スライド番号プレースホルダー 3">
            <a:extLst>
              <a:ext uri="{FF2B5EF4-FFF2-40B4-BE49-F238E27FC236}">
                <a16:creationId xmlns:a16="http://schemas.microsoft.com/office/drawing/2014/main" id="{2ED0C0DD-1736-4461-90B3-39683F103EC2}"/>
              </a:ext>
            </a:extLst>
          </p:cNvPr>
          <p:cNvSpPr>
            <a:spLocks noGrp="1"/>
          </p:cNvSpPr>
          <p:nvPr>
            <p:ph type="sldNum" sz="quarter" idx="12"/>
          </p:nvPr>
        </p:nvSpPr>
        <p:spPr/>
        <p:txBody>
          <a:bodyPr/>
          <a:lstStyle/>
          <a:p>
            <a:fld id="{27CE633F-9882-4A5C-83A2-1109D0C73261}" type="slidenum">
              <a:rPr lang="en-US" smtClean="0"/>
              <a:pPr/>
              <a:t>12</a:t>
            </a:fld>
            <a:endParaRPr lang="en-US"/>
          </a:p>
        </p:txBody>
      </p:sp>
      <p:pic>
        <p:nvPicPr>
          <p:cNvPr id="6" name="図 5" descr="文字の書かれた紙&#10;&#10;自動的に生成された説明">
            <a:extLst>
              <a:ext uri="{FF2B5EF4-FFF2-40B4-BE49-F238E27FC236}">
                <a16:creationId xmlns:a16="http://schemas.microsoft.com/office/drawing/2014/main" id="{D2FD60CA-782D-4EFC-873E-C7E1B7ABA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826" y="1540101"/>
            <a:ext cx="1472029" cy="4515427"/>
          </a:xfrm>
          <a:prstGeom prst="rect">
            <a:avLst/>
          </a:prstGeom>
        </p:spPr>
      </p:pic>
      <p:pic>
        <p:nvPicPr>
          <p:cNvPr id="8" name="図 7" descr="テキスト が含まれている画像&#10;&#10;自動的に生成された説明">
            <a:extLst>
              <a:ext uri="{FF2B5EF4-FFF2-40B4-BE49-F238E27FC236}">
                <a16:creationId xmlns:a16="http://schemas.microsoft.com/office/drawing/2014/main" id="{D8F5A6DA-4FE0-4165-8577-F20B7671E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549" y="1540101"/>
            <a:ext cx="1363659" cy="4515427"/>
          </a:xfrm>
          <a:prstGeom prst="rect">
            <a:avLst/>
          </a:prstGeom>
        </p:spPr>
      </p:pic>
      <p:sp>
        <p:nvSpPr>
          <p:cNvPr id="10" name="テキスト ボックス 9">
            <a:extLst>
              <a:ext uri="{FF2B5EF4-FFF2-40B4-BE49-F238E27FC236}">
                <a16:creationId xmlns:a16="http://schemas.microsoft.com/office/drawing/2014/main" id="{05D21E36-52AC-4297-A15E-C06B9B4A31A9}"/>
              </a:ext>
            </a:extLst>
          </p:cNvPr>
          <p:cNvSpPr txBox="1"/>
          <p:nvPr/>
        </p:nvSpPr>
        <p:spPr>
          <a:xfrm>
            <a:off x="5131886" y="4901367"/>
            <a:ext cx="9446003" cy="1754326"/>
          </a:xfrm>
          <a:prstGeom prst="rect">
            <a:avLst/>
          </a:prstGeom>
          <a:noFill/>
        </p:spPr>
        <p:txBody>
          <a:bodyPr wrap="square" rtlCol="0">
            <a:spAutoFit/>
          </a:bodyPr>
          <a:lstStyle/>
          <a:p>
            <a:r>
              <a:rPr kumimoji="1" lang="ja-JP" altLang="en-US"/>
              <a:t>参考：・「楽譜解説</a:t>
            </a:r>
            <a:r>
              <a:rPr kumimoji="1" lang="en-US" altLang="ja-JP"/>
              <a:t>(</a:t>
            </a:r>
            <a:r>
              <a:rPr kumimoji="1" lang="ja-JP" altLang="en-US"/>
              <a:t>都山・琴古</a:t>
            </a:r>
            <a:r>
              <a:rPr kumimoji="1" lang="en-US" altLang="ja-JP"/>
              <a:t>)</a:t>
            </a:r>
            <a:r>
              <a:rPr kumimoji="1" lang="ja-JP" altLang="en-US"/>
              <a:t>」尺八</a:t>
            </a:r>
            <a:r>
              <a:rPr kumimoji="1" lang="en-US" altLang="ja-JP" err="1"/>
              <a:t>.net</a:t>
            </a:r>
            <a:endParaRPr kumimoji="1" lang="en-US" altLang="ja-JP"/>
          </a:p>
          <a:p>
            <a:r>
              <a:rPr kumimoji="1" lang="en-US" altLang="ja-JP"/>
              <a:t>〈http://xn--45q56x.net/shaku_fu.html〉</a:t>
            </a:r>
          </a:p>
          <a:p>
            <a:r>
              <a:rPr kumimoji="1" lang="ja-JP" altLang="en-US"/>
              <a:t>・「尺八の流派について」サウンドハウス</a:t>
            </a:r>
            <a:endParaRPr kumimoji="1" lang="en-US" altLang="ja-JP"/>
          </a:p>
          <a:p>
            <a:r>
              <a:rPr kumimoji="1" lang="en-US" altLang="ja-JP"/>
              <a:t>〈</a:t>
            </a:r>
            <a:r>
              <a:rPr lang="en-US" altLang="ja-JP"/>
              <a:t>https://www.soundhouse.co.jp/contents/staff-blog/</a:t>
            </a:r>
            <a:r>
              <a:rPr lang="en-US" altLang="ja-JP" err="1"/>
              <a:t>index?post</a:t>
            </a:r>
            <a:r>
              <a:rPr lang="en-US" altLang="ja-JP"/>
              <a:t>=285</a:t>
            </a:r>
            <a:r>
              <a:rPr kumimoji="1" lang="en-US" altLang="ja-JP"/>
              <a:t>〉</a:t>
            </a:r>
          </a:p>
          <a:p>
            <a:r>
              <a:rPr kumimoji="1" lang="ja-JP" altLang="en-US"/>
              <a:t>・「邦</a:t>
            </a:r>
            <a:r>
              <a:rPr kumimoji="1" lang="en-US" altLang="ja-JP"/>
              <a:t>J</a:t>
            </a:r>
            <a:r>
              <a:rPr kumimoji="1" lang="ja-JP" altLang="en-US"/>
              <a:t>連載　小湊昭尚の尺八の技「琴古流と都山流」 吹き比べ」</a:t>
            </a:r>
            <a:endParaRPr kumimoji="1" lang="en-US" altLang="ja-JP"/>
          </a:p>
          <a:p>
            <a:r>
              <a:rPr kumimoji="1" lang="en-US" altLang="ja-JP"/>
              <a:t>〈https://www.youtube.com/</a:t>
            </a:r>
            <a:r>
              <a:rPr kumimoji="1" lang="en-US" altLang="ja-JP" err="1"/>
              <a:t>watch?v</a:t>
            </a:r>
            <a:r>
              <a:rPr kumimoji="1" lang="en-US" altLang="ja-JP"/>
              <a:t>=RwNgcKW3e1Y〉</a:t>
            </a:r>
          </a:p>
        </p:txBody>
      </p:sp>
      <p:pic>
        <p:nvPicPr>
          <p:cNvPr id="12" name="図 11" descr="茶色, 座る, 木製, テーブル が含まれている画像&#10;&#10;自動的に生成された説明">
            <a:extLst>
              <a:ext uri="{FF2B5EF4-FFF2-40B4-BE49-F238E27FC236}">
                <a16:creationId xmlns:a16="http://schemas.microsoft.com/office/drawing/2014/main" id="{03D364D6-B153-4E81-A4A2-0EFC8B90B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046" y="2344016"/>
            <a:ext cx="5298757" cy="2169967"/>
          </a:xfrm>
          <a:prstGeom prst="rect">
            <a:avLst/>
          </a:prstGeom>
        </p:spPr>
      </p:pic>
      <p:sp>
        <p:nvSpPr>
          <p:cNvPr id="13" name="テキスト ボックス 12">
            <a:extLst>
              <a:ext uri="{FF2B5EF4-FFF2-40B4-BE49-F238E27FC236}">
                <a16:creationId xmlns:a16="http://schemas.microsoft.com/office/drawing/2014/main" id="{31A42373-9C18-4A48-8D51-5ED6B288B41F}"/>
              </a:ext>
            </a:extLst>
          </p:cNvPr>
          <p:cNvSpPr txBox="1"/>
          <p:nvPr/>
        </p:nvSpPr>
        <p:spPr>
          <a:xfrm>
            <a:off x="5285885" y="1023848"/>
            <a:ext cx="5631873" cy="120032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a:t>同じ曲・同じ尺八でもこんなに違う！</a:t>
            </a:r>
            <a:endParaRPr kumimoji="1" lang="en-US" altLang="ja-JP"/>
          </a:p>
          <a:p>
            <a:pPr marL="285750" indent="-285750">
              <a:buFont typeface="Arial" panose="020B0604020202020204" pitchFamily="34" charset="0"/>
              <a:buChar char="•"/>
            </a:pPr>
            <a:r>
              <a:rPr kumimoji="1" lang="ja-JP" altLang="en-US"/>
              <a:t>虚竹会は「琴古流」</a:t>
            </a:r>
            <a:endParaRPr kumimoji="1" lang="en-US" altLang="ja-JP"/>
          </a:p>
          <a:p>
            <a:r>
              <a:rPr kumimoji="1" lang="ja-JP" altLang="en-US"/>
              <a:t>（でも、実は「都山流」の楽譜を使うことも多い</a:t>
            </a:r>
            <a:r>
              <a:rPr kumimoji="1" lang="en-US" altLang="ja-JP"/>
              <a:t>…</a:t>
            </a:r>
            <a:r>
              <a:rPr kumimoji="1" lang="ja-JP" altLang="en-US"/>
              <a:t>）</a:t>
            </a:r>
            <a:endParaRPr kumimoji="1" lang="en-US" altLang="ja-JP"/>
          </a:p>
          <a:p>
            <a:endParaRPr kumimoji="1" lang="ja-JP" altLang="en-US"/>
          </a:p>
        </p:txBody>
      </p:sp>
    </p:spTree>
    <p:extLst>
      <p:ext uri="{BB962C8B-B14F-4D97-AF65-F5344CB8AC3E}">
        <p14:creationId xmlns:p14="http://schemas.microsoft.com/office/powerpoint/2010/main" val="4041905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D666548-A194-4B5B-A57E-BF5A920B9B56}"/>
              </a:ext>
            </a:extLst>
          </p:cNvPr>
          <p:cNvSpPr>
            <a:spLocks noGrp="1"/>
          </p:cNvSpPr>
          <p:nvPr>
            <p:ph type="sldNum" sz="quarter" idx="12"/>
          </p:nvPr>
        </p:nvSpPr>
        <p:spPr/>
        <p:txBody>
          <a:bodyPr/>
          <a:lstStyle/>
          <a:p>
            <a:fld id="{27CE633F-9882-4A5C-83A2-1109D0C73261}" type="slidenum">
              <a:rPr lang="en-US" smtClean="0"/>
              <a:pPr/>
              <a:t>13</a:t>
            </a:fld>
            <a:endParaRPr lang="en-US"/>
          </a:p>
        </p:txBody>
      </p:sp>
      <p:grpSp>
        <p:nvGrpSpPr>
          <p:cNvPr id="19" name="グループ化 18">
            <a:extLst>
              <a:ext uri="{FF2B5EF4-FFF2-40B4-BE49-F238E27FC236}">
                <a16:creationId xmlns:a16="http://schemas.microsoft.com/office/drawing/2014/main" id="{B628DEE9-5C04-4B6C-9CC9-54AC879715B1}"/>
              </a:ext>
            </a:extLst>
          </p:cNvPr>
          <p:cNvGrpSpPr/>
          <p:nvPr/>
        </p:nvGrpSpPr>
        <p:grpSpPr>
          <a:xfrm>
            <a:off x="1178370" y="1371332"/>
            <a:ext cx="8127999" cy="981968"/>
            <a:chOff x="1178370" y="1371332"/>
            <a:chExt cx="8127999" cy="981968"/>
          </a:xfrm>
        </p:grpSpPr>
        <p:sp>
          <p:nvSpPr>
            <p:cNvPr id="3" name="フリーフォーム: 図形 2">
              <a:extLst>
                <a:ext uri="{FF2B5EF4-FFF2-40B4-BE49-F238E27FC236}">
                  <a16:creationId xmlns:a16="http://schemas.microsoft.com/office/drawing/2014/main" id="{D4D37739-0703-4513-867F-DC35388589C0}"/>
                </a:ext>
              </a:extLst>
            </p:cNvPr>
            <p:cNvSpPr/>
            <p:nvPr/>
          </p:nvSpPr>
          <p:spPr>
            <a:xfrm>
              <a:off x="1178370" y="1371332"/>
              <a:ext cx="687377" cy="981968"/>
            </a:xfrm>
            <a:custGeom>
              <a:avLst/>
              <a:gdLst>
                <a:gd name="connsiteX0" fmla="*/ 0 w 981967"/>
                <a:gd name="connsiteY0" fmla="*/ 0 h 687377"/>
                <a:gd name="connsiteX1" fmla="*/ 638279 w 981967"/>
                <a:gd name="connsiteY1" fmla="*/ 0 h 687377"/>
                <a:gd name="connsiteX2" fmla="*/ 981967 w 981967"/>
                <a:gd name="connsiteY2" fmla="*/ 343689 h 687377"/>
                <a:gd name="connsiteX3" fmla="*/ 638279 w 981967"/>
                <a:gd name="connsiteY3" fmla="*/ 687377 h 687377"/>
                <a:gd name="connsiteX4" fmla="*/ 0 w 981967"/>
                <a:gd name="connsiteY4" fmla="*/ 687377 h 687377"/>
                <a:gd name="connsiteX5" fmla="*/ 343689 w 981967"/>
                <a:gd name="connsiteY5" fmla="*/ 343689 h 687377"/>
                <a:gd name="connsiteX6" fmla="*/ 0 w 981967"/>
                <a:gd name="connsiteY6" fmla="*/ 0 h 68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967" h="687377">
                  <a:moveTo>
                    <a:pt x="981966" y="0"/>
                  </a:moveTo>
                  <a:lnTo>
                    <a:pt x="981966" y="446795"/>
                  </a:lnTo>
                  <a:lnTo>
                    <a:pt x="490983" y="687377"/>
                  </a:lnTo>
                  <a:lnTo>
                    <a:pt x="1" y="446795"/>
                  </a:lnTo>
                  <a:lnTo>
                    <a:pt x="1" y="0"/>
                  </a:lnTo>
                  <a:lnTo>
                    <a:pt x="490983" y="240582"/>
                  </a:lnTo>
                  <a:lnTo>
                    <a:pt x="981966"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1" tIns="351310" rIns="7619" bIns="351308"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4</a:t>
              </a:r>
              <a:r>
                <a:rPr kumimoji="1" lang="ja-JP" altLang="en-US" sz="1200" kern="1200"/>
                <a:t>月</a:t>
              </a:r>
            </a:p>
          </p:txBody>
        </p:sp>
        <p:sp>
          <p:nvSpPr>
            <p:cNvPr id="4" name="フリーフォーム: 図形 3">
              <a:extLst>
                <a:ext uri="{FF2B5EF4-FFF2-40B4-BE49-F238E27FC236}">
                  <a16:creationId xmlns:a16="http://schemas.microsoft.com/office/drawing/2014/main" id="{F59783FF-9BBC-4125-8452-B936FB5C9BFE}"/>
                </a:ext>
              </a:extLst>
            </p:cNvPr>
            <p:cNvSpPr/>
            <p:nvPr/>
          </p:nvSpPr>
          <p:spPr>
            <a:xfrm>
              <a:off x="1865747" y="1371334"/>
              <a:ext cx="7440622" cy="638278"/>
            </a:xfrm>
            <a:custGeom>
              <a:avLst/>
              <a:gdLst>
                <a:gd name="connsiteX0" fmla="*/ 106382 w 638278"/>
                <a:gd name="connsiteY0" fmla="*/ 0 h 7440622"/>
                <a:gd name="connsiteX1" fmla="*/ 531896 w 638278"/>
                <a:gd name="connsiteY1" fmla="*/ 0 h 7440622"/>
                <a:gd name="connsiteX2" fmla="*/ 638278 w 638278"/>
                <a:gd name="connsiteY2" fmla="*/ 106382 h 7440622"/>
                <a:gd name="connsiteX3" fmla="*/ 638278 w 638278"/>
                <a:gd name="connsiteY3" fmla="*/ 7440622 h 7440622"/>
                <a:gd name="connsiteX4" fmla="*/ 638278 w 638278"/>
                <a:gd name="connsiteY4" fmla="*/ 7440622 h 7440622"/>
                <a:gd name="connsiteX5" fmla="*/ 0 w 638278"/>
                <a:gd name="connsiteY5" fmla="*/ 7440622 h 7440622"/>
                <a:gd name="connsiteX6" fmla="*/ 0 w 638278"/>
                <a:gd name="connsiteY6" fmla="*/ 7440622 h 7440622"/>
                <a:gd name="connsiteX7" fmla="*/ 0 w 638278"/>
                <a:gd name="connsiteY7" fmla="*/ 106382 h 7440622"/>
                <a:gd name="connsiteX8" fmla="*/ 106382 w 638278"/>
                <a:gd name="connsiteY8" fmla="*/ 0 h 744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278" h="7440622">
                  <a:moveTo>
                    <a:pt x="638278" y="1240135"/>
                  </a:moveTo>
                  <a:lnTo>
                    <a:pt x="638278" y="6200487"/>
                  </a:lnTo>
                  <a:cubicBezTo>
                    <a:pt x="638278" y="6885390"/>
                    <a:pt x="634192" y="7440616"/>
                    <a:pt x="629152" y="7440616"/>
                  </a:cubicBezTo>
                  <a:lnTo>
                    <a:pt x="0" y="7440616"/>
                  </a:lnTo>
                  <a:lnTo>
                    <a:pt x="0" y="7440616"/>
                  </a:lnTo>
                  <a:lnTo>
                    <a:pt x="0" y="6"/>
                  </a:lnTo>
                  <a:lnTo>
                    <a:pt x="0" y="6"/>
                  </a:lnTo>
                  <a:lnTo>
                    <a:pt x="629152" y="6"/>
                  </a:lnTo>
                  <a:cubicBezTo>
                    <a:pt x="634192" y="6"/>
                    <a:pt x="638278" y="555232"/>
                    <a:pt x="638278" y="1240135"/>
                  </a:cubicBez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6" tIns="45763" rIns="45763" bIns="45763" numCol="1" spcCol="1270" anchor="ctr" anchorCtr="0">
              <a:noAutofit/>
            </a:bodyPr>
            <a:lstStyle/>
            <a:p>
              <a:pPr marL="228600" lvl="1" indent="-228600" algn="l" defTabSz="1022350">
                <a:lnSpc>
                  <a:spcPct val="90000"/>
                </a:lnSpc>
                <a:spcBef>
                  <a:spcPct val="0"/>
                </a:spcBef>
                <a:spcAft>
                  <a:spcPct val="15000"/>
                </a:spcAft>
                <a:buChar char="•"/>
              </a:pPr>
              <a:r>
                <a:rPr kumimoji="1" lang="ja-JP" altLang="en-US" sz="2300" kern="1200"/>
                <a:t>新入生歓迎活動</a:t>
              </a:r>
            </a:p>
          </p:txBody>
        </p:sp>
      </p:grpSp>
      <p:grpSp>
        <p:nvGrpSpPr>
          <p:cNvPr id="20" name="グループ化 19">
            <a:extLst>
              <a:ext uri="{FF2B5EF4-FFF2-40B4-BE49-F238E27FC236}">
                <a16:creationId xmlns:a16="http://schemas.microsoft.com/office/drawing/2014/main" id="{03AE9F7D-9B86-4F83-B16B-7CDDB2FFF332}"/>
              </a:ext>
            </a:extLst>
          </p:cNvPr>
          <p:cNvGrpSpPr/>
          <p:nvPr/>
        </p:nvGrpSpPr>
        <p:grpSpPr>
          <a:xfrm>
            <a:off x="1178370" y="2256225"/>
            <a:ext cx="8127999" cy="981967"/>
            <a:chOff x="1178370" y="2256225"/>
            <a:chExt cx="8127999" cy="981967"/>
          </a:xfrm>
        </p:grpSpPr>
        <p:sp>
          <p:nvSpPr>
            <p:cNvPr id="8" name="フリーフォーム: 図形 7">
              <a:extLst>
                <a:ext uri="{FF2B5EF4-FFF2-40B4-BE49-F238E27FC236}">
                  <a16:creationId xmlns:a16="http://schemas.microsoft.com/office/drawing/2014/main" id="{BB4C4E54-863D-49E3-AB73-44254C4E9993}"/>
                </a:ext>
              </a:extLst>
            </p:cNvPr>
            <p:cNvSpPr/>
            <p:nvPr/>
          </p:nvSpPr>
          <p:spPr>
            <a:xfrm>
              <a:off x="1178370" y="2256225"/>
              <a:ext cx="687377" cy="981967"/>
            </a:xfrm>
            <a:custGeom>
              <a:avLst/>
              <a:gdLst>
                <a:gd name="connsiteX0" fmla="*/ 0 w 981967"/>
                <a:gd name="connsiteY0" fmla="*/ 0 h 687377"/>
                <a:gd name="connsiteX1" fmla="*/ 638279 w 981967"/>
                <a:gd name="connsiteY1" fmla="*/ 0 h 687377"/>
                <a:gd name="connsiteX2" fmla="*/ 981967 w 981967"/>
                <a:gd name="connsiteY2" fmla="*/ 343689 h 687377"/>
                <a:gd name="connsiteX3" fmla="*/ 638279 w 981967"/>
                <a:gd name="connsiteY3" fmla="*/ 687377 h 687377"/>
                <a:gd name="connsiteX4" fmla="*/ 0 w 981967"/>
                <a:gd name="connsiteY4" fmla="*/ 687377 h 687377"/>
                <a:gd name="connsiteX5" fmla="*/ 343689 w 981967"/>
                <a:gd name="connsiteY5" fmla="*/ 343689 h 687377"/>
                <a:gd name="connsiteX6" fmla="*/ 0 w 981967"/>
                <a:gd name="connsiteY6" fmla="*/ 0 h 68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967" h="687377">
                  <a:moveTo>
                    <a:pt x="981966" y="0"/>
                  </a:moveTo>
                  <a:lnTo>
                    <a:pt x="981966" y="446795"/>
                  </a:lnTo>
                  <a:lnTo>
                    <a:pt x="490983" y="687377"/>
                  </a:lnTo>
                  <a:lnTo>
                    <a:pt x="1" y="446795"/>
                  </a:lnTo>
                  <a:lnTo>
                    <a:pt x="1" y="0"/>
                  </a:lnTo>
                  <a:lnTo>
                    <a:pt x="490983" y="240582"/>
                  </a:lnTo>
                  <a:lnTo>
                    <a:pt x="981966" y="0"/>
                  </a:lnTo>
                  <a:close/>
                </a:path>
              </a:pathLst>
            </a:custGeom>
          </p:spPr>
          <p:style>
            <a:lnRef idx="2">
              <a:schemeClr val="accent3">
                <a:hueOff val="995993"/>
                <a:satOff val="-389"/>
                <a:lumOff val="3059"/>
                <a:alphaOff val="0"/>
              </a:schemeClr>
            </a:lnRef>
            <a:fillRef idx="1">
              <a:schemeClr val="accent3">
                <a:hueOff val="995993"/>
                <a:satOff val="-389"/>
                <a:lumOff val="3059"/>
                <a:alphaOff val="0"/>
              </a:schemeClr>
            </a:fillRef>
            <a:effectRef idx="0">
              <a:schemeClr val="accent3">
                <a:hueOff val="995993"/>
                <a:satOff val="-389"/>
                <a:lumOff val="3059"/>
                <a:alphaOff val="0"/>
              </a:schemeClr>
            </a:effectRef>
            <a:fontRef idx="minor">
              <a:schemeClr val="lt1"/>
            </a:fontRef>
          </p:style>
          <p:txBody>
            <a:bodyPr spcFirstLastPara="0" vert="horz" wrap="square" lIns="7621" tIns="351309" rIns="7619" bIns="351308"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5</a:t>
              </a:r>
              <a:r>
                <a:rPr kumimoji="1" lang="ja-JP" altLang="en-US" sz="1200" kern="1200"/>
                <a:t>月</a:t>
              </a:r>
            </a:p>
          </p:txBody>
        </p:sp>
        <p:sp>
          <p:nvSpPr>
            <p:cNvPr id="9" name="四角形: 上の 2 つの角を丸める 8">
              <a:extLst>
                <a:ext uri="{FF2B5EF4-FFF2-40B4-BE49-F238E27FC236}">
                  <a16:creationId xmlns:a16="http://schemas.microsoft.com/office/drawing/2014/main" id="{82AF3950-E2FA-4FF7-8FDE-47E589F9A4C7}"/>
                </a:ext>
              </a:extLst>
            </p:cNvPr>
            <p:cNvSpPr/>
            <p:nvPr/>
          </p:nvSpPr>
          <p:spPr>
            <a:xfrm rot="5400000">
              <a:off x="5266919" y="-1144946"/>
              <a:ext cx="638278" cy="7440622"/>
            </a:xfrm>
            <a:prstGeom prst="round2SameRect">
              <a:avLst/>
            </a:prstGeom>
          </p:spPr>
          <p:style>
            <a:lnRef idx="2">
              <a:schemeClr val="accent3">
                <a:hueOff val="995993"/>
                <a:satOff val="-389"/>
                <a:lumOff val="30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21" name="グループ化 20">
            <a:extLst>
              <a:ext uri="{FF2B5EF4-FFF2-40B4-BE49-F238E27FC236}">
                <a16:creationId xmlns:a16="http://schemas.microsoft.com/office/drawing/2014/main" id="{E80E59F9-F0A3-42E9-81B7-CA254C1FC304}"/>
              </a:ext>
            </a:extLst>
          </p:cNvPr>
          <p:cNvGrpSpPr/>
          <p:nvPr/>
        </p:nvGrpSpPr>
        <p:grpSpPr>
          <a:xfrm>
            <a:off x="1178370" y="3141117"/>
            <a:ext cx="8127999" cy="981967"/>
            <a:chOff x="1178370" y="3141117"/>
            <a:chExt cx="8127999" cy="981967"/>
          </a:xfrm>
        </p:grpSpPr>
        <p:sp>
          <p:nvSpPr>
            <p:cNvPr id="10" name="フリーフォーム: 図形 9">
              <a:extLst>
                <a:ext uri="{FF2B5EF4-FFF2-40B4-BE49-F238E27FC236}">
                  <a16:creationId xmlns:a16="http://schemas.microsoft.com/office/drawing/2014/main" id="{65775015-82A9-4089-95CB-91A69BDB9813}"/>
                </a:ext>
              </a:extLst>
            </p:cNvPr>
            <p:cNvSpPr/>
            <p:nvPr/>
          </p:nvSpPr>
          <p:spPr>
            <a:xfrm>
              <a:off x="1178370" y="3141117"/>
              <a:ext cx="687377" cy="981967"/>
            </a:xfrm>
            <a:custGeom>
              <a:avLst/>
              <a:gdLst>
                <a:gd name="connsiteX0" fmla="*/ 0 w 981967"/>
                <a:gd name="connsiteY0" fmla="*/ 0 h 687377"/>
                <a:gd name="connsiteX1" fmla="*/ 638279 w 981967"/>
                <a:gd name="connsiteY1" fmla="*/ 0 h 687377"/>
                <a:gd name="connsiteX2" fmla="*/ 981967 w 981967"/>
                <a:gd name="connsiteY2" fmla="*/ 343689 h 687377"/>
                <a:gd name="connsiteX3" fmla="*/ 638279 w 981967"/>
                <a:gd name="connsiteY3" fmla="*/ 687377 h 687377"/>
                <a:gd name="connsiteX4" fmla="*/ 0 w 981967"/>
                <a:gd name="connsiteY4" fmla="*/ 687377 h 687377"/>
                <a:gd name="connsiteX5" fmla="*/ 343689 w 981967"/>
                <a:gd name="connsiteY5" fmla="*/ 343689 h 687377"/>
                <a:gd name="connsiteX6" fmla="*/ 0 w 981967"/>
                <a:gd name="connsiteY6" fmla="*/ 0 h 68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967" h="687377">
                  <a:moveTo>
                    <a:pt x="981966" y="0"/>
                  </a:moveTo>
                  <a:lnTo>
                    <a:pt x="981966" y="446795"/>
                  </a:lnTo>
                  <a:lnTo>
                    <a:pt x="490983" y="687377"/>
                  </a:lnTo>
                  <a:lnTo>
                    <a:pt x="1" y="446795"/>
                  </a:lnTo>
                  <a:lnTo>
                    <a:pt x="1" y="0"/>
                  </a:lnTo>
                  <a:lnTo>
                    <a:pt x="490983" y="240582"/>
                  </a:lnTo>
                  <a:lnTo>
                    <a:pt x="981966" y="0"/>
                  </a:lnTo>
                  <a:close/>
                </a:path>
              </a:pathLst>
            </a:custGeom>
          </p:spPr>
          <p:style>
            <a:lnRef idx="2">
              <a:schemeClr val="accent3">
                <a:hueOff val="1991987"/>
                <a:satOff val="-777"/>
                <a:lumOff val="6118"/>
                <a:alphaOff val="0"/>
              </a:schemeClr>
            </a:lnRef>
            <a:fillRef idx="1">
              <a:schemeClr val="accent3">
                <a:hueOff val="1991987"/>
                <a:satOff val="-777"/>
                <a:lumOff val="6118"/>
                <a:alphaOff val="0"/>
              </a:schemeClr>
            </a:fillRef>
            <a:effectRef idx="0">
              <a:schemeClr val="accent3">
                <a:hueOff val="1991987"/>
                <a:satOff val="-777"/>
                <a:lumOff val="6118"/>
                <a:alphaOff val="0"/>
              </a:schemeClr>
            </a:effectRef>
            <a:fontRef idx="minor">
              <a:schemeClr val="lt1"/>
            </a:fontRef>
          </p:style>
          <p:txBody>
            <a:bodyPr spcFirstLastPara="0" vert="horz" wrap="square" lIns="7621" tIns="351309" rIns="7619" bIns="351308"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6</a:t>
              </a:r>
              <a:r>
                <a:rPr kumimoji="1" lang="ja-JP" altLang="en-US" sz="1200" kern="1200"/>
                <a:t>月</a:t>
              </a:r>
            </a:p>
          </p:txBody>
        </p:sp>
        <p:sp>
          <p:nvSpPr>
            <p:cNvPr id="11" name="フリーフォーム: 図形 10">
              <a:extLst>
                <a:ext uri="{FF2B5EF4-FFF2-40B4-BE49-F238E27FC236}">
                  <a16:creationId xmlns:a16="http://schemas.microsoft.com/office/drawing/2014/main" id="{816CD368-CDD7-4C23-B8D3-849D35298B0B}"/>
                </a:ext>
              </a:extLst>
            </p:cNvPr>
            <p:cNvSpPr/>
            <p:nvPr/>
          </p:nvSpPr>
          <p:spPr>
            <a:xfrm>
              <a:off x="1865747" y="3141117"/>
              <a:ext cx="7440622" cy="638278"/>
            </a:xfrm>
            <a:custGeom>
              <a:avLst/>
              <a:gdLst>
                <a:gd name="connsiteX0" fmla="*/ 106382 w 638278"/>
                <a:gd name="connsiteY0" fmla="*/ 0 h 7440622"/>
                <a:gd name="connsiteX1" fmla="*/ 531896 w 638278"/>
                <a:gd name="connsiteY1" fmla="*/ 0 h 7440622"/>
                <a:gd name="connsiteX2" fmla="*/ 638278 w 638278"/>
                <a:gd name="connsiteY2" fmla="*/ 106382 h 7440622"/>
                <a:gd name="connsiteX3" fmla="*/ 638278 w 638278"/>
                <a:gd name="connsiteY3" fmla="*/ 7440622 h 7440622"/>
                <a:gd name="connsiteX4" fmla="*/ 638278 w 638278"/>
                <a:gd name="connsiteY4" fmla="*/ 7440622 h 7440622"/>
                <a:gd name="connsiteX5" fmla="*/ 0 w 638278"/>
                <a:gd name="connsiteY5" fmla="*/ 7440622 h 7440622"/>
                <a:gd name="connsiteX6" fmla="*/ 0 w 638278"/>
                <a:gd name="connsiteY6" fmla="*/ 7440622 h 7440622"/>
                <a:gd name="connsiteX7" fmla="*/ 0 w 638278"/>
                <a:gd name="connsiteY7" fmla="*/ 106382 h 7440622"/>
                <a:gd name="connsiteX8" fmla="*/ 106382 w 638278"/>
                <a:gd name="connsiteY8" fmla="*/ 0 h 744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278" h="7440622">
                  <a:moveTo>
                    <a:pt x="638278" y="1240135"/>
                  </a:moveTo>
                  <a:lnTo>
                    <a:pt x="638278" y="6200487"/>
                  </a:lnTo>
                  <a:cubicBezTo>
                    <a:pt x="638278" y="6885390"/>
                    <a:pt x="634192" y="7440616"/>
                    <a:pt x="629152" y="7440616"/>
                  </a:cubicBezTo>
                  <a:lnTo>
                    <a:pt x="0" y="7440616"/>
                  </a:lnTo>
                  <a:lnTo>
                    <a:pt x="0" y="7440616"/>
                  </a:lnTo>
                  <a:lnTo>
                    <a:pt x="0" y="6"/>
                  </a:lnTo>
                  <a:lnTo>
                    <a:pt x="0" y="6"/>
                  </a:lnTo>
                  <a:lnTo>
                    <a:pt x="629152" y="6"/>
                  </a:lnTo>
                  <a:cubicBezTo>
                    <a:pt x="634192" y="6"/>
                    <a:pt x="638278" y="555232"/>
                    <a:pt x="638278" y="1240135"/>
                  </a:cubicBezTo>
                  <a:close/>
                </a:path>
              </a:pathLst>
            </a:custGeom>
          </p:spPr>
          <p:style>
            <a:lnRef idx="2">
              <a:schemeClr val="accent3">
                <a:hueOff val="1991987"/>
                <a:satOff val="-777"/>
                <a:lumOff val="611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6" tIns="45763" rIns="45763" bIns="45763" numCol="1" spcCol="1270" anchor="ctr" anchorCtr="0">
              <a:noAutofit/>
            </a:bodyPr>
            <a:lstStyle/>
            <a:p>
              <a:pPr marL="228600" lvl="1" indent="-228600" algn="l" defTabSz="1022350">
                <a:lnSpc>
                  <a:spcPct val="90000"/>
                </a:lnSpc>
                <a:spcBef>
                  <a:spcPct val="0"/>
                </a:spcBef>
                <a:spcAft>
                  <a:spcPct val="15000"/>
                </a:spcAft>
                <a:buChar char="•"/>
              </a:pPr>
              <a:r>
                <a:rPr kumimoji="1" lang="ja-JP" altLang="en-US" sz="2300" kern="1200"/>
                <a:t>水無月定演</a:t>
              </a:r>
            </a:p>
          </p:txBody>
        </p:sp>
      </p:grpSp>
      <p:grpSp>
        <p:nvGrpSpPr>
          <p:cNvPr id="22" name="グループ化 21">
            <a:extLst>
              <a:ext uri="{FF2B5EF4-FFF2-40B4-BE49-F238E27FC236}">
                <a16:creationId xmlns:a16="http://schemas.microsoft.com/office/drawing/2014/main" id="{24C584B1-1A6C-4F2E-8FEC-7FA5117CA88B}"/>
              </a:ext>
            </a:extLst>
          </p:cNvPr>
          <p:cNvGrpSpPr/>
          <p:nvPr/>
        </p:nvGrpSpPr>
        <p:grpSpPr>
          <a:xfrm>
            <a:off x="1178370" y="4026008"/>
            <a:ext cx="8127999" cy="981967"/>
            <a:chOff x="1178370" y="4026008"/>
            <a:chExt cx="8127999" cy="981967"/>
          </a:xfrm>
        </p:grpSpPr>
        <p:sp>
          <p:nvSpPr>
            <p:cNvPr id="12" name="フリーフォーム: 図形 11">
              <a:extLst>
                <a:ext uri="{FF2B5EF4-FFF2-40B4-BE49-F238E27FC236}">
                  <a16:creationId xmlns:a16="http://schemas.microsoft.com/office/drawing/2014/main" id="{F8012873-4F8B-4EB8-95A7-8369B108284E}"/>
                </a:ext>
              </a:extLst>
            </p:cNvPr>
            <p:cNvSpPr/>
            <p:nvPr/>
          </p:nvSpPr>
          <p:spPr>
            <a:xfrm>
              <a:off x="1178370" y="4026008"/>
              <a:ext cx="687377" cy="981967"/>
            </a:xfrm>
            <a:custGeom>
              <a:avLst/>
              <a:gdLst>
                <a:gd name="connsiteX0" fmla="*/ 0 w 981967"/>
                <a:gd name="connsiteY0" fmla="*/ 0 h 687377"/>
                <a:gd name="connsiteX1" fmla="*/ 638279 w 981967"/>
                <a:gd name="connsiteY1" fmla="*/ 0 h 687377"/>
                <a:gd name="connsiteX2" fmla="*/ 981967 w 981967"/>
                <a:gd name="connsiteY2" fmla="*/ 343689 h 687377"/>
                <a:gd name="connsiteX3" fmla="*/ 638279 w 981967"/>
                <a:gd name="connsiteY3" fmla="*/ 687377 h 687377"/>
                <a:gd name="connsiteX4" fmla="*/ 0 w 981967"/>
                <a:gd name="connsiteY4" fmla="*/ 687377 h 687377"/>
                <a:gd name="connsiteX5" fmla="*/ 343689 w 981967"/>
                <a:gd name="connsiteY5" fmla="*/ 343689 h 687377"/>
                <a:gd name="connsiteX6" fmla="*/ 0 w 981967"/>
                <a:gd name="connsiteY6" fmla="*/ 0 h 68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967" h="687377">
                  <a:moveTo>
                    <a:pt x="981966" y="0"/>
                  </a:moveTo>
                  <a:lnTo>
                    <a:pt x="981966" y="446795"/>
                  </a:lnTo>
                  <a:lnTo>
                    <a:pt x="490983" y="687377"/>
                  </a:lnTo>
                  <a:lnTo>
                    <a:pt x="1" y="446795"/>
                  </a:lnTo>
                  <a:lnTo>
                    <a:pt x="1" y="0"/>
                  </a:lnTo>
                  <a:lnTo>
                    <a:pt x="490983" y="240582"/>
                  </a:lnTo>
                  <a:lnTo>
                    <a:pt x="981966" y="0"/>
                  </a:lnTo>
                  <a:close/>
                </a:path>
              </a:pathLst>
            </a:custGeom>
          </p:spPr>
          <p:style>
            <a:lnRef idx="2">
              <a:schemeClr val="accent3">
                <a:hueOff val="2987980"/>
                <a:satOff val="-1166"/>
                <a:lumOff val="9176"/>
                <a:alphaOff val="0"/>
              </a:schemeClr>
            </a:lnRef>
            <a:fillRef idx="1">
              <a:schemeClr val="accent3">
                <a:hueOff val="2987980"/>
                <a:satOff val="-1166"/>
                <a:lumOff val="9176"/>
                <a:alphaOff val="0"/>
              </a:schemeClr>
            </a:fillRef>
            <a:effectRef idx="0">
              <a:schemeClr val="accent3">
                <a:hueOff val="2987980"/>
                <a:satOff val="-1166"/>
                <a:lumOff val="9176"/>
                <a:alphaOff val="0"/>
              </a:schemeClr>
            </a:effectRef>
            <a:fontRef idx="minor">
              <a:schemeClr val="lt1"/>
            </a:fontRef>
          </p:style>
          <p:txBody>
            <a:bodyPr spcFirstLastPara="0" vert="horz" wrap="square" lIns="7621" tIns="351309" rIns="7619" bIns="351308"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7</a:t>
              </a:r>
              <a:r>
                <a:rPr kumimoji="1" lang="ja-JP" altLang="en-US" sz="1200" kern="1200"/>
                <a:t>月</a:t>
              </a:r>
            </a:p>
          </p:txBody>
        </p:sp>
        <p:sp>
          <p:nvSpPr>
            <p:cNvPr id="13" name="四角形: 上の 2 つの角を丸める 12">
              <a:extLst>
                <a:ext uri="{FF2B5EF4-FFF2-40B4-BE49-F238E27FC236}">
                  <a16:creationId xmlns:a16="http://schemas.microsoft.com/office/drawing/2014/main" id="{D5165ED7-00C6-4BAA-8A29-AAF5850E7770}"/>
                </a:ext>
              </a:extLst>
            </p:cNvPr>
            <p:cNvSpPr/>
            <p:nvPr/>
          </p:nvSpPr>
          <p:spPr>
            <a:xfrm rot="5400000">
              <a:off x="5266919" y="624837"/>
              <a:ext cx="638278" cy="7440622"/>
            </a:xfrm>
            <a:prstGeom prst="round2SameRect">
              <a:avLst/>
            </a:prstGeom>
          </p:spPr>
          <p:style>
            <a:lnRef idx="2">
              <a:schemeClr val="accent3">
                <a:hueOff val="2987980"/>
                <a:satOff val="-1166"/>
                <a:lumOff val="917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23" name="グループ化 22">
            <a:extLst>
              <a:ext uri="{FF2B5EF4-FFF2-40B4-BE49-F238E27FC236}">
                <a16:creationId xmlns:a16="http://schemas.microsoft.com/office/drawing/2014/main" id="{0A5C5801-A13A-41F4-BCF3-591187E328B9}"/>
              </a:ext>
            </a:extLst>
          </p:cNvPr>
          <p:cNvGrpSpPr/>
          <p:nvPr/>
        </p:nvGrpSpPr>
        <p:grpSpPr>
          <a:xfrm>
            <a:off x="1178370" y="4910900"/>
            <a:ext cx="8127999" cy="981967"/>
            <a:chOff x="1178370" y="4910900"/>
            <a:chExt cx="8127999" cy="981967"/>
          </a:xfrm>
        </p:grpSpPr>
        <p:sp>
          <p:nvSpPr>
            <p:cNvPr id="14" name="フリーフォーム: 図形 13">
              <a:extLst>
                <a:ext uri="{FF2B5EF4-FFF2-40B4-BE49-F238E27FC236}">
                  <a16:creationId xmlns:a16="http://schemas.microsoft.com/office/drawing/2014/main" id="{F317A49D-E6C0-4B9F-AEC7-9E07847AA1CA}"/>
                </a:ext>
              </a:extLst>
            </p:cNvPr>
            <p:cNvSpPr/>
            <p:nvPr/>
          </p:nvSpPr>
          <p:spPr>
            <a:xfrm>
              <a:off x="1178370" y="4910900"/>
              <a:ext cx="687377" cy="981967"/>
            </a:xfrm>
            <a:custGeom>
              <a:avLst/>
              <a:gdLst>
                <a:gd name="connsiteX0" fmla="*/ 0 w 981967"/>
                <a:gd name="connsiteY0" fmla="*/ 0 h 687377"/>
                <a:gd name="connsiteX1" fmla="*/ 638279 w 981967"/>
                <a:gd name="connsiteY1" fmla="*/ 0 h 687377"/>
                <a:gd name="connsiteX2" fmla="*/ 981967 w 981967"/>
                <a:gd name="connsiteY2" fmla="*/ 343689 h 687377"/>
                <a:gd name="connsiteX3" fmla="*/ 638279 w 981967"/>
                <a:gd name="connsiteY3" fmla="*/ 687377 h 687377"/>
                <a:gd name="connsiteX4" fmla="*/ 0 w 981967"/>
                <a:gd name="connsiteY4" fmla="*/ 687377 h 687377"/>
                <a:gd name="connsiteX5" fmla="*/ 343689 w 981967"/>
                <a:gd name="connsiteY5" fmla="*/ 343689 h 687377"/>
                <a:gd name="connsiteX6" fmla="*/ 0 w 981967"/>
                <a:gd name="connsiteY6" fmla="*/ 0 h 68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967" h="687377">
                  <a:moveTo>
                    <a:pt x="981966" y="0"/>
                  </a:moveTo>
                  <a:lnTo>
                    <a:pt x="981966" y="446795"/>
                  </a:lnTo>
                  <a:lnTo>
                    <a:pt x="490983" y="687377"/>
                  </a:lnTo>
                  <a:lnTo>
                    <a:pt x="1" y="446795"/>
                  </a:lnTo>
                  <a:lnTo>
                    <a:pt x="1" y="0"/>
                  </a:lnTo>
                  <a:lnTo>
                    <a:pt x="490983" y="240582"/>
                  </a:lnTo>
                  <a:lnTo>
                    <a:pt x="981966" y="0"/>
                  </a:lnTo>
                  <a:close/>
                </a:path>
              </a:pathLst>
            </a:custGeom>
          </p:spPr>
          <p:style>
            <a:lnRef idx="2">
              <a:schemeClr val="accent3">
                <a:hueOff val="3983973"/>
                <a:satOff val="-1554"/>
                <a:lumOff val="12235"/>
                <a:alphaOff val="0"/>
              </a:schemeClr>
            </a:lnRef>
            <a:fillRef idx="1">
              <a:schemeClr val="accent3">
                <a:hueOff val="3983973"/>
                <a:satOff val="-1554"/>
                <a:lumOff val="12235"/>
                <a:alphaOff val="0"/>
              </a:schemeClr>
            </a:fillRef>
            <a:effectRef idx="0">
              <a:schemeClr val="accent3">
                <a:hueOff val="3983973"/>
                <a:satOff val="-1554"/>
                <a:lumOff val="12235"/>
                <a:alphaOff val="0"/>
              </a:schemeClr>
            </a:effectRef>
            <a:fontRef idx="minor">
              <a:schemeClr val="lt1"/>
            </a:fontRef>
          </p:style>
          <p:txBody>
            <a:bodyPr spcFirstLastPara="0" vert="horz" wrap="square" lIns="7621" tIns="351309" rIns="7619" bIns="351308"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8</a:t>
              </a:r>
              <a:r>
                <a:rPr kumimoji="1" lang="ja-JP" altLang="en-US" sz="1200" kern="1200"/>
                <a:t>月</a:t>
              </a:r>
            </a:p>
          </p:txBody>
        </p:sp>
        <p:sp>
          <p:nvSpPr>
            <p:cNvPr id="15" name="フリーフォーム: 図形 14">
              <a:extLst>
                <a:ext uri="{FF2B5EF4-FFF2-40B4-BE49-F238E27FC236}">
                  <a16:creationId xmlns:a16="http://schemas.microsoft.com/office/drawing/2014/main" id="{BF119F54-829D-4D7A-BB26-95FC772E3E45}"/>
                </a:ext>
              </a:extLst>
            </p:cNvPr>
            <p:cNvSpPr/>
            <p:nvPr/>
          </p:nvSpPr>
          <p:spPr>
            <a:xfrm>
              <a:off x="1865747" y="4910900"/>
              <a:ext cx="7440622" cy="638278"/>
            </a:xfrm>
            <a:custGeom>
              <a:avLst/>
              <a:gdLst>
                <a:gd name="connsiteX0" fmla="*/ 106382 w 638278"/>
                <a:gd name="connsiteY0" fmla="*/ 0 h 7440622"/>
                <a:gd name="connsiteX1" fmla="*/ 531896 w 638278"/>
                <a:gd name="connsiteY1" fmla="*/ 0 h 7440622"/>
                <a:gd name="connsiteX2" fmla="*/ 638278 w 638278"/>
                <a:gd name="connsiteY2" fmla="*/ 106382 h 7440622"/>
                <a:gd name="connsiteX3" fmla="*/ 638278 w 638278"/>
                <a:gd name="connsiteY3" fmla="*/ 7440622 h 7440622"/>
                <a:gd name="connsiteX4" fmla="*/ 638278 w 638278"/>
                <a:gd name="connsiteY4" fmla="*/ 7440622 h 7440622"/>
                <a:gd name="connsiteX5" fmla="*/ 0 w 638278"/>
                <a:gd name="connsiteY5" fmla="*/ 7440622 h 7440622"/>
                <a:gd name="connsiteX6" fmla="*/ 0 w 638278"/>
                <a:gd name="connsiteY6" fmla="*/ 7440622 h 7440622"/>
                <a:gd name="connsiteX7" fmla="*/ 0 w 638278"/>
                <a:gd name="connsiteY7" fmla="*/ 106382 h 7440622"/>
                <a:gd name="connsiteX8" fmla="*/ 106382 w 638278"/>
                <a:gd name="connsiteY8" fmla="*/ 0 h 744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278" h="7440622">
                  <a:moveTo>
                    <a:pt x="638278" y="1240135"/>
                  </a:moveTo>
                  <a:lnTo>
                    <a:pt x="638278" y="6200487"/>
                  </a:lnTo>
                  <a:cubicBezTo>
                    <a:pt x="638278" y="6885390"/>
                    <a:pt x="634192" y="7440616"/>
                    <a:pt x="629152" y="7440616"/>
                  </a:cubicBezTo>
                  <a:lnTo>
                    <a:pt x="0" y="7440616"/>
                  </a:lnTo>
                  <a:lnTo>
                    <a:pt x="0" y="7440616"/>
                  </a:lnTo>
                  <a:lnTo>
                    <a:pt x="0" y="6"/>
                  </a:lnTo>
                  <a:lnTo>
                    <a:pt x="0" y="6"/>
                  </a:lnTo>
                  <a:lnTo>
                    <a:pt x="629152" y="6"/>
                  </a:lnTo>
                  <a:cubicBezTo>
                    <a:pt x="634192" y="6"/>
                    <a:pt x="638278" y="555232"/>
                    <a:pt x="638278" y="1240135"/>
                  </a:cubicBezTo>
                  <a:close/>
                </a:path>
              </a:pathLst>
            </a:custGeom>
          </p:spPr>
          <p:style>
            <a:lnRef idx="2">
              <a:schemeClr val="accent3">
                <a:hueOff val="3983973"/>
                <a:satOff val="-1554"/>
                <a:lumOff val="122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8" tIns="46398" rIns="46398" bIns="46398" numCol="1" spcCol="1270" anchor="ctr" anchorCtr="0">
              <a:noAutofit/>
            </a:bodyPr>
            <a:lstStyle/>
            <a:p>
              <a:pPr marL="228600" lvl="1" indent="-228600" algn="l" defTabSz="1066800">
                <a:lnSpc>
                  <a:spcPct val="90000"/>
                </a:lnSpc>
                <a:spcBef>
                  <a:spcPct val="0"/>
                </a:spcBef>
                <a:spcAft>
                  <a:spcPct val="15000"/>
                </a:spcAft>
                <a:buChar char="•"/>
              </a:pPr>
              <a:endParaRPr kumimoji="1" lang="ja-JP" altLang="en-US" sz="2400" kern="1200"/>
            </a:p>
          </p:txBody>
        </p:sp>
      </p:grpSp>
      <p:grpSp>
        <p:nvGrpSpPr>
          <p:cNvPr id="24" name="グループ化 23">
            <a:extLst>
              <a:ext uri="{FF2B5EF4-FFF2-40B4-BE49-F238E27FC236}">
                <a16:creationId xmlns:a16="http://schemas.microsoft.com/office/drawing/2014/main" id="{1A1CB404-BA09-4B7E-9D88-F6D80065811B}"/>
              </a:ext>
            </a:extLst>
          </p:cNvPr>
          <p:cNvGrpSpPr/>
          <p:nvPr/>
        </p:nvGrpSpPr>
        <p:grpSpPr>
          <a:xfrm>
            <a:off x="1178370" y="5795791"/>
            <a:ext cx="8127999" cy="981968"/>
            <a:chOff x="1178370" y="5795791"/>
            <a:chExt cx="8127999" cy="981968"/>
          </a:xfrm>
        </p:grpSpPr>
        <p:sp>
          <p:nvSpPr>
            <p:cNvPr id="16" name="フリーフォーム: 図形 15">
              <a:extLst>
                <a:ext uri="{FF2B5EF4-FFF2-40B4-BE49-F238E27FC236}">
                  <a16:creationId xmlns:a16="http://schemas.microsoft.com/office/drawing/2014/main" id="{2C466115-23D3-4359-9A6C-72C58750B3D1}"/>
                </a:ext>
              </a:extLst>
            </p:cNvPr>
            <p:cNvSpPr/>
            <p:nvPr/>
          </p:nvSpPr>
          <p:spPr>
            <a:xfrm>
              <a:off x="1178370" y="5795792"/>
              <a:ext cx="687377" cy="981967"/>
            </a:xfrm>
            <a:custGeom>
              <a:avLst/>
              <a:gdLst>
                <a:gd name="connsiteX0" fmla="*/ 0 w 981967"/>
                <a:gd name="connsiteY0" fmla="*/ 0 h 687377"/>
                <a:gd name="connsiteX1" fmla="*/ 638279 w 981967"/>
                <a:gd name="connsiteY1" fmla="*/ 0 h 687377"/>
                <a:gd name="connsiteX2" fmla="*/ 981967 w 981967"/>
                <a:gd name="connsiteY2" fmla="*/ 343689 h 687377"/>
                <a:gd name="connsiteX3" fmla="*/ 638279 w 981967"/>
                <a:gd name="connsiteY3" fmla="*/ 687377 h 687377"/>
                <a:gd name="connsiteX4" fmla="*/ 0 w 981967"/>
                <a:gd name="connsiteY4" fmla="*/ 687377 h 687377"/>
                <a:gd name="connsiteX5" fmla="*/ 343689 w 981967"/>
                <a:gd name="connsiteY5" fmla="*/ 343689 h 687377"/>
                <a:gd name="connsiteX6" fmla="*/ 0 w 981967"/>
                <a:gd name="connsiteY6" fmla="*/ 0 h 68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967" h="687377">
                  <a:moveTo>
                    <a:pt x="981966" y="0"/>
                  </a:moveTo>
                  <a:lnTo>
                    <a:pt x="981966" y="446795"/>
                  </a:lnTo>
                  <a:lnTo>
                    <a:pt x="490983" y="687377"/>
                  </a:lnTo>
                  <a:lnTo>
                    <a:pt x="1" y="446795"/>
                  </a:lnTo>
                  <a:lnTo>
                    <a:pt x="1" y="0"/>
                  </a:lnTo>
                  <a:lnTo>
                    <a:pt x="490983" y="240582"/>
                  </a:lnTo>
                  <a:lnTo>
                    <a:pt x="981966" y="0"/>
                  </a:lnTo>
                  <a:close/>
                </a:path>
              </a:pathLst>
            </a:custGeom>
          </p:spPr>
          <p:style>
            <a:lnRef idx="2">
              <a:schemeClr val="accent3">
                <a:hueOff val="4979966"/>
                <a:satOff val="-1943"/>
                <a:lumOff val="15294"/>
                <a:alphaOff val="0"/>
              </a:schemeClr>
            </a:lnRef>
            <a:fillRef idx="1">
              <a:schemeClr val="accent3">
                <a:hueOff val="4979966"/>
                <a:satOff val="-1943"/>
                <a:lumOff val="15294"/>
                <a:alphaOff val="0"/>
              </a:schemeClr>
            </a:fillRef>
            <a:effectRef idx="0">
              <a:schemeClr val="accent3">
                <a:hueOff val="4979966"/>
                <a:satOff val="-1943"/>
                <a:lumOff val="15294"/>
                <a:alphaOff val="0"/>
              </a:schemeClr>
            </a:effectRef>
            <a:fontRef idx="minor">
              <a:schemeClr val="lt1"/>
            </a:fontRef>
          </p:style>
          <p:txBody>
            <a:bodyPr spcFirstLastPara="0" vert="horz" wrap="square" lIns="7621" tIns="351309" rIns="7619" bIns="351308"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9</a:t>
              </a:r>
              <a:r>
                <a:rPr kumimoji="1" lang="ja-JP" altLang="en-US" sz="1200" kern="1200"/>
                <a:t>月</a:t>
              </a:r>
            </a:p>
          </p:txBody>
        </p:sp>
        <p:sp>
          <p:nvSpPr>
            <p:cNvPr id="17" name="フリーフォーム: 図形 16">
              <a:extLst>
                <a:ext uri="{FF2B5EF4-FFF2-40B4-BE49-F238E27FC236}">
                  <a16:creationId xmlns:a16="http://schemas.microsoft.com/office/drawing/2014/main" id="{A227598C-5498-4107-BAB9-C4571F4D849B}"/>
                </a:ext>
              </a:extLst>
            </p:cNvPr>
            <p:cNvSpPr/>
            <p:nvPr/>
          </p:nvSpPr>
          <p:spPr>
            <a:xfrm>
              <a:off x="1865747" y="5795791"/>
              <a:ext cx="7440622" cy="638279"/>
            </a:xfrm>
            <a:custGeom>
              <a:avLst/>
              <a:gdLst>
                <a:gd name="connsiteX0" fmla="*/ 106382 w 638278"/>
                <a:gd name="connsiteY0" fmla="*/ 0 h 7440622"/>
                <a:gd name="connsiteX1" fmla="*/ 531896 w 638278"/>
                <a:gd name="connsiteY1" fmla="*/ 0 h 7440622"/>
                <a:gd name="connsiteX2" fmla="*/ 638278 w 638278"/>
                <a:gd name="connsiteY2" fmla="*/ 106382 h 7440622"/>
                <a:gd name="connsiteX3" fmla="*/ 638278 w 638278"/>
                <a:gd name="connsiteY3" fmla="*/ 7440622 h 7440622"/>
                <a:gd name="connsiteX4" fmla="*/ 638278 w 638278"/>
                <a:gd name="connsiteY4" fmla="*/ 7440622 h 7440622"/>
                <a:gd name="connsiteX5" fmla="*/ 0 w 638278"/>
                <a:gd name="connsiteY5" fmla="*/ 7440622 h 7440622"/>
                <a:gd name="connsiteX6" fmla="*/ 0 w 638278"/>
                <a:gd name="connsiteY6" fmla="*/ 7440622 h 7440622"/>
                <a:gd name="connsiteX7" fmla="*/ 0 w 638278"/>
                <a:gd name="connsiteY7" fmla="*/ 106382 h 7440622"/>
                <a:gd name="connsiteX8" fmla="*/ 106382 w 638278"/>
                <a:gd name="connsiteY8" fmla="*/ 0 h 744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278" h="7440622">
                  <a:moveTo>
                    <a:pt x="638278" y="1240135"/>
                  </a:moveTo>
                  <a:lnTo>
                    <a:pt x="638278" y="6200487"/>
                  </a:lnTo>
                  <a:cubicBezTo>
                    <a:pt x="638278" y="6885390"/>
                    <a:pt x="634192" y="7440616"/>
                    <a:pt x="629152" y="7440616"/>
                  </a:cubicBezTo>
                  <a:lnTo>
                    <a:pt x="0" y="7440616"/>
                  </a:lnTo>
                  <a:lnTo>
                    <a:pt x="0" y="7440616"/>
                  </a:lnTo>
                  <a:lnTo>
                    <a:pt x="0" y="6"/>
                  </a:lnTo>
                  <a:lnTo>
                    <a:pt x="0" y="6"/>
                  </a:lnTo>
                  <a:lnTo>
                    <a:pt x="629152" y="6"/>
                  </a:lnTo>
                  <a:cubicBezTo>
                    <a:pt x="634192" y="6"/>
                    <a:pt x="638278" y="555232"/>
                    <a:pt x="638278" y="1240135"/>
                  </a:cubicBezTo>
                  <a:close/>
                </a:path>
              </a:pathLst>
            </a:custGeom>
          </p:spPr>
          <p:style>
            <a:lnRef idx="2">
              <a:schemeClr val="accent3">
                <a:hueOff val="4979966"/>
                <a:satOff val="-1943"/>
                <a:lumOff val="1529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8" tIns="46398" rIns="46398" bIns="46399" numCol="1" spcCol="1270" anchor="ctr" anchorCtr="0">
              <a:noAutofit/>
            </a:bodyPr>
            <a:lstStyle/>
            <a:p>
              <a:pPr marL="228600" lvl="1" indent="-228600" algn="l" defTabSz="1066800">
                <a:lnSpc>
                  <a:spcPct val="90000"/>
                </a:lnSpc>
                <a:spcBef>
                  <a:spcPct val="0"/>
                </a:spcBef>
                <a:spcAft>
                  <a:spcPct val="15000"/>
                </a:spcAft>
                <a:buChar char="•"/>
              </a:pPr>
              <a:r>
                <a:rPr kumimoji="1" lang="ja-JP" altLang="en-US" sz="2400" kern="1200"/>
                <a:t>夏合宿・浴衣会</a:t>
              </a:r>
            </a:p>
          </p:txBody>
        </p:sp>
      </p:grpSp>
      <p:sp>
        <p:nvSpPr>
          <p:cNvPr id="7" name="テキスト ボックス 6">
            <a:extLst>
              <a:ext uri="{FF2B5EF4-FFF2-40B4-BE49-F238E27FC236}">
                <a16:creationId xmlns:a16="http://schemas.microsoft.com/office/drawing/2014/main" id="{D0B62985-D240-4E52-9F04-3B798B9A0C7C}"/>
              </a:ext>
            </a:extLst>
          </p:cNvPr>
          <p:cNvSpPr txBox="1"/>
          <p:nvPr/>
        </p:nvSpPr>
        <p:spPr>
          <a:xfrm>
            <a:off x="1051133" y="273466"/>
            <a:ext cx="8075776" cy="646331"/>
          </a:xfrm>
          <a:prstGeom prst="rect">
            <a:avLst/>
          </a:prstGeom>
          <a:noFill/>
        </p:spPr>
        <p:txBody>
          <a:bodyPr wrap="square" rtlCol="0">
            <a:spAutoFit/>
          </a:bodyPr>
          <a:lstStyle/>
          <a:p>
            <a:r>
              <a:rPr kumimoji="1" lang="ja-JP" altLang="en-US" sz="3600">
                <a:latin typeface="+mj-ea"/>
                <a:ea typeface="+mj-ea"/>
              </a:rPr>
              <a:t>年間スケジュール（</a:t>
            </a:r>
            <a:r>
              <a:rPr kumimoji="1" lang="en-US" altLang="ja-JP" sz="3600">
                <a:latin typeface="+mj-ea"/>
                <a:ea typeface="+mj-ea"/>
              </a:rPr>
              <a:t>4</a:t>
            </a:r>
            <a:r>
              <a:rPr kumimoji="1" lang="ja-JP" altLang="en-US" sz="3600">
                <a:latin typeface="+mj-ea"/>
                <a:ea typeface="+mj-ea"/>
              </a:rPr>
              <a:t>月～</a:t>
            </a:r>
            <a:r>
              <a:rPr kumimoji="1" lang="en-US" altLang="ja-JP" sz="3600">
                <a:latin typeface="+mj-ea"/>
                <a:ea typeface="+mj-ea"/>
              </a:rPr>
              <a:t>9</a:t>
            </a:r>
            <a:r>
              <a:rPr kumimoji="1" lang="ja-JP" altLang="en-US" sz="3600">
                <a:latin typeface="+mj-ea"/>
                <a:ea typeface="+mj-ea"/>
              </a:rPr>
              <a:t>月）</a:t>
            </a:r>
          </a:p>
        </p:txBody>
      </p:sp>
    </p:spTree>
    <p:extLst>
      <p:ext uri="{BB962C8B-B14F-4D97-AF65-F5344CB8AC3E}">
        <p14:creationId xmlns:p14="http://schemas.microsoft.com/office/powerpoint/2010/main" val="111941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9" name="Rectangle 18">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14D76ACE-D5BD-451D-9D9A-F77729A7D13B}"/>
              </a:ext>
            </a:extLst>
          </p:cNvPr>
          <p:cNvSpPr>
            <a:spLocks noGrp="1"/>
          </p:cNvSpPr>
          <p:nvPr>
            <p:ph type="title"/>
          </p:nvPr>
        </p:nvSpPr>
        <p:spPr>
          <a:xfrm>
            <a:off x="4519949" y="4499680"/>
            <a:ext cx="6667283" cy="1572689"/>
          </a:xfrm>
        </p:spPr>
        <p:txBody>
          <a:bodyPr vert="horz" lIns="91440" tIns="45720" rIns="91440" bIns="45720" rtlCol="0" anchor="b">
            <a:normAutofit/>
          </a:bodyPr>
          <a:lstStyle/>
          <a:p>
            <a:pPr marL="571500" indent="-571500" algn="ctr"/>
            <a:r>
              <a:rPr kumimoji="1" lang="en-US" altLang="ja-JP" sz="5400" cap="all" dirty="0"/>
              <a:t>4</a:t>
            </a:r>
            <a:r>
              <a:rPr kumimoji="1" lang="ja-JP" altLang="en-US" cap="all"/>
              <a:t>月</a:t>
            </a:r>
            <a:r>
              <a:rPr kumimoji="1" lang="ja-JP" altLang="en-US" sz="4800" cap="all"/>
              <a:t>：新入生歓迎活動</a:t>
            </a:r>
            <a:br>
              <a:rPr lang="en-US" altLang="ja-JP" sz="4800" cap="all" dirty="0"/>
            </a:br>
            <a:r>
              <a:rPr lang="fr-FR" altLang="ja-JP" dirty="0"/>
              <a:t>April: </a:t>
            </a:r>
            <a:r>
              <a:rPr lang="fr-FR" altLang="ja-JP" dirty="0" err="1"/>
              <a:t>Welcome</a:t>
            </a:r>
            <a:r>
              <a:rPr lang="fr-FR" altLang="ja-JP" dirty="0"/>
              <a:t> </a:t>
            </a:r>
            <a:r>
              <a:rPr lang="fr-FR" altLang="ja-JP" dirty="0" err="1"/>
              <a:t>event</a:t>
            </a:r>
            <a:endParaRPr kumimoji="1" lang="ja-JP" altLang="en-US" sz="4800" cap="all"/>
          </a:p>
        </p:txBody>
      </p:sp>
      <p:pic>
        <p:nvPicPr>
          <p:cNvPr id="10" name="図 9" descr="人, 屋外, 建物, 持つ が含まれている画像&#10;&#10;自動的に生成された説明">
            <a:extLst>
              <a:ext uri="{FF2B5EF4-FFF2-40B4-BE49-F238E27FC236}">
                <a16:creationId xmlns:a16="http://schemas.microsoft.com/office/drawing/2014/main" id="{9F425468-582D-43B1-9F02-44970691A211}"/>
              </a:ext>
            </a:extLst>
          </p:cNvPr>
          <p:cNvPicPr>
            <a:picLocks noChangeAspect="1"/>
          </p:cNvPicPr>
          <p:nvPr/>
        </p:nvPicPr>
        <p:blipFill rotWithShape="1">
          <a:blip r:embed="rId2">
            <a:extLst>
              <a:ext uri="{28A0092B-C50C-407E-A947-70E740481C1C}">
                <a14:useLocalDpi xmlns:a14="http://schemas.microsoft.com/office/drawing/2010/main" val="0"/>
              </a:ext>
            </a:extLst>
          </a:blip>
          <a:srcRect r="2" b="2419"/>
          <a:stretch/>
        </p:blipFill>
        <p:spPr>
          <a:xfrm>
            <a:off x="234175" y="565306"/>
            <a:ext cx="3495980" cy="6064848"/>
          </a:xfrm>
          <a:prstGeom prst="rect">
            <a:avLst/>
          </a:prstGeom>
        </p:spPr>
      </p:pic>
      <p:pic>
        <p:nvPicPr>
          <p:cNvPr id="8" name="図 7" descr="屋外, 建物, 民衆, スキー が含まれている画像&#10;&#10;自動的に生成された説明">
            <a:extLst>
              <a:ext uri="{FF2B5EF4-FFF2-40B4-BE49-F238E27FC236}">
                <a16:creationId xmlns:a16="http://schemas.microsoft.com/office/drawing/2014/main" id="{7C6F0EDE-C199-43BB-BA81-F31C75EB2CDE}"/>
              </a:ext>
            </a:extLst>
          </p:cNvPr>
          <p:cNvPicPr>
            <a:picLocks noChangeAspect="1"/>
          </p:cNvPicPr>
          <p:nvPr/>
        </p:nvPicPr>
        <p:blipFill rotWithShape="1">
          <a:blip r:embed="rId3">
            <a:extLst>
              <a:ext uri="{28A0092B-C50C-407E-A947-70E740481C1C}">
                <a14:useLocalDpi xmlns:a14="http://schemas.microsoft.com/office/drawing/2010/main" val="0"/>
              </a:ext>
            </a:extLst>
          </a:blip>
          <a:srcRect l="18298" r="8820" b="1"/>
          <a:stretch/>
        </p:blipFill>
        <p:spPr>
          <a:xfrm>
            <a:off x="4349451" y="188868"/>
            <a:ext cx="3505487" cy="3186457"/>
          </a:xfrm>
          <a:prstGeom prst="rect">
            <a:avLst/>
          </a:prstGeom>
        </p:spPr>
      </p:pic>
      <p:pic>
        <p:nvPicPr>
          <p:cNvPr id="6" name="図 5" descr="屋外, 人, 建物, 立つ が含まれている画像&#10;&#10;自動的に生成された説明">
            <a:extLst>
              <a:ext uri="{FF2B5EF4-FFF2-40B4-BE49-F238E27FC236}">
                <a16:creationId xmlns:a16="http://schemas.microsoft.com/office/drawing/2014/main" id="{569DC895-20E5-4D9E-9101-284CB45B36BE}"/>
              </a:ext>
            </a:extLst>
          </p:cNvPr>
          <p:cNvPicPr>
            <a:picLocks noChangeAspect="1"/>
          </p:cNvPicPr>
          <p:nvPr/>
        </p:nvPicPr>
        <p:blipFill rotWithShape="1">
          <a:blip r:embed="rId4">
            <a:extLst>
              <a:ext uri="{28A0092B-C50C-407E-A947-70E740481C1C}">
                <a14:useLocalDpi xmlns:a14="http://schemas.microsoft.com/office/drawing/2010/main" val="0"/>
              </a:ext>
            </a:extLst>
          </a:blip>
          <a:srcRect l="4252" r="22866" b="1"/>
          <a:stretch/>
        </p:blipFill>
        <p:spPr>
          <a:xfrm>
            <a:off x="8463483" y="188876"/>
            <a:ext cx="3505487" cy="3186447"/>
          </a:xfrm>
          <a:prstGeom prst="rect">
            <a:avLst/>
          </a:prstGeom>
        </p:spPr>
      </p:pic>
      <p:sp>
        <p:nvSpPr>
          <p:cNvPr id="21" name="Freeform: Shape 20">
            <a:extLst>
              <a:ext uri="{FF2B5EF4-FFF2-40B4-BE49-F238E27FC236}">
                <a16:creationId xmlns:a16="http://schemas.microsoft.com/office/drawing/2014/main" id="{246C5244-D093-4A7D-A584-16112DCD8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272533" y="3928371"/>
            <a:ext cx="1717050" cy="1372910"/>
          </a:xfrm>
          <a:custGeom>
            <a:avLst/>
            <a:gdLst>
              <a:gd name="connsiteX0" fmla="*/ 2022607 w 2308583"/>
              <a:gd name="connsiteY0" fmla="*/ 0 h 1845884"/>
              <a:gd name="connsiteX1" fmla="*/ 2308583 w 2308583"/>
              <a:gd name="connsiteY1" fmla="*/ 0 h 1845884"/>
              <a:gd name="connsiteX2" fmla="*/ 2308583 w 2308583"/>
              <a:gd name="connsiteY2" fmla="*/ 1845884 h 1845884"/>
              <a:gd name="connsiteX3" fmla="*/ 462 w 2308583"/>
              <a:gd name="connsiteY3" fmla="*/ 1845884 h 1845884"/>
              <a:gd name="connsiteX4" fmla="*/ 0 w 2308583"/>
              <a:gd name="connsiteY4" fmla="*/ 1574025 h 1845884"/>
              <a:gd name="connsiteX5" fmla="*/ 2022607 w 2308583"/>
              <a:gd name="connsiteY5" fmla="*/ 1574957 h 18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845884">
                <a:moveTo>
                  <a:pt x="2022607" y="0"/>
                </a:moveTo>
                <a:lnTo>
                  <a:pt x="2308583" y="0"/>
                </a:lnTo>
                <a:lnTo>
                  <a:pt x="2308583" y="1845884"/>
                </a:lnTo>
                <a:lnTo>
                  <a:pt x="462" y="1845884"/>
                </a:lnTo>
                <a:cubicBezTo>
                  <a:pt x="-462" y="1752054"/>
                  <a:pt x="923" y="1667855"/>
                  <a:pt x="0" y="1574025"/>
                </a:cubicBezTo>
                <a:lnTo>
                  <a:pt x="2022607" y="1574957"/>
                </a:lnTo>
                <a:close/>
              </a:path>
            </a:pathLst>
          </a:custGeom>
          <a:solidFill>
            <a:schemeClr val="tx2"/>
          </a:solidFill>
          <a:ln w="0">
            <a:noFill/>
            <a:prstDash val="solid"/>
            <a:round/>
            <a:headEnd/>
            <a:tailEnd/>
          </a:ln>
        </p:spPr>
      </p:sp>
      <p:sp>
        <p:nvSpPr>
          <p:cNvPr id="4" name="スライド番号プレースホルダー 3">
            <a:extLst>
              <a:ext uri="{FF2B5EF4-FFF2-40B4-BE49-F238E27FC236}">
                <a16:creationId xmlns:a16="http://schemas.microsoft.com/office/drawing/2014/main" id="{2F529B42-E7D7-4E22-BCF3-EAF76CAB6326}"/>
              </a:ext>
            </a:extLst>
          </p:cNvPr>
          <p:cNvSpPr>
            <a:spLocks noGrp="1"/>
          </p:cNvSpPr>
          <p:nvPr>
            <p:ph type="sldNum" sz="quarter" idx="12"/>
          </p:nvPr>
        </p:nvSpPr>
        <p:spPr>
          <a:xfrm>
            <a:off x="10565435" y="6453386"/>
            <a:ext cx="861540" cy="404614"/>
          </a:xfrm>
        </p:spPr>
        <p:txBody>
          <a:bodyPr vert="horz" lIns="91440" tIns="45720" rIns="91440" bIns="45720" rtlCol="0" anchor="ctr">
            <a:normAutofit/>
          </a:bodyPr>
          <a:lstStyle/>
          <a:p>
            <a:pPr>
              <a:spcAft>
                <a:spcPts val="600"/>
              </a:spcAft>
            </a:pPr>
            <a:fld id="{27CE633F-9882-4A5C-83A2-1109D0C73261}" type="slidenum">
              <a:rPr lang="en-US" sz="1200" smtClean="0">
                <a:solidFill>
                  <a:schemeClr val="tx2"/>
                </a:solidFill>
              </a:rPr>
              <a:pPr>
                <a:spcAft>
                  <a:spcPts val="600"/>
                </a:spcAft>
              </a:pPr>
              <a:t>14</a:t>
            </a:fld>
            <a:endParaRPr lang="en-US" sz="1200">
              <a:solidFill>
                <a:schemeClr val="tx2"/>
              </a:solidFill>
            </a:endParaRPr>
          </a:p>
        </p:txBody>
      </p:sp>
      <p:sp>
        <p:nvSpPr>
          <p:cNvPr id="23" name="Freeform: Shape 22">
            <a:extLst>
              <a:ext uri="{FF2B5EF4-FFF2-40B4-BE49-F238E27FC236}">
                <a16:creationId xmlns:a16="http://schemas.microsoft.com/office/drawing/2014/main" id="{E143443B-89B2-40A6-9815-5707140DC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80235" y="5080476"/>
            <a:ext cx="1717050" cy="1372910"/>
          </a:xfrm>
          <a:custGeom>
            <a:avLst/>
            <a:gdLst>
              <a:gd name="connsiteX0" fmla="*/ 2022607 w 2308583"/>
              <a:gd name="connsiteY0" fmla="*/ 0 h 1845884"/>
              <a:gd name="connsiteX1" fmla="*/ 2308583 w 2308583"/>
              <a:gd name="connsiteY1" fmla="*/ 0 h 1845884"/>
              <a:gd name="connsiteX2" fmla="*/ 2308583 w 2308583"/>
              <a:gd name="connsiteY2" fmla="*/ 1845884 h 1845884"/>
              <a:gd name="connsiteX3" fmla="*/ 462 w 2308583"/>
              <a:gd name="connsiteY3" fmla="*/ 1845884 h 1845884"/>
              <a:gd name="connsiteX4" fmla="*/ 0 w 2308583"/>
              <a:gd name="connsiteY4" fmla="*/ 1574025 h 1845884"/>
              <a:gd name="connsiteX5" fmla="*/ 2022607 w 2308583"/>
              <a:gd name="connsiteY5" fmla="*/ 1574957 h 18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845884">
                <a:moveTo>
                  <a:pt x="2022607" y="0"/>
                </a:moveTo>
                <a:lnTo>
                  <a:pt x="2308583" y="0"/>
                </a:lnTo>
                <a:lnTo>
                  <a:pt x="2308583" y="1845884"/>
                </a:lnTo>
                <a:lnTo>
                  <a:pt x="462" y="1845884"/>
                </a:lnTo>
                <a:cubicBezTo>
                  <a:pt x="-462" y="1752054"/>
                  <a:pt x="923" y="1667855"/>
                  <a:pt x="0" y="1574025"/>
                </a:cubicBezTo>
                <a:lnTo>
                  <a:pt x="2022607" y="1574957"/>
                </a:lnTo>
                <a:close/>
              </a:path>
            </a:pathLst>
          </a:custGeom>
          <a:solidFill>
            <a:schemeClr val="tx2"/>
          </a:solidFill>
          <a:ln w="0">
            <a:noFill/>
            <a:prstDash val="solid"/>
            <a:round/>
            <a:headEnd/>
            <a:tailEnd/>
          </a:ln>
        </p:spPr>
      </p:sp>
      <p:pic>
        <p:nvPicPr>
          <p:cNvPr id="12" name="図 11" descr="停止, 記号, フラグ が含まれている画像&#10;&#10;自動的に生成された説明">
            <a:extLst>
              <a:ext uri="{FF2B5EF4-FFF2-40B4-BE49-F238E27FC236}">
                <a16:creationId xmlns:a16="http://schemas.microsoft.com/office/drawing/2014/main" id="{D1EAA00A-2B2C-434F-BA27-4743925602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6369" y="3033293"/>
            <a:ext cx="1960336" cy="1960336"/>
          </a:xfrm>
          <a:prstGeom prst="rect">
            <a:avLst/>
          </a:prstGeom>
        </p:spPr>
      </p:pic>
      <p:sp>
        <p:nvSpPr>
          <p:cNvPr id="7" name="四角形: 角を丸くする 6">
            <a:extLst>
              <a:ext uri="{FF2B5EF4-FFF2-40B4-BE49-F238E27FC236}">
                <a16:creationId xmlns:a16="http://schemas.microsoft.com/office/drawing/2014/main" id="{2F021E1B-F5C5-45E6-91E1-E8EA65CE0C5D}"/>
              </a:ext>
            </a:extLst>
          </p:cNvPr>
          <p:cNvSpPr/>
          <p:nvPr/>
        </p:nvSpPr>
        <p:spPr>
          <a:xfrm>
            <a:off x="161742" y="59858"/>
            <a:ext cx="8176445" cy="3795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buFont typeface="Wingdings" panose="05000000000000000000" pitchFamily="2" charset="2"/>
              <a:buChar char="l"/>
            </a:pPr>
            <a:r>
              <a:rPr kumimoji="1" lang="ja-JP" altLang="en-US" sz="2400"/>
              <a:t>尺八体験会やお稽古体験会、新入生を交えたお花見などを行います！</a:t>
            </a:r>
            <a:endParaRPr kumimoji="1" lang="en-US" altLang="ja-JP" sz="2400" dirty="0"/>
          </a:p>
          <a:p>
            <a:pPr marL="342900" indent="-342900">
              <a:buFont typeface="Wingdings" panose="05000000000000000000" pitchFamily="2" charset="2"/>
              <a:buChar char="l"/>
            </a:pPr>
            <a:r>
              <a:rPr kumimoji="1" lang="ja-JP" altLang="en-US" sz="2400"/>
              <a:t>早稲田のサークルが一堂に会する機会なので、普段は見られないセッションをすることも</a:t>
            </a:r>
            <a:endParaRPr kumimoji="1" lang="en-US" altLang="ja-JP" sz="2400" dirty="0"/>
          </a:p>
          <a:p>
            <a:pPr marL="342900" indent="-342900">
              <a:buFont typeface="Wingdings" panose="05000000000000000000" pitchFamily="2" charset="2"/>
              <a:buChar char="l"/>
            </a:pPr>
            <a:endParaRPr kumimoji="1" lang="en-US" altLang="ja-JP" sz="2400" dirty="0"/>
          </a:p>
          <a:p>
            <a:pPr marL="342900" indent="-342900">
              <a:buFont typeface="Wingdings" panose="05000000000000000000" pitchFamily="2" charset="2"/>
              <a:buChar char="l"/>
            </a:pPr>
            <a:r>
              <a:rPr kumimoji="1" lang="en-US" altLang="ja-JP" sz="2400" dirty="0"/>
              <a:t>You can</a:t>
            </a:r>
            <a:r>
              <a:rPr kumimoji="1" lang="ja-JP" altLang="en-US" sz="2400"/>
              <a:t> </a:t>
            </a:r>
            <a:r>
              <a:rPr kumimoji="1" lang="en-US" altLang="ja-JP" sz="2400" dirty="0"/>
              <a:t>take part in a trial for </a:t>
            </a:r>
            <a:r>
              <a:rPr kumimoji="1" lang="en-US" altLang="ja-JP" sz="2400" i="1" dirty="0"/>
              <a:t>shakuhachi and </a:t>
            </a:r>
            <a:r>
              <a:rPr kumimoji="1" lang="en-US" altLang="ja-JP" sz="2400" dirty="0"/>
              <a:t>trial lesson. We hold </a:t>
            </a:r>
            <a:r>
              <a:rPr kumimoji="1" lang="en-US" altLang="ja-JP" sz="2400" i="1" dirty="0" err="1"/>
              <a:t>hanami</a:t>
            </a:r>
            <a:r>
              <a:rPr kumimoji="1" lang="en-US" altLang="ja-JP" sz="2400" dirty="0"/>
              <a:t>, too!</a:t>
            </a:r>
          </a:p>
        </p:txBody>
      </p:sp>
    </p:spTree>
    <p:extLst>
      <p:ext uri="{BB962C8B-B14F-4D97-AF65-F5344CB8AC3E}">
        <p14:creationId xmlns:p14="http://schemas.microsoft.com/office/powerpoint/2010/main" val="307679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E1A155-363D-453D-AD2E-10647AF14108}"/>
              </a:ext>
            </a:extLst>
          </p:cNvPr>
          <p:cNvSpPr>
            <a:spLocks noGrp="1"/>
          </p:cNvSpPr>
          <p:nvPr>
            <p:ph type="title"/>
          </p:nvPr>
        </p:nvSpPr>
        <p:spPr>
          <a:xfrm>
            <a:off x="1193180" y="328961"/>
            <a:ext cx="9601200" cy="1485900"/>
          </a:xfrm>
        </p:spPr>
        <p:txBody>
          <a:bodyPr/>
          <a:lstStyle/>
          <a:p>
            <a:r>
              <a:rPr kumimoji="1" lang="en-US" altLang="ja-JP" sz="5400" dirty="0"/>
              <a:t>6</a:t>
            </a:r>
            <a:r>
              <a:rPr kumimoji="1" lang="ja-JP" altLang="en-US"/>
              <a:t>月：水無月定演　</a:t>
            </a:r>
            <a:r>
              <a:rPr lang="en-US" altLang="ja-JP" sz="3600" dirty="0"/>
              <a:t>June </a:t>
            </a:r>
            <a:r>
              <a:rPr lang="fr-FR" altLang="ja-JP" sz="3600" dirty="0"/>
              <a:t>: Regular  concert</a:t>
            </a:r>
            <a:endParaRPr kumimoji="1" lang="ja-JP" altLang="en-US" sz="3600"/>
          </a:p>
        </p:txBody>
      </p:sp>
      <p:sp>
        <p:nvSpPr>
          <p:cNvPr id="4" name="スライド番号プレースホルダー 3">
            <a:extLst>
              <a:ext uri="{FF2B5EF4-FFF2-40B4-BE49-F238E27FC236}">
                <a16:creationId xmlns:a16="http://schemas.microsoft.com/office/drawing/2014/main" id="{0DB8E44B-14BB-48E3-8F35-2F5DF99E6E1C}"/>
              </a:ext>
            </a:extLst>
          </p:cNvPr>
          <p:cNvSpPr>
            <a:spLocks noGrp="1"/>
          </p:cNvSpPr>
          <p:nvPr>
            <p:ph type="sldNum" sz="quarter" idx="12"/>
          </p:nvPr>
        </p:nvSpPr>
        <p:spPr/>
        <p:txBody>
          <a:bodyPr/>
          <a:lstStyle/>
          <a:p>
            <a:fld id="{27CE633F-9882-4A5C-83A2-1109D0C73261}" type="slidenum">
              <a:rPr lang="en-US" smtClean="0"/>
              <a:pPr/>
              <a:t>15</a:t>
            </a:fld>
            <a:endParaRPr lang="en-US"/>
          </a:p>
        </p:txBody>
      </p:sp>
      <p:pic>
        <p:nvPicPr>
          <p:cNvPr id="8" name="図 7" descr="人, 立つ, 持つ, 女性 が含まれている画像&#10;&#10;自動的に生成された説明">
            <a:extLst>
              <a:ext uri="{FF2B5EF4-FFF2-40B4-BE49-F238E27FC236}">
                <a16:creationId xmlns:a16="http://schemas.microsoft.com/office/drawing/2014/main" id="{B1DAE7BE-151B-44CB-B8F1-F476631D0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75" y="1260900"/>
            <a:ext cx="5781600" cy="4336200"/>
          </a:xfrm>
          <a:prstGeom prst="rect">
            <a:avLst/>
          </a:prstGeom>
        </p:spPr>
      </p:pic>
      <p:pic>
        <p:nvPicPr>
          <p:cNvPr id="6" name="図 5" descr="屋内, テーブル, 部屋, グループ が含まれている画像&#10;&#10;自動的に生成された説明">
            <a:extLst>
              <a:ext uri="{FF2B5EF4-FFF2-40B4-BE49-F238E27FC236}">
                <a16:creationId xmlns:a16="http://schemas.microsoft.com/office/drawing/2014/main" id="{63C38FCF-6572-4AF2-BF6E-8BCE7762C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70717"/>
            <a:ext cx="5434362" cy="4075772"/>
          </a:xfrm>
          <a:prstGeom prst="rect">
            <a:avLst/>
          </a:prstGeom>
        </p:spPr>
      </p:pic>
      <p:sp>
        <p:nvSpPr>
          <p:cNvPr id="9" name="四角形: 角を丸くする 8">
            <a:extLst>
              <a:ext uri="{FF2B5EF4-FFF2-40B4-BE49-F238E27FC236}">
                <a16:creationId xmlns:a16="http://schemas.microsoft.com/office/drawing/2014/main" id="{97D4CFC4-0E45-4AF7-87E3-EF34A06E8552}"/>
              </a:ext>
            </a:extLst>
          </p:cNvPr>
          <p:cNvSpPr/>
          <p:nvPr/>
        </p:nvSpPr>
        <p:spPr>
          <a:xfrm>
            <a:off x="456435" y="2061036"/>
            <a:ext cx="8257259" cy="44680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nSpc>
                <a:spcPct val="150000"/>
              </a:lnSpc>
              <a:buFont typeface="Wingdings" panose="05000000000000000000" pitchFamily="2" charset="2"/>
              <a:buChar char="l"/>
            </a:pPr>
            <a:endParaRPr kumimoji="1" lang="en-US" altLang="ja-JP" sz="2400"/>
          </a:p>
          <a:p>
            <a:pPr marL="342900" indent="-342900">
              <a:lnSpc>
                <a:spcPct val="150000"/>
              </a:lnSpc>
              <a:buFont typeface="Wingdings" panose="05000000000000000000" pitchFamily="2" charset="2"/>
              <a:buChar char="l"/>
            </a:pPr>
            <a:r>
              <a:rPr kumimoji="1" lang="ja-JP" altLang="en-US" sz="2400"/>
              <a:t>前期の活動成果を発表する場です！</a:t>
            </a:r>
            <a:endParaRPr kumimoji="1" lang="en-US" altLang="ja-JP" sz="2400"/>
          </a:p>
          <a:p>
            <a:pPr marL="342900" indent="-342900">
              <a:lnSpc>
                <a:spcPct val="150000"/>
              </a:lnSpc>
              <a:buFont typeface="Wingdings" panose="05000000000000000000" pitchFamily="2" charset="2"/>
              <a:buChar char="l"/>
            </a:pPr>
            <a:r>
              <a:rPr kumimoji="1" lang="ja-JP" altLang="en-US" sz="2400"/>
              <a:t>新入生は、六段の調と童謡メドレーを演奏します</a:t>
            </a:r>
            <a:endParaRPr kumimoji="1" lang="en-US" altLang="ja-JP" sz="2400"/>
          </a:p>
          <a:p>
            <a:pPr marL="342900" indent="-342900">
              <a:lnSpc>
                <a:spcPct val="150000"/>
              </a:lnSpc>
              <a:buFont typeface="Wingdings" panose="05000000000000000000" pitchFamily="2" charset="2"/>
              <a:buChar char="l"/>
            </a:pPr>
            <a:r>
              <a:rPr kumimoji="1" lang="ja-JP" altLang="en-US" sz="2400"/>
              <a:t>六段の調は、初めてお箏・三味線と合奏する曲です最初はなかなか難しいですが、上級生のサポートも付くので、安心して演奏できます</a:t>
            </a:r>
            <a:endParaRPr kumimoji="1" lang="en-US" altLang="ja-JP" sz="2400"/>
          </a:p>
          <a:p>
            <a:pPr marL="342900" indent="-342900">
              <a:lnSpc>
                <a:spcPct val="150000"/>
              </a:lnSpc>
              <a:buFont typeface="Wingdings" panose="05000000000000000000" pitchFamily="2" charset="2"/>
              <a:buChar char="l"/>
            </a:pPr>
            <a:r>
              <a:rPr kumimoji="1" lang="en-US" altLang="ja-JP" sz="2400"/>
              <a:t>New students play </a:t>
            </a:r>
            <a:r>
              <a:rPr kumimoji="1" lang="en-US" altLang="ja-JP" sz="2400" i="1" err="1"/>
              <a:t>Rokudann</a:t>
            </a:r>
            <a:r>
              <a:rPr kumimoji="1" lang="en-US" altLang="ja-JP" sz="2400" i="1"/>
              <a:t>-no-</a:t>
            </a:r>
            <a:r>
              <a:rPr kumimoji="1" lang="en-US" altLang="ja-JP" sz="2400" i="1" err="1"/>
              <a:t>shirabe</a:t>
            </a:r>
            <a:r>
              <a:rPr kumimoji="1" lang="en-US" altLang="ja-JP" sz="2400"/>
              <a:t> and</a:t>
            </a:r>
            <a:r>
              <a:rPr kumimoji="1" lang="ja-JP" altLang="en-US" sz="2400"/>
              <a:t> </a:t>
            </a:r>
            <a:r>
              <a:rPr kumimoji="1" lang="fr-FR" altLang="ja-JP" sz="2400"/>
              <a:t>medley</a:t>
            </a:r>
            <a:r>
              <a:rPr kumimoji="1" lang="ja-JP" altLang="en-US" sz="2400"/>
              <a:t> </a:t>
            </a:r>
            <a:r>
              <a:rPr kumimoji="1" lang="en-US" altLang="ja-JP" sz="2400"/>
              <a:t>of</a:t>
            </a:r>
            <a:r>
              <a:rPr kumimoji="1" lang="ja-JP" altLang="en-US" sz="2400"/>
              <a:t> </a:t>
            </a:r>
            <a:r>
              <a:rPr kumimoji="1" lang="fr-FR" altLang="ja-JP" sz="2400"/>
              <a:t>nursery </a:t>
            </a:r>
            <a:r>
              <a:rPr kumimoji="1" lang="fr-FR" altLang="ja-JP" sz="2400" err="1"/>
              <a:t>songs</a:t>
            </a:r>
            <a:r>
              <a:rPr kumimoji="1" lang="fr-FR" altLang="ja-JP" sz="2400"/>
              <a:t> </a:t>
            </a:r>
            <a:r>
              <a:rPr kumimoji="1" lang="fr-FR" altLang="ja-JP" sz="2400" err="1"/>
              <a:t>with</a:t>
            </a:r>
            <a:r>
              <a:rPr kumimoji="1" lang="fr-FR" altLang="ja-JP" sz="2400"/>
              <a:t> senior </a:t>
            </a:r>
            <a:r>
              <a:rPr kumimoji="1" lang="en-US" altLang="ja-JP" sz="2400"/>
              <a:t>members!</a:t>
            </a:r>
          </a:p>
          <a:p>
            <a:pPr marL="342900" indent="-342900">
              <a:lnSpc>
                <a:spcPct val="150000"/>
              </a:lnSpc>
              <a:buFont typeface="Wingdings" panose="05000000000000000000" pitchFamily="2" charset="2"/>
              <a:buChar char="l"/>
            </a:pPr>
            <a:endParaRPr kumimoji="1" lang="en-US" altLang="ja-JP" sz="2400"/>
          </a:p>
        </p:txBody>
      </p:sp>
    </p:spTree>
    <p:extLst>
      <p:ext uri="{BB962C8B-B14F-4D97-AF65-F5344CB8AC3E}">
        <p14:creationId xmlns:p14="http://schemas.microsoft.com/office/powerpoint/2010/main" val="112683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53"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54"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56" name="Rectangle 55">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図 9" descr="人, 持つ, 男, ピンク が含まれている画像&#10;&#10;自動的に生成された説明">
            <a:extLst>
              <a:ext uri="{FF2B5EF4-FFF2-40B4-BE49-F238E27FC236}">
                <a16:creationId xmlns:a16="http://schemas.microsoft.com/office/drawing/2014/main" id="{EF00A397-3D00-4701-80FD-4841F871A14F}"/>
              </a:ext>
            </a:extLst>
          </p:cNvPr>
          <p:cNvPicPr>
            <a:picLocks noChangeAspect="1"/>
          </p:cNvPicPr>
          <p:nvPr/>
        </p:nvPicPr>
        <p:blipFill rotWithShape="1">
          <a:blip r:embed="rId2">
            <a:extLst>
              <a:ext uri="{28A0092B-C50C-407E-A947-70E740481C1C}">
                <a14:useLocalDpi xmlns:a14="http://schemas.microsoft.com/office/drawing/2010/main" val="0"/>
              </a:ext>
            </a:extLst>
          </a:blip>
          <a:srcRect l="34" r="9488" b="1"/>
          <a:stretch/>
        </p:blipFill>
        <p:spPr>
          <a:xfrm>
            <a:off x="20" y="-715"/>
            <a:ext cx="4654276" cy="6858715"/>
          </a:xfrm>
          <a:prstGeom prst="rect">
            <a:avLst/>
          </a:prstGeom>
        </p:spPr>
      </p:pic>
      <p:pic>
        <p:nvPicPr>
          <p:cNvPr id="15" name="図 14" descr="人, 屋内, 天井, ポーズ が含まれている画像&#10;&#10;自動的に生成された説明">
            <a:extLst>
              <a:ext uri="{FF2B5EF4-FFF2-40B4-BE49-F238E27FC236}">
                <a16:creationId xmlns:a16="http://schemas.microsoft.com/office/drawing/2014/main" id="{4E8BEF73-F2EE-4F1D-853E-A08286849A1F}"/>
              </a:ext>
            </a:extLst>
          </p:cNvPr>
          <p:cNvPicPr>
            <a:picLocks noChangeAspect="1"/>
          </p:cNvPicPr>
          <p:nvPr/>
        </p:nvPicPr>
        <p:blipFill rotWithShape="1">
          <a:blip r:embed="rId3">
            <a:extLst>
              <a:ext uri="{28A0092B-C50C-407E-A947-70E740481C1C}">
                <a14:useLocalDpi xmlns:a14="http://schemas.microsoft.com/office/drawing/2010/main" val="0"/>
              </a:ext>
            </a:extLst>
          </a:blip>
          <a:srcRect l="6870" r="10696"/>
          <a:stretch/>
        </p:blipFill>
        <p:spPr>
          <a:xfrm>
            <a:off x="4654296" y="10"/>
            <a:ext cx="7537704" cy="6857990"/>
          </a:xfrm>
          <a:prstGeom prst="rect">
            <a:avLst/>
          </a:prstGeom>
        </p:spPr>
      </p:pic>
      <p:sp>
        <p:nvSpPr>
          <p:cNvPr id="58" name="Rectangle 57">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AD338F0-F83C-41A1-9824-0D50AE3954C2}"/>
              </a:ext>
            </a:extLst>
          </p:cNvPr>
          <p:cNvSpPr>
            <a:spLocks noGrp="1"/>
          </p:cNvSpPr>
          <p:nvPr>
            <p:ph type="title"/>
          </p:nvPr>
        </p:nvSpPr>
        <p:spPr>
          <a:xfrm>
            <a:off x="6298010" y="4333009"/>
            <a:ext cx="5268177" cy="1086237"/>
          </a:xfrm>
        </p:spPr>
        <p:txBody>
          <a:bodyPr vert="horz" lIns="91440" tIns="45720" rIns="91440" bIns="45720" rtlCol="0" anchor="b">
            <a:normAutofit/>
          </a:bodyPr>
          <a:lstStyle/>
          <a:p>
            <a:r>
              <a:rPr lang="en-US" altLang="ja-JP" sz="3600" cap="all">
                <a:solidFill>
                  <a:srgbClr val="FFFFFF"/>
                </a:solidFill>
              </a:rPr>
              <a:t>6</a:t>
            </a:r>
            <a:r>
              <a:rPr lang="ja-JP" altLang="en-US" sz="3600" cap="all">
                <a:solidFill>
                  <a:srgbClr val="FFFFFF"/>
                </a:solidFill>
              </a:rPr>
              <a:t>月：水無月定演</a:t>
            </a:r>
            <a:endParaRPr kumimoji="1" lang="en-US" altLang="ja-JP" sz="3600" cap="all">
              <a:solidFill>
                <a:srgbClr val="FFFFFF"/>
              </a:solidFill>
            </a:endParaRPr>
          </a:p>
        </p:txBody>
      </p:sp>
      <p:sp>
        <p:nvSpPr>
          <p:cNvPr id="60" name="Freeform: Shape 59">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80000"/>
            </a:srgbClr>
          </a:solidFill>
          <a:ln w="0">
            <a:noFill/>
            <a:prstDash val="solid"/>
            <a:round/>
            <a:headEnd/>
            <a:tailEnd/>
          </a:ln>
        </p:spPr>
      </p:sp>
      <p:sp>
        <p:nvSpPr>
          <p:cNvPr id="4" name="スライド番号プレースホルダー 3">
            <a:extLst>
              <a:ext uri="{FF2B5EF4-FFF2-40B4-BE49-F238E27FC236}">
                <a16:creationId xmlns:a16="http://schemas.microsoft.com/office/drawing/2014/main" id="{359D4BC3-002D-439C-BAB5-339CA7A9BD3B}"/>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27CE633F-9882-4A5C-83A2-1109D0C73261}" type="slidenum">
              <a:rPr lang="en-US" sz="1200">
                <a:solidFill>
                  <a:srgbClr val="FFFFFF"/>
                </a:solidFill>
              </a:rPr>
              <a:pPr>
                <a:spcAft>
                  <a:spcPts val="600"/>
                </a:spcAft>
              </a:pPr>
              <a:t>16</a:t>
            </a:fld>
            <a:endParaRPr lang="en-US" sz="1200">
              <a:solidFill>
                <a:srgbClr val="FFFFFF"/>
              </a:solidFill>
            </a:endParaRPr>
          </a:p>
        </p:txBody>
      </p:sp>
      <p:pic>
        <p:nvPicPr>
          <p:cNvPr id="18" name="図 17" descr="停止, 記号, フラグ が含まれている画像&#10;&#10;自動的に生成された説明">
            <a:extLst>
              <a:ext uri="{FF2B5EF4-FFF2-40B4-BE49-F238E27FC236}">
                <a16:creationId xmlns:a16="http://schemas.microsoft.com/office/drawing/2014/main" id="{5E902007-FF70-4EE1-B3BD-09B81BA2A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9366" y="4298951"/>
            <a:ext cx="2484404" cy="2484404"/>
          </a:xfrm>
          <a:prstGeom prst="rect">
            <a:avLst/>
          </a:prstGeom>
        </p:spPr>
      </p:pic>
    </p:spTree>
    <p:extLst>
      <p:ext uri="{BB962C8B-B14F-4D97-AF65-F5344CB8AC3E}">
        <p14:creationId xmlns:p14="http://schemas.microsoft.com/office/powerpoint/2010/main" val="2369406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6"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2" name="Rectangle 21">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831FB84E-31A0-45A1-9279-C60466EBD0E8}"/>
              </a:ext>
            </a:extLst>
          </p:cNvPr>
          <p:cNvSpPr>
            <a:spLocks noGrp="1"/>
          </p:cNvSpPr>
          <p:nvPr>
            <p:ph type="title"/>
          </p:nvPr>
        </p:nvSpPr>
        <p:spPr>
          <a:xfrm>
            <a:off x="850319" y="5237945"/>
            <a:ext cx="7819163" cy="1965448"/>
          </a:xfrm>
        </p:spPr>
        <p:txBody>
          <a:bodyPr vert="horz" lIns="91440" tIns="45720" rIns="91440" bIns="45720" rtlCol="0" anchor="b">
            <a:normAutofit/>
          </a:bodyPr>
          <a:lstStyle/>
          <a:p>
            <a:r>
              <a:rPr lang="ja-JP" altLang="en-US" sz="4000" cap="all">
                <a:latin typeface="+mn-ea"/>
                <a:ea typeface="+mn-ea"/>
              </a:rPr>
              <a:t>９</a:t>
            </a:r>
            <a:r>
              <a:rPr kumimoji="1" lang="ja-JP" altLang="en-US" sz="4000" cap="all">
                <a:latin typeface="+mn-ea"/>
                <a:ea typeface="+mn-ea"/>
              </a:rPr>
              <a:t>月：夏合宿　</a:t>
            </a:r>
            <a:r>
              <a:rPr lang="fr-FR" altLang="ja-JP" sz="4000" dirty="0">
                <a:solidFill>
                  <a:srgbClr val="454545"/>
                </a:solidFill>
                <a:latin typeface="+mn-ea"/>
                <a:ea typeface="+mn-ea"/>
              </a:rPr>
              <a:t> </a:t>
            </a:r>
            <a:br>
              <a:rPr lang="fr-FR" altLang="ja-JP" sz="4000" dirty="0">
                <a:solidFill>
                  <a:srgbClr val="454545"/>
                </a:solidFill>
                <a:latin typeface="+mn-ea"/>
                <a:ea typeface="+mn-ea"/>
              </a:rPr>
            </a:br>
            <a:r>
              <a:rPr lang="fr-FR" altLang="ja-JP" sz="4000" dirty="0" err="1">
                <a:solidFill>
                  <a:srgbClr val="454545"/>
                </a:solidFill>
                <a:latin typeface="+mn-ea"/>
                <a:ea typeface="+mn-ea"/>
              </a:rPr>
              <a:t>September:Summer</a:t>
            </a:r>
            <a:r>
              <a:rPr lang="fr-FR" altLang="ja-JP" sz="4000" dirty="0">
                <a:solidFill>
                  <a:srgbClr val="454545"/>
                </a:solidFill>
                <a:latin typeface="+mn-ea"/>
                <a:ea typeface="+mn-ea"/>
              </a:rPr>
              <a:t> camp</a:t>
            </a:r>
            <a:br>
              <a:rPr lang="fr-FR" altLang="ja-JP" sz="4800" dirty="0">
                <a:solidFill>
                  <a:srgbClr val="454545"/>
                </a:solidFill>
                <a:latin typeface="Helvetica Neue" panose="02000503000000020004" pitchFamily="2" charset="0"/>
              </a:rPr>
            </a:br>
            <a:endParaRPr kumimoji="1" lang="ja-JP" altLang="en-US" sz="4800" cap="all"/>
          </a:p>
        </p:txBody>
      </p:sp>
      <p:pic>
        <p:nvPicPr>
          <p:cNvPr id="13" name="図 12" descr="水, 人, 屋外, 立つ が含まれている画像&#10;&#10;自動的に生成された説明">
            <a:extLst>
              <a:ext uri="{FF2B5EF4-FFF2-40B4-BE49-F238E27FC236}">
                <a16:creationId xmlns:a16="http://schemas.microsoft.com/office/drawing/2014/main" id="{446D086B-8522-48A5-B121-D4F4B4B8B506}"/>
              </a:ext>
            </a:extLst>
          </p:cNvPr>
          <p:cNvPicPr>
            <a:picLocks noChangeAspect="1"/>
          </p:cNvPicPr>
          <p:nvPr/>
        </p:nvPicPr>
        <p:blipFill rotWithShape="1">
          <a:blip r:embed="rId2">
            <a:extLst>
              <a:ext uri="{28A0092B-C50C-407E-A947-70E740481C1C}">
                <a14:useLocalDpi xmlns:a14="http://schemas.microsoft.com/office/drawing/2010/main" val="0"/>
              </a:ext>
            </a:extLst>
          </a:blip>
          <a:srcRect r="18719" b="-2"/>
          <a:stretch/>
        </p:blipFill>
        <p:spPr>
          <a:xfrm>
            <a:off x="345727" y="293739"/>
            <a:ext cx="5615344" cy="3886132"/>
          </a:xfrm>
          <a:prstGeom prst="rect">
            <a:avLst/>
          </a:prstGeom>
        </p:spPr>
      </p:pic>
      <p:pic>
        <p:nvPicPr>
          <p:cNvPr id="11" name="コンテンツ プレースホルダー 10" descr="屋内, 床, 人, テーブル が含まれている画像&#10;&#10;自動的に生成された説明">
            <a:extLst>
              <a:ext uri="{FF2B5EF4-FFF2-40B4-BE49-F238E27FC236}">
                <a16:creationId xmlns:a16="http://schemas.microsoft.com/office/drawing/2014/main" id="{E28A182D-CED1-49FB-A479-8BD113BF75C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7728"/>
          <a:stretch/>
        </p:blipFill>
        <p:spPr>
          <a:xfrm>
            <a:off x="5672811" y="496087"/>
            <a:ext cx="6393366" cy="4424553"/>
          </a:xfrm>
          <a:prstGeom prst="rect">
            <a:avLst/>
          </a:prstGeom>
        </p:spPr>
      </p:pic>
      <p:sp>
        <p:nvSpPr>
          <p:cNvPr id="24" name="Freeform: Shape 23">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26" name="Freeform: Shape 25">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
        <p:nvSpPr>
          <p:cNvPr id="4" name="スライド番号プレースホルダー 3">
            <a:extLst>
              <a:ext uri="{FF2B5EF4-FFF2-40B4-BE49-F238E27FC236}">
                <a16:creationId xmlns:a16="http://schemas.microsoft.com/office/drawing/2014/main" id="{1C0ED595-3834-442C-8441-61119CAF849A}"/>
              </a:ext>
            </a:extLst>
          </p:cNvPr>
          <p:cNvSpPr>
            <a:spLocks noGrp="1"/>
          </p:cNvSpPr>
          <p:nvPr>
            <p:ph type="sldNum" sz="quarter" idx="12"/>
          </p:nvPr>
        </p:nvSpPr>
        <p:spPr>
          <a:xfrm>
            <a:off x="10230993" y="6238718"/>
            <a:ext cx="1596292" cy="404614"/>
          </a:xfrm>
        </p:spPr>
        <p:txBody>
          <a:bodyPr vert="horz" lIns="91440" tIns="45720" rIns="91440" bIns="45720" rtlCol="0" anchor="ctr">
            <a:normAutofit/>
          </a:bodyPr>
          <a:lstStyle/>
          <a:p>
            <a:pPr>
              <a:spcAft>
                <a:spcPts val="600"/>
              </a:spcAft>
            </a:pPr>
            <a:fld id="{27CE633F-9882-4A5C-83A2-1109D0C73261}" type="slidenum">
              <a:rPr lang="en-US" sz="1400" smtClean="0"/>
              <a:pPr>
                <a:spcAft>
                  <a:spcPts val="600"/>
                </a:spcAft>
              </a:pPr>
              <a:t>17</a:t>
            </a:fld>
            <a:endParaRPr lang="en-US" sz="1400"/>
          </a:p>
        </p:txBody>
      </p:sp>
      <p:pic>
        <p:nvPicPr>
          <p:cNvPr id="23" name="図 22" descr="停止, 記号, フラグ が含まれている画像&#10;&#10;自動的に生成された説明">
            <a:extLst>
              <a:ext uri="{FF2B5EF4-FFF2-40B4-BE49-F238E27FC236}">
                <a16:creationId xmlns:a16="http://schemas.microsoft.com/office/drawing/2014/main" id="{46785CE8-4A04-4A7A-A32B-398C34EC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441" y="4710370"/>
            <a:ext cx="2077540" cy="2077540"/>
          </a:xfrm>
          <a:prstGeom prst="rect">
            <a:avLst/>
          </a:prstGeom>
        </p:spPr>
      </p:pic>
      <p:sp>
        <p:nvSpPr>
          <p:cNvPr id="14" name="四角形: 角を丸くする 13">
            <a:extLst>
              <a:ext uri="{FF2B5EF4-FFF2-40B4-BE49-F238E27FC236}">
                <a16:creationId xmlns:a16="http://schemas.microsoft.com/office/drawing/2014/main" id="{87D3C40F-BC04-47D5-8B4E-BC65F7894CB5}"/>
              </a:ext>
            </a:extLst>
          </p:cNvPr>
          <p:cNvSpPr/>
          <p:nvPr/>
        </p:nvSpPr>
        <p:spPr>
          <a:xfrm>
            <a:off x="3517133" y="524175"/>
            <a:ext cx="8176445" cy="5026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r>
              <a:rPr kumimoji="1" lang="ja-JP" altLang="en-US" sz="2400"/>
              <a:t>関東周辺の海辺や山間に合宿に行きます</a:t>
            </a:r>
            <a:endParaRPr kumimoji="1" lang="en-US" altLang="ja-JP" sz="2400" dirty="0"/>
          </a:p>
          <a:p>
            <a:pPr marL="342900" indent="-342900">
              <a:lnSpc>
                <a:spcPct val="150000"/>
              </a:lnSpc>
              <a:buFont typeface="Wingdings" panose="05000000000000000000" pitchFamily="2" charset="2"/>
              <a:buChar char="l"/>
            </a:pPr>
            <a:r>
              <a:rPr kumimoji="1" lang="ja-JP" altLang="en-US" sz="2400"/>
              <a:t>童謡メドレーや六段の調とは表記の異なる都山譜の読み方と演奏方法を学びます</a:t>
            </a:r>
            <a:endParaRPr kumimoji="1" lang="en-US" altLang="ja-JP" sz="2400" dirty="0"/>
          </a:p>
          <a:p>
            <a:pPr marL="342900" indent="-342900">
              <a:lnSpc>
                <a:spcPct val="150000"/>
              </a:lnSpc>
              <a:buFont typeface="Wingdings" panose="05000000000000000000" pitchFamily="2" charset="2"/>
              <a:buChar char="l"/>
            </a:pPr>
            <a:r>
              <a:rPr kumimoji="1" lang="ja-JP" altLang="en-US" sz="2400"/>
              <a:t>都山譜を理解することで、演奏できる曲の幅が</a:t>
            </a:r>
            <a:endParaRPr kumimoji="1" lang="en-US" altLang="ja-JP" sz="2400" dirty="0"/>
          </a:p>
          <a:p>
            <a:pPr>
              <a:lnSpc>
                <a:spcPct val="150000"/>
              </a:lnSpc>
            </a:pPr>
            <a:r>
              <a:rPr kumimoji="1" lang="ja-JP" altLang="en-US" sz="2400"/>
              <a:t>　グッと広がります！</a:t>
            </a:r>
            <a:endParaRPr kumimoji="1" lang="en-US" altLang="ja-JP" sz="2400" dirty="0"/>
          </a:p>
          <a:p>
            <a:pPr marL="342900" indent="-342900">
              <a:lnSpc>
                <a:spcPct val="150000"/>
              </a:lnSpc>
              <a:buFont typeface="Wingdings" panose="05000000000000000000" pitchFamily="2" charset="2"/>
              <a:buChar char="l"/>
            </a:pPr>
            <a:r>
              <a:rPr kumimoji="1" lang="en-US" altLang="ja-JP" sz="2400" dirty="0"/>
              <a:t>We go to summer camp in the suburb of Kanto</a:t>
            </a:r>
          </a:p>
          <a:p>
            <a:pPr marL="342900" indent="-342900">
              <a:lnSpc>
                <a:spcPct val="150000"/>
              </a:lnSpc>
              <a:buFont typeface="Wingdings" panose="05000000000000000000" pitchFamily="2" charset="2"/>
              <a:buChar char="l"/>
            </a:pPr>
            <a:r>
              <a:rPr kumimoji="1" lang="en-US" altLang="ja-JP" sz="2400" dirty="0"/>
              <a:t>You can learn </a:t>
            </a:r>
            <a:r>
              <a:rPr lang="en-US" altLang="ja-JP" sz="2400" dirty="0"/>
              <a:t>the </a:t>
            </a:r>
            <a:r>
              <a:rPr lang="en-US" altLang="ja-JP" sz="2400" i="1" dirty="0"/>
              <a:t>Tozan</a:t>
            </a:r>
            <a:r>
              <a:rPr lang="en-US" altLang="ja-JP" sz="2400" dirty="0"/>
              <a:t> school of </a:t>
            </a:r>
            <a:r>
              <a:rPr lang="en-US" altLang="ja-JP" sz="2400" i="1" dirty="0" err="1"/>
              <a:t>syakuhachi</a:t>
            </a:r>
            <a:r>
              <a:rPr lang="en-US" altLang="ja-JP" sz="2400" dirty="0"/>
              <a:t> music, which is deferent from Kinko, and you’ll able to play more various kinds of music!</a:t>
            </a: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p:txBody>
      </p:sp>
    </p:spTree>
    <p:extLst>
      <p:ext uri="{BB962C8B-B14F-4D97-AF65-F5344CB8AC3E}">
        <p14:creationId xmlns:p14="http://schemas.microsoft.com/office/powerpoint/2010/main" val="157702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11422B1F-0C07-4E24-98FE-2D1B5AE37CE9}"/>
              </a:ext>
            </a:extLst>
          </p:cNvPr>
          <p:cNvSpPr>
            <a:spLocks noGrp="1"/>
          </p:cNvSpPr>
          <p:nvPr>
            <p:ph type="title"/>
          </p:nvPr>
        </p:nvSpPr>
        <p:spPr>
          <a:xfrm>
            <a:off x="155007" y="5845729"/>
            <a:ext cx="9697586" cy="1048459"/>
          </a:xfrm>
        </p:spPr>
        <p:txBody>
          <a:bodyPr anchor="ctr">
            <a:normAutofit/>
          </a:bodyPr>
          <a:lstStyle/>
          <a:p>
            <a:r>
              <a:rPr kumimoji="1" lang="en-US" altLang="ja-JP" sz="3600" dirty="0"/>
              <a:t>9</a:t>
            </a:r>
            <a:r>
              <a:rPr kumimoji="1" lang="ja-JP" altLang="en-US" sz="3600"/>
              <a:t>月：浴衣会</a:t>
            </a:r>
            <a:r>
              <a:rPr lang="ja-JP" altLang="en-US" sz="3600"/>
              <a:t>　</a:t>
            </a:r>
            <a:r>
              <a:rPr lang="fr-FR" altLang="ja-JP" sz="3600" dirty="0">
                <a:solidFill>
                  <a:srgbClr val="454545"/>
                </a:solidFill>
                <a:latin typeface="+mn-ea"/>
              </a:rPr>
              <a:t> </a:t>
            </a:r>
            <a:r>
              <a:rPr lang="fr-FR" altLang="ja-JP" sz="3600" dirty="0" err="1">
                <a:solidFill>
                  <a:srgbClr val="454545"/>
                </a:solidFill>
                <a:latin typeface="+mn-ea"/>
              </a:rPr>
              <a:t>September</a:t>
            </a:r>
            <a:r>
              <a:rPr lang="fr-FR" altLang="ja-JP" sz="3600" dirty="0">
                <a:solidFill>
                  <a:srgbClr val="454545"/>
                </a:solidFill>
                <a:latin typeface="+mn-ea"/>
              </a:rPr>
              <a:t>: </a:t>
            </a:r>
            <a:r>
              <a:rPr lang="en-US" altLang="ja-JP" sz="3600" dirty="0">
                <a:solidFill>
                  <a:srgbClr val="454545"/>
                </a:solidFill>
                <a:latin typeface="+mn-ea"/>
              </a:rPr>
              <a:t>Yukata-kai</a:t>
            </a:r>
            <a:endParaRPr kumimoji="1" lang="en-US" altLang="ja-JP" sz="3600" dirty="0"/>
          </a:p>
        </p:txBody>
      </p:sp>
      <p:pic>
        <p:nvPicPr>
          <p:cNvPr id="10" name="図 9" descr="レストランでテーブルを囲む人々&#10;&#10;自動的に生成された説明">
            <a:extLst>
              <a:ext uri="{FF2B5EF4-FFF2-40B4-BE49-F238E27FC236}">
                <a16:creationId xmlns:a16="http://schemas.microsoft.com/office/drawing/2014/main" id="{D5F12694-7BE8-43EF-9CAB-7988CF609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237" y="1153239"/>
            <a:ext cx="3083925" cy="2312944"/>
          </a:xfrm>
          <a:prstGeom prst="rect">
            <a:avLst/>
          </a:prstGeom>
        </p:spPr>
      </p:pic>
      <p:sp>
        <p:nvSpPr>
          <p:cNvPr id="19" name="Freeform: Shape 18">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1">
              <a:lumMod val="75000"/>
              <a:lumOff val="25000"/>
            </a:schemeClr>
          </a:solidFill>
          <a:ln w="0">
            <a:noFill/>
            <a:prstDash val="solid"/>
            <a:round/>
            <a:headEnd/>
            <a:tailEnd/>
          </a:ln>
        </p:spPr>
      </p:sp>
      <p:pic>
        <p:nvPicPr>
          <p:cNvPr id="8" name="図 7" descr="部屋に集まっている人たち&#10;&#10;自動的に生成された説明">
            <a:extLst>
              <a:ext uri="{FF2B5EF4-FFF2-40B4-BE49-F238E27FC236}">
                <a16:creationId xmlns:a16="http://schemas.microsoft.com/office/drawing/2014/main" id="{104F8F73-6CEA-4CA1-8685-E061E26F3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509" y="761302"/>
            <a:ext cx="3083925" cy="2312944"/>
          </a:xfrm>
          <a:prstGeom prst="rect">
            <a:avLst/>
          </a:prstGeom>
        </p:spPr>
      </p:pic>
      <p:sp>
        <p:nvSpPr>
          <p:cNvPr id="21" name="Freeform: Shape 20">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1">
              <a:lumMod val="65000"/>
              <a:lumOff val="35000"/>
            </a:schemeClr>
          </a:solidFill>
          <a:ln w="0">
            <a:noFill/>
            <a:prstDash val="solid"/>
            <a:round/>
            <a:headEnd/>
            <a:tailEnd/>
          </a:ln>
        </p:spPr>
      </p:sp>
      <p:sp useBgFill="1">
        <p:nvSpPr>
          <p:cNvPr id="23" name="Rectangle 22">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スライド番号プレースホルダー 3">
            <a:extLst>
              <a:ext uri="{FF2B5EF4-FFF2-40B4-BE49-F238E27FC236}">
                <a16:creationId xmlns:a16="http://schemas.microsoft.com/office/drawing/2014/main" id="{1594E92B-2B58-4C7A-A9E5-8932D487E48A}"/>
              </a:ext>
            </a:extLst>
          </p:cNvPr>
          <p:cNvSpPr>
            <a:spLocks noGrp="1"/>
          </p:cNvSpPr>
          <p:nvPr>
            <p:ph type="sldNum" sz="quarter" idx="12"/>
          </p:nvPr>
        </p:nvSpPr>
        <p:spPr>
          <a:xfrm>
            <a:off x="10091056" y="6453386"/>
            <a:ext cx="977971" cy="404614"/>
          </a:xfrm>
        </p:spPr>
        <p:txBody>
          <a:bodyPr>
            <a:normAutofit/>
          </a:bodyPr>
          <a:lstStyle/>
          <a:p>
            <a:pPr>
              <a:lnSpc>
                <a:spcPct val="90000"/>
              </a:lnSpc>
              <a:spcAft>
                <a:spcPts val="600"/>
              </a:spcAft>
            </a:pPr>
            <a:fld id="{27CE633F-9882-4A5C-83A2-1109D0C73261}" type="slidenum">
              <a:rPr lang="en-US" sz="2200" smtClean="0"/>
              <a:pPr>
                <a:lnSpc>
                  <a:spcPct val="90000"/>
                </a:lnSpc>
                <a:spcAft>
                  <a:spcPts val="600"/>
                </a:spcAft>
              </a:pPr>
              <a:t>18</a:t>
            </a:fld>
            <a:endParaRPr lang="en-US" sz="2200"/>
          </a:p>
        </p:txBody>
      </p:sp>
      <p:pic>
        <p:nvPicPr>
          <p:cNvPr id="6" name="コンテンツ プレースホルダー 5" descr="ポーズをとる男女のグループ&#10;&#10;自動的に生成された説明">
            <a:extLst>
              <a:ext uri="{FF2B5EF4-FFF2-40B4-BE49-F238E27FC236}">
                <a16:creationId xmlns:a16="http://schemas.microsoft.com/office/drawing/2014/main" id="{067041DC-0EBE-4B45-9A92-F860AA5EA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632" y="1752714"/>
            <a:ext cx="5595414" cy="419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図 21" descr="停止, 記号, フラグ が含まれている画像&#10;&#10;自動的に生成された説明">
            <a:extLst>
              <a:ext uri="{FF2B5EF4-FFF2-40B4-BE49-F238E27FC236}">
                <a16:creationId xmlns:a16="http://schemas.microsoft.com/office/drawing/2014/main" id="{F89C4497-3E57-4718-BD9E-03731F556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1518" y="4019158"/>
            <a:ext cx="2077540" cy="2077540"/>
          </a:xfrm>
          <a:prstGeom prst="rect">
            <a:avLst/>
          </a:prstGeom>
        </p:spPr>
      </p:pic>
      <p:sp>
        <p:nvSpPr>
          <p:cNvPr id="12" name="四角形: 角を丸くする 11">
            <a:extLst>
              <a:ext uri="{FF2B5EF4-FFF2-40B4-BE49-F238E27FC236}">
                <a16:creationId xmlns:a16="http://schemas.microsoft.com/office/drawing/2014/main" id="{825DFAF9-190D-48B9-8B41-621A91381A24}"/>
              </a:ext>
            </a:extLst>
          </p:cNvPr>
          <p:cNvSpPr/>
          <p:nvPr/>
        </p:nvSpPr>
        <p:spPr>
          <a:xfrm>
            <a:off x="3517133" y="524175"/>
            <a:ext cx="8176445" cy="3795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nSpc>
                <a:spcPct val="150000"/>
              </a:lnSpc>
            </a:pPr>
            <a:endParaRPr kumimoji="1" lang="en-US" altLang="ja-JP" sz="2400" dirty="0"/>
          </a:p>
          <a:p>
            <a:pPr>
              <a:lnSpc>
                <a:spcPct val="150000"/>
              </a:lnSpc>
            </a:pPr>
            <a:endParaRPr kumimoji="1" lang="en-US" altLang="ja-JP" sz="2400" dirty="0"/>
          </a:p>
          <a:p>
            <a:pPr marL="342900" indent="-342900">
              <a:lnSpc>
                <a:spcPct val="150000"/>
              </a:lnSpc>
              <a:buFont typeface="Wingdings" panose="05000000000000000000" pitchFamily="2" charset="2"/>
              <a:buChar char="l"/>
            </a:pPr>
            <a:r>
              <a:rPr kumimoji="1" lang="ja-JP" altLang="en-US" sz="2400"/>
              <a:t>夏合宿で練習した曲や、ポップス・アニソンなど各々自由に演奏します</a:t>
            </a:r>
            <a:endParaRPr kumimoji="1" lang="en-US" altLang="ja-JP" sz="2400" dirty="0"/>
          </a:p>
          <a:p>
            <a:pPr marL="342900" indent="-342900">
              <a:lnSpc>
                <a:spcPct val="150000"/>
              </a:lnSpc>
              <a:buFont typeface="Wingdings" panose="05000000000000000000" pitchFamily="2" charset="2"/>
              <a:buChar char="l"/>
            </a:pPr>
            <a:r>
              <a:rPr kumimoji="1" lang="ja-JP" altLang="en-US" sz="2400"/>
              <a:t>浴衣を着て演奏しようという夏らしい催しです</a:t>
            </a:r>
            <a:endParaRPr kumimoji="1" lang="en-US" altLang="ja-JP" sz="2400" dirty="0"/>
          </a:p>
          <a:p>
            <a:pPr marL="342900" indent="-342900">
              <a:lnSpc>
                <a:spcPct val="150000"/>
              </a:lnSpc>
              <a:buFont typeface="Wingdings" panose="05000000000000000000" pitchFamily="2" charset="2"/>
              <a:buChar char="l"/>
            </a:pPr>
            <a:r>
              <a:rPr kumimoji="1" lang="en-US" altLang="ja-JP" sz="2400" dirty="0"/>
              <a:t>It’s a small concert in </a:t>
            </a:r>
            <a:r>
              <a:rPr kumimoji="1" lang="en-US" altLang="ja-JP" sz="2400" i="1" dirty="0"/>
              <a:t>Yukata</a:t>
            </a:r>
            <a:r>
              <a:rPr kumimoji="1" lang="en-US" altLang="ja-JP" sz="2400" dirty="0"/>
              <a:t>!</a:t>
            </a:r>
          </a:p>
          <a:p>
            <a:pPr marL="342900" indent="-342900">
              <a:lnSpc>
                <a:spcPct val="150000"/>
              </a:lnSpc>
              <a:buFont typeface="Wingdings" panose="05000000000000000000" pitchFamily="2" charset="2"/>
              <a:buChar char="l"/>
            </a:pPr>
            <a:r>
              <a:rPr kumimoji="1" lang="en-US" altLang="ja-JP" sz="2400" dirty="0"/>
              <a:t>You can play music whatever you want! (ex: Pops, anime songs……)</a:t>
            </a:r>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p:txBody>
      </p:sp>
    </p:spTree>
    <p:extLst>
      <p:ext uri="{BB962C8B-B14F-4D97-AF65-F5344CB8AC3E}">
        <p14:creationId xmlns:p14="http://schemas.microsoft.com/office/powerpoint/2010/main" val="9649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A2477B-1CAF-49FF-8728-E842568594EF}"/>
              </a:ext>
            </a:extLst>
          </p:cNvPr>
          <p:cNvSpPr>
            <a:spLocks noGrp="1"/>
          </p:cNvSpPr>
          <p:nvPr>
            <p:ph type="title"/>
          </p:nvPr>
        </p:nvSpPr>
        <p:spPr>
          <a:xfrm>
            <a:off x="1081668" y="306658"/>
            <a:ext cx="9601200" cy="1485900"/>
          </a:xfrm>
        </p:spPr>
        <p:txBody>
          <a:bodyPr/>
          <a:lstStyle/>
          <a:p>
            <a:r>
              <a:rPr lang="ja-JP" altLang="en-US">
                <a:latin typeface="+mj-ea"/>
              </a:rPr>
              <a:t>年間スケジュール（</a:t>
            </a:r>
            <a:r>
              <a:rPr lang="en-US" altLang="ja-JP" dirty="0">
                <a:latin typeface="+mj-ea"/>
              </a:rPr>
              <a:t>10</a:t>
            </a:r>
            <a:r>
              <a:rPr lang="ja-JP" altLang="en-US">
                <a:latin typeface="+mj-ea"/>
              </a:rPr>
              <a:t>月～３月）</a:t>
            </a:r>
            <a:br>
              <a:rPr lang="ja-JP" altLang="en-US">
                <a:latin typeface="+mj-ea"/>
              </a:rPr>
            </a:br>
            <a:endParaRPr kumimoji="1" lang="ja-JP" altLang="en-US"/>
          </a:p>
        </p:txBody>
      </p:sp>
      <p:sp>
        <p:nvSpPr>
          <p:cNvPr id="4" name="スライド番号プレースホルダー 3">
            <a:extLst>
              <a:ext uri="{FF2B5EF4-FFF2-40B4-BE49-F238E27FC236}">
                <a16:creationId xmlns:a16="http://schemas.microsoft.com/office/drawing/2014/main" id="{BE14B7A5-F46D-4419-B564-9A046C070D31}"/>
              </a:ext>
            </a:extLst>
          </p:cNvPr>
          <p:cNvSpPr>
            <a:spLocks noGrp="1"/>
          </p:cNvSpPr>
          <p:nvPr>
            <p:ph type="sldNum" sz="quarter" idx="12"/>
          </p:nvPr>
        </p:nvSpPr>
        <p:spPr/>
        <p:txBody>
          <a:bodyPr/>
          <a:lstStyle/>
          <a:p>
            <a:fld id="{27CE633F-9882-4A5C-83A2-1109D0C73261}" type="slidenum">
              <a:rPr lang="en-US" smtClean="0"/>
              <a:pPr/>
              <a:t>19</a:t>
            </a:fld>
            <a:endParaRPr lang="en-US"/>
          </a:p>
        </p:txBody>
      </p:sp>
      <p:grpSp>
        <p:nvGrpSpPr>
          <p:cNvPr id="18" name="グループ化 17">
            <a:extLst>
              <a:ext uri="{FF2B5EF4-FFF2-40B4-BE49-F238E27FC236}">
                <a16:creationId xmlns:a16="http://schemas.microsoft.com/office/drawing/2014/main" id="{873CE652-283E-47D0-B2C5-EE5D9A1AB8FB}"/>
              </a:ext>
            </a:extLst>
          </p:cNvPr>
          <p:cNvGrpSpPr/>
          <p:nvPr/>
        </p:nvGrpSpPr>
        <p:grpSpPr>
          <a:xfrm>
            <a:off x="1208049" y="1136152"/>
            <a:ext cx="8127999" cy="982928"/>
            <a:chOff x="1208049" y="1136152"/>
            <a:chExt cx="8127999" cy="982928"/>
          </a:xfrm>
        </p:grpSpPr>
        <p:sp>
          <p:nvSpPr>
            <p:cNvPr id="5" name="フリーフォーム: 図形 4">
              <a:extLst>
                <a:ext uri="{FF2B5EF4-FFF2-40B4-BE49-F238E27FC236}">
                  <a16:creationId xmlns:a16="http://schemas.microsoft.com/office/drawing/2014/main" id="{E28FA837-82BB-4945-86CE-D7648E851E67}"/>
                </a:ext>
              </a:extLst>
            </p:cNvPr>
            <p:cNvSpPr/>
            <p:nvPr/>
          </p:nvSpPr>
          <p:spPr>
            <a:xfrm>
              <a:off x="1208049" y="1136152"/>
              <a:ext cx="688049" cy="982928"/>
            </a:xfrm>
            <a:custGeom>
              <a:avLst/>
              <a:gdLst>
                <a:gd name="connsiteX0" fmla="*/ 0 w 982927"/>
                <a:gd name="connsiteY0" fmla="*/ 0 h 688049"/>
                <a:gd name="connsiteX1" fmla="*/ 638903 w 982927"/>
                <a:gd name="connsiteY1" fmla="*/ 0 h 688049"/>
                <a:gd name="connsiteX2" fmla="*/ 982927 w 982927"/>
                <a:gd name="connsiteY2" fmla="*/ 344025 h 688049"/>
                <a:gd name="connsiteX3" fmla="*/ 638903 w 982927"/>
                <a:gd name="connsiteY3" fmla="*/ 688049 h 688049"/>
                <a:gd name="connsiteX4" fmla="*/ 0 w 982927"/>
                <a:gd name="connsiteY4" fmla="*/ 688049 h 688049"/>
                <a:gd name="connsiteX5" fmla="*/ 344025 w 982927"/>
                <a:gd name="connsiteY5" fmla="*/ 344025 h 688049"/>
                <a:gd name="connsiteX6" fmla="*/ 0 w 982927"/>
                <a:gd name="connsiteY6" fmla="*/ 0 h 68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2927" h="688049">
                  <a:moveTo>
                    <a:pt x="982926" y="0"/>
                  </a:moveTo>
                  <a:lnTo>
                    <a:pt x="982926" y="447232"/>
                  </a:lnTo>
                  <a:lnTo>
                    <a:pt x="491463" y="688049"/>
                  </a:lnTo>
                  <a:lnTo>
                    <a:pt x="1" y="447232"/>
                  </a:lnTo>
                  <a:lnTo>
                    <a:pt x="1" y="0"/>
                  </a:lnTo>
                  <a:lnTo>
                    <a:pt x="491463" y="240818"/>
                  </a:lnTo>
                  <a:lnTo>
                    <a:pt x="982926"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1" tIns="351646" rIns="7619" bIns="351644"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10</a:t>
              </a:r>
              <a:r>
                <a:rPr kumimoji="1" lang="ja-JP" altLang="en-US" sz="1200" kern="1200"/>
                <a:t>月</a:t>
              </a:r>
              <a:endParaRPr kumimoji="1" lang="en-US" altLang="ja-JP" sz="1200" kern="1200"/>
            </a:p>
          </p:txBody>
        </p:sp>
        <p:sp>
          <p:nvSpPr>
            <p:cNvPr id="6" name="フリーフォーム: 図形 5">
              <a:extLst>
                <a:ext uri="{FF2B5EF4-FFF2-40B4-BE49-F238E27FC236}">
                  <a16:creationId xmlns:a16="http://schemas.microsoft.com/office/drawing/2014/main" id="{DE9F00B7-36CD-4A82-9F88-EA5FA1F014CE}"/>
                </a:ext>
              </a:extLst>
            </p:cNvPr>
            <p:cNvSpPr/>
            <p:nvPr/>
          </p:nvSpPr>
          <p:spPr>
            <a:xfrm>
              <a:off x="1896098" y="1136154"/>
              <a:ext cx="7439950" cy="638902"/>
            </a:xfrm>
            <a:custGeom>
              <a:avLst/>
              <a:gdLst>
                <a:gd name="connsiteX0" fmla="*/ 106486 w 638902"/>
                <a:gd name="connsiteY0" fmla="*/ 0 h 7439950"/>
                <a:gd name="connsiteX1" fmla="*/ 532416 w 638902"/>
                <a:gd name="connsiteY1" fmla="*/ 0 h 7439950"/>
                <a:gd name="connsiteX2" fmla="*/ 638902 w 638902"/>
                <a:gd name="connsiteY2" fmla="*/ 106486 h 7439950"/>
                <a:gd name="connsiteX3" fmla="*/ 638902 w 638902"/>
                <a:gd name="connsiteY3" fmla="*/ 7439950 h 7439950"/>
                <a:gd name="connsiteX4" fmla="*/ 638902 w 638902"/>
                <a:gd name="connsiteY4" fmla="*/ 7439950 h 7439950"/>
                <a:gd name="connsiteX5" fmla="*/ 0 w 638902"/>
                <a:gd name="connsiteY5" fmla="*/ 7439950 h 7439950"/>
                <a:gd name="connsiteX6" fmla="*/ 0 w 638902"/>
                <a:gd name="connsiteY6" fmla="*/ 7439950 h 7439950"/>
                <a:gd name="connsiteX7" fmla="*/ 0 w 638902"/>
                <a:gd name="connsiteY7" fmla="*/ 106486 h 7439950"/>
                <a:gd name="connsiteX8" fmla="*/ 106486 w 638902"/>
                <a:gd name="connsiteY8" fmla="*/ 0 h 743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02" h="7439950">
                  <a:moveTo>
                    <a:pt x="638902" y="1240023"/>
                  </a:moveTo>
                  <a:lnTo>
                    <a:pt x="638902" y="6199927"/>
                  </a:lnTo>
                  <a:cubicBezTo>
                    <a:pt x="638902" y="6884774"/>
                    <a:pt x="634808" y="7439944"/>
                    <a:pt x="629758" y="7439944"/>
                  </a:cubicBezTo>
                  <a:lnTo>
                    <a:pt x="0" y="7439944"/>
                  </a:lnTo>
                  <a:lnTo>
                    <a:pt x="0" y="7439944"/>
                  </a:lnTo>
                  <a:lnTo>
                    <a:pt x="0" y="6"/>
                  </a:lnTo>
                  <a:lnTo>
                    <a:pt x="0" y="6"/>
                  </a:lnTo>
                  <a:lnTo>
                    <a:pt x="629758" y="6"/>
                  </a:lnTo>
                  <a:cubicBezTo>
                    <a:pt x="634808" y="6"/>
                    <a:pt x="638902" y="555176"/>
                    <a:pt x="638902" y="1240023"/>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7" tIns="45793" rIns="45793" bIns="45795" numCol="1" spcCol="1270" anchor="ctr" anchorCtr="0">
              <a:noAutofit/>
            </a:bodyPr>
            <a:lstStyle/>
            <a:p>
              <a:pPr marL="228600" lvl="1" indent="-228600" algn="l" defTabSz="1022350">
                <a:lnSpc>
                  <a:spcPct val="90000"/>
                </a:lnSpc>
                <a:spcBef>
                  <a:spcPct val="0"/>
                </a:spcBef>
                <a:spcAft>
                  <a:spcPct val="15000"/>
                </a:spcAft>
                <a:buChar char="•"/>
              </a:pPr>
              <a:endParaRPr kumimoji="1" lang="ja-JP" altLang="en-US" sz="2300" kern="1200"/>
            </a:p>
          </p:txBody>
        </p:sp>
      </p:grpSp>
      <p:grpSp>
        <p:nvGrpSpPr>
          <p:cNvPr id="19" name="グループ化 18">
            <a:extLst>
              <a:ext uri="{FF2B5EF4-FFF2-40B4-BE49-F238E27FC236}">
                <a16:creationId xmlns:a16="http://schemas.microsoft.com/office/drawing/2014/main" id="{611C4C17-5797-4A0A-BA4D-F69626C41C86}"/>
              </a:ext>
            </a:extLst>
          </p:cNvPr>
          <p:cNvGrpSpPr/>
          <p:nvPr/>
        </p:nvGrpSpPr>
        <p:grpSpPr>
          <a:xfrm>
            <a:off x="1208049" y="2021909"/>
            <a:ext cx="8127999" cy="982927"/>
            <a:chOff x="1208049" y="2021909"/>
            <a:chExt cx="8127999" cy="982927"/>
          </a:xfrm>
        </p:grpSpPr>
        <p:sp>
          <p:nvSpPr>
            <p:cNvPr id="8" name="フリーフォーム: 図形 7">
              <a:extLst>
                <a:ext uri="{FF2B5EF4-FFF2-40B4-BE49-F238E27FC236}">
                  <a16:creationId xmlns:a16="http://schemas.microsoft.com/office/drawing/2014/main" id="{F813AB20-BB59-42E0-B065-AB35A29D3473}"/>
                </a:ext>
              </a:extLst>
            </p:cNvPr>
            <p:cNvSpPr/>
            <p:nvPr/>
          </p:nvSpPr>
          <p:spPr>
            <a:xfrm>
              <a:off x="1208049" y="2021909"/>
              <a:ext cx="688049" cy="982927"/>
            </a:xfrm>
            <a:custGeom>
              <a:avLst/>
              <a:gdLst>
                <a:gd name="connsiteX0" fmla="*/ 0 w 982927"/>
                <a:gd name="connsiteY0" fmla="*/ 0 h 688049"/>
                <a:gd name="connsiteX1" fmla="*/ 638903 w 982927"/>
                <a:gd name="connsiteY1" fmla="*/ 0 h 688049"/>
                <a:gd name="connsiteX2" fmla="*/ 982927 w 982927"/>
                <a:gd name="connsiteY2" fmla="*/ 344025 h 688049"/>
                <a:gd name="connsiteX3" fmla="*/ 638903 w 982927"/>
                <a:gd name="connsiteY3" fmla="*/ 688049 h 688049"/>
                <a:gd name="connsiteX4" fmla="*/ 0 w 982927"/>
                <a:gd name="connsiteY4" fmla="*/ 688049 h 688049"/>
                <a:gd name="connsiteX5" fmla="*/ 344025 w 982927"/>
                <a:gd name="connsiteY5" fmla="*/ 344025 h 688049"/>
                <a:gd name="connsiteX6" fmla="*/ 0 w 982927"/>
                <a:gd name="connsiteY6" fmla="*/ 0 h 68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2927" h="688049">
                  <a:moveTo>
                    <a:pt x="982926" y="0"/>
                  </a:moveTo>
                  <a:lnTo>
                    <a:pt x="982926" y="447232"/>
                  </a:lnTo>
                  <a:lnTo>
                    <a:pt x="491463" y="688049"/>
                  </a:lnTo>
                  <a:lnTo>
                    <a:pt x="1" y="447232"/>
                  </a:lnTo>
                  <a:lnTo>
                    <a:pt x="1" y="0"/>
                  </a:lnTo>
                  <a:lnTo>
                    <a:pt x="491463" y="240818"/>
                  </a:lnTo>
                  <a:lnTo>
                    <a:pt x="982926" y="0"/>
                  </a:lnTo>
                  <a:close/>
                </a:path>
              </a:pathLst>
            </a:custGeom>
          </p:spPr>
          <p:style>
            <a:lnRef idx="2">
              <a:schemeClr val="accent4">
                <a:hueOff val="960702"/>
                <a:satOff val="3636"/>
                <a:lumOff val="-235"/>
                <a:alphaOff val="0"/>
              </a:schemeClr>
            </a:lnRef>
            <a:fillRef idx="1">
              <a:schemeClr val="accent4">
                <a:hueOff val="960702"/>
                <a:satOff val="3636"/>
                <a:lumOff val="-235"/>
                <a:alphaOff val="0"/>
              </a:schemeClr>
            </a:fillRef>
            <a:effectRef idx="0">
              <a:schemeClr val="accent4">
                <a:hueOff val="960702"/>
                <a:satOff val="3636"/>
                <a:lumOff val="-235"/>
                <a:alphaOff val="0"/>
              </a:schemeClr>
            </a:effectRef>
            <a:fontRef idx="minor">
              <a:schemeClr val="lt1"/>
            </a:fontRef>
          </p:style>
          <p:txBody>
            <a:bodyPr spcFirstLastPara="0" vert="horz" wrap="square" lIns="7621" tIns="351645" rIns="7619" bIns="351644"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11</a:t>
              </a:r>
              <a:r>
                <a:rPr kumimoji="1" lang="ja-JP" altLang="en-US" sz="1200" kern="1200"/>
                <a:t>月</a:t>
              </a:r>
            </a:p>
          </p:txBody>
        </p:sp>
        <p:sp>
          <p:nvSpPr>
            <p:cNvPr id="9" name="フリーフォーム: 図形 8">
              <a:extLst>
                <a:ext uri="{FF2B5EF4-FFF2-40B4-BE49-F238E27FC236}">
                  <a16:creationId xmlns:a16="http://schemas.microsoft.com/office/drawing/2014/main" id="{A64D0048-169C-4949-8B46-5EDAAE46A983}"/>
                </a:ext>
              </a:extLst>
            </p:cNvPr>
            <p:cNvSpPr/>
            <p:nvPr/>
          </p:nvSpPr>
          <p:spPr>
            <a:xfrm>
              <a:off x="1896098" y="2021910"/>
              <a:ext cx="7439950" cy="638902"/>
            </a:xfrm>
            <a:custGeom>
              <a:avLst/>
              <a:gdLst>
                <a:gd name="connsiteX0" fmla="*/ 106486 w 638902"/>
                <a:gd name="connsiteY0" fmla="*/ 0 h 7439950"/>
                <a:gd name="connsiteX1" fmla="*/ 532416 w 638902"/>
                <a:gd name="connsiteY1" fmla="*/ 0 h 7439950"/>
                <a:gd name="connsiteX2" fmla="*/ 638902 w 638902"/>
                <a:gd name="connsiteY2" fmla="*/ 106486 h 7439950"/>
                <a:gd name="connsiteX3" fmla="*/ 638902 w 638902"/>
                <a:gd name="connsiteY3" fmla="*/ 7439950 h 7439950"/>
                <a:gd name="connsiteX4" fmla="*/ 638902 w 638902"/>
                <a:gd name="connsiteY4" fmla="*/ 7439950 h 7439950"/>
                <a:gd name="connsiteX5" fmla="*/ 0 w 638902"/>
                <a:gd name="connsiteY5" fmla="*/ 7439950 h 7439950"/>
                <a:gd name="connsiteX6" fmla="*/ 0 w 638902"/>
                <a:gd name="connsiteY6" fmla="*/ 7439950 h 7439950"/>
                <a:gd name="connsiteX7" fmla="*/ 0 w 638902"/>
                <a:gd name="connsiteY7" fmla="*/ 106486 h 7439950"/>
                <a:gd name="connsiteX8" fmla="*/ 106486 w 638902"/>
                <a:gd name="connsiteY8" fmla="*/ 0 h 743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02" h="7439950">
                  <a:moveTo>
                    <a:pt x="638902" y="1240023"/>
                  </a:moveTo>
                  <a:lnTo>
                    <a:pt x="638902" y="6199927"/>
                  </a:lnTo>
                  <a:cubicBezTo>
                    <a:pt x="638902" y="6884774"/>
                    <a:pt x="634808" y="7439944"/>
                    <a:pt x="629758" y="7439944"/>
                  </a:cubicBezTo>
                  <a:lnTo>
                    <a:pt x="0" y="7439944"/>
                  </a:lnTo>
                  <a:lnTo>
                    <a:pt x="0" y="7439944"/>
                  </a:lnTo>
                  <a:lnTo>
                    <a:pt x="0" y="6"/>
                  </a:lnTo>
                  <a:lnTo>
                    <a:pt x="0" y="6"/>
                  </a:lnTo>
                  <a:lnTo>
                    <a:pt x="629758" y="6"/>
                  </a:lnTo>
                  <a:cubicBezTo>
                    <a:pt x="634808" y="6"/>
                    <a:pt x="638902" y="555176"/>
                    <a:pt x="638902" y="1240023"/>
                  </a:cubicBezTo>
                  <a:close/>
                </a:path>
              </a:pathLst>
            </a:custGeom>
          </p:spPr>
          <p:style>
            <a:lnRef idx="2">
              <a:schemeClr val="accent4">
                <a:hueOff val="960702"/>
                <a:satOff val="3636"/>
                <a:lumOff val="-2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7" tIns="45793" rIns="45793" bIns="45795" numCol="1" spcCol="1270" anchor="ctr" anchorCtr="0">
              <a:noAutofit/>
            </a:bodyPr>
            <a:lstStyle/>
            <a:p>
              <a:pPr marL="228600" lvl="1" indent="-228600" algn="l" defTabSz="1022350">
                <a:lnSpc>
                  <a:spcPct val="90000"/>
                </a:lnSpc>
                <a:spcBef>
                  <a:spcPct val="0"/>
                </a:spcBef>
                <a:spcAft>
                  <a:spcPct val="15000"/>
                </a:spcAft>
                <a:buChar char="•"/>
              </a:pPr>
              <a:r>
                <a:rPr kumimoji="1" lang="ja-JP" altLang="en-US" sz="2300" kern="1200"/>
                <a:t>早稲田祭</a:t>
              </a:r>
            </a:p>
          </p:txBody>
        </p:sp>
      </p:grpSp>
      <p:grpSp>
        <p:nvGrpSpPr>
          <p:cNvPr id="23" name="グループ化 22">
            <a:extLst>
              <a:ext uri="{FF2B5EF4-FFF2-40B4-BE49-F238E27FC236}">
                <a16:creationId xmlns:a16="http://schemas.microsoft.com/office/drawing/2014/main" id="{A8AE9420-D019-4D62-9608-A2271248D1F2}"/>
              </a:ext>
            </a:extLst>
          </p:cNvPr>
          <p:cNvGrpSpPr/>
          <p:nvPr/>
        </p:nvGrpSpPr>
        <p:grpSpPr>
          <a:xfrm>
            <a:off x="1208049" y="2907666"/>
            <a:ext cx="8127999" cy="982927"/>
            <a:chOff x="1208049" y="2907666"/>
            <a:chExt cx="8127999" cy="982927"/>
          </a:xfrm>
        </p:grpSpPr>
        <p:sp>
          <p:nvSpPr>
            <p:cNvPr id="10" name="フリーフォーム: 図形 9">
              <a:extLst>
                <a:ext uri="{FF2B5EF4-FFF2-40B4-BE49-F238E27FC236}">
                  <a16:creationId xmlns:a16="http://schemas.microsoft.com/office/drawing/2014/main" id="{B2B69BCB-9C10-4437-9960-18CC1B71F964}"/>
                </a:ext>
              </a:extLst>
            </p:cNvPr>
            <p:cNvSpPr/>
            <p:nvPr/>
          </p:nvSpPr>
          <p:spPr>
            <a:xfrm>
              <a:off x="1208049" y="2907666"/>
              <a:ext cx="688049" cy="982927"/>
            </a:xfrm>
            <a:custGeom>
              <a:avLst/>
              <a:gdLst>
                <a:gd name="connsiteX0" fmla="*/ 0 w 982927"/>
                <a:gd name="connsiteY0" fmla="*/ 0 h 688049"/>
                <a:gd name="connsiteX1" fmla="*/ 638903 w 982927"/>
                <a:gd name="connsiteY1" fmla="*/ 0 h 688049"/>
                <a:gd name="connsiteX2" fmla="*/ 982927 w 982927"/>
                <a:gd name="connsiteY2" fmla="*/ 344025 h 688049"/>
                <a:gd name="connsiteX3" fmla="*/ 638903 w 982927"/>
                <a:gd name="connsiteY3" fmla="*/ 688049 h 688049"/>
                <a:gd name="connsiteX4" fmla="*/ 0 w 982927"/>
                <a:gd name="connsiteY4" fmla="*/ 688049 h 688049"/>
                <a:gd name="connsiteX5" fmla="*/ 344025 w 982927"/>
                <a:gd name="connsiteY5" fmla="*/ 344025 h 688049"/>
                <a:gd name="connsiteX6" fmla="*/ 0 w 982927"/>
                <a:gd name="connsiteY6" fmla="*/ 0 h 68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2927" h="688049">
                  <a:moveTo>
                    <a:pt x="982926" y="0"/>
                  </a:moveTo>
                  <a:lnTo>
                    <a:pt x="982926" y="447232"/>
                  </a:lnTo>
                  <a:lnTo>
                    <a:pt x="491463" y="688049"/>
                  </a:lnTo>
                  <a:lnTo>
                    <a:pt x="1" y="447232"/>
                  </a:lnTo>
                  <a:lnTo>
                    <a:pt x="1" y="0"/>
                  </a:lnTo>
                  <a:lnTo>
                    <a:pt x="491463" y="240818"/>
                  </a:lnTo>
                  <a:lnTo>
                    <a:pt x="982926" y="0"/>
                  </a:lnTo>
                  <a:close/>
                </a:path>
              </a:pathLst>
            </a:custGeom>
          </p:spPr>
          <p:style>
            <a:lnRef idx="2">
              <a:schemeClr val="accent4">
                <a:hueOff val="1921404"/>
                <a:satOff val="7273"/>
                <a:lumOff val="-471"/>
                <a:alphaOff val="0"/>
              </a:schemeClr>
            </a:lnRef>
            <a:fillRef idx="1">
              <a:schemeClr val="accent4">
                <a:hueOff val="1921404"/>
                <a:satOff val="7273"/>
                <a:lumOff val="-471"/>
                <a:alphaOff val="0"/>
              </a:schemeClr>
            </a:fillRef>
            <a:effectRef idx="0">
              <a:schemeClr val="accent4">
                <a:hueOff val="1921404"/>
                <a:satOff val="7273"/>
                <a:lumOff val="-471"/>
                <a:alphaOff val="0"/>
              </a:schemeClr>
            </a:effectRef>
            <a:fontRef idx="minor">
              <a:schemeClr val="lt1"/>
            </a:fontRef>
          </p:style>
          <p:txBody>
            <a:bodyPr spcFirstLastPara="0" vert="horz" wrap="square" lIns="7621" tIns="351645" rIns="7619" bIns="351644"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12</a:t>
              </a:r>
              <a:r>
                <a:rPr kumimoji="1" lang="ja-JP" altLang="en-US" sz="1200" kern="1200"/>
                <a:t>月</a:t>
              </a:r>
            </a:p>
          </p:txBody>
        </p:sp>
        <p:sp>
          <p:nvSpPr>
            <p:cNvPr id="11" name="フリーフォーム: 図形 10">
              <a:extLst>
                <a:ext uri="{FF2B5EF4-FFF2-40B4-BE49-F238E27FC236}">
                  <a16:creationId xmlns:a16="http://schemas.microsoft.com/office/drawing/2014/main" id="{2F71EC83-732E-4218-B0EB-F73C5B36EB82}"/>
                </a:ext>
              </a:extLst>
            </p:cNvPr>
            <p:cNvSpPr/>
            <p:nvPr/>
          </p:nvSpPr>
          <p:spPr>
            <a:xfrm>
              <a:off x="1896098" y="2907667"/>
              <a:ext cx="7439950" cy="638902"/>
            </a:xfrm>
            <a:custGeom>
              <a:avLst/>
              <a:gdLst>
                <a:gd name="connsiteX0" fmla="*/ 106486 w 638902"/>
                <a:gd name="connsiteY0" fmla="*/ 0 h 7439950"/>
                <a:gd name="connsiteX1" fmla="*/ 532416 w 638902"/>
                <a:gd name="connsiteY1" fmla="*/ 0 h 7439950"/>
                <a:gd name="connsiteX2" fmla="*/ 638902 w 638902"/>
                <a:gd name="connsiteY2" fmla="*/ 106486 h 7439950"/>
                <a:gd name="connsiteX3" fmla="*/ 638902 w 638902"/>
                <a:gd name="connsiteY3" fmla="*/ 7439950 h 7439950"/>
                <a:gd name="connsiteX4" fmla="*/ 638902 w 638902"/>
                <a:gd name="connsiteY4" fmla="*/ 7439950 h 7439950"/>
                <a:gd name="connsiteX5" fmla="*/ 0 w 638902"/>
                <a:gd name="connsiteY5" fmla="*/ 7439950 h 7439950"/>
                <a:gd name="connsiteX6" fmla="*/ 0 w 638902"/>
                <a:gd name="connsiteY6" fmla="*/ 7439950 h 7439950"/>
                <a:gd name="connsiteX7" fmla="*/ 0 w 638902"/>
                <a:gd name="connsiteY7" fmla="*/ 106486 h 7439950"/>
                <a:gd name="connsiteX8" fmla="*/ 106486 w 638902"/>
                <a:gd name="connsiteY8" fmla="*/ 0 h 743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02" h="7439950">
                  <a:moveTo>
                    <a:pt x="638902" y="1240023"/>
                  </a:moveTo>
                  <a:lnTo>
                    <a:pt x="638902" y="6199927"/>
                  </a:lnTo>
                  <a:cubicBezTo>
                    <a:pt x="638902" y="6884774"/>
                    <a:pt x="634808" y="7439944"/>
                    <a:pt x="629758" y="7439944"/>
                  </a:cubicBezTo>
                  <a:lnTo>
                    <a:pt x="0" y="7439944"/>
                  </a:lnTo>
                  <a:lnTo>
                    <a:pt x="0" y="7439944"/>
                  </a:lnTo>
                  <a:lnTo>
                    <a:pt x="0" y="6"/>
                  </a:lnTo>
                  <a:lnTo>
                    <a:pt x="0" y="6"/>
                  </a:lnTo>
                  <a:lnTo>
                    <a:pt x="629758" y="6"/>
                  </a:lnTo>
                  <a:cubicBezTo>
                    <a:pt x="634808" y="6"/>
                    <a:pt x="638902" y="555176"/>
                    <a:pt x="638902" y="1240023"/>
                  </a:cubicBezTo>
                  <a:close/>
                </a:path>
              </a:pathLst>
            </a:custGeom>
          </p:spPr>
          <p:style>
            <a:lnRef idx="2">
              <a:schemeClr val="accent4">
                <a:hueOff val="1921404"/>
                <a:satOff val="7273"/>
                <a:lumOff val="-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7" tIns="45793" rIns="45793" bIns="45795" numCol="1" spcCol="1270" anchor="ctr" anchorCtr="0">
              <a:noAutofit/>
            </a:bodyPr>
            <a:lstStyle/>
            <a:p>
              <a:pPr marL="228600" lvl="1" indent="-228600" algn="l" defTabSz="1022350">
                <a:lnSpc>
                  <a:spcPct val="90000"/>
                </a:lnSpc>
                <a:spcBef>
                  <a:spcPct val="0"/>
                </a:spcBef>
                <a:spcAft>
                  <a:spcPct val="15000"/>
                </a:spcAft>
                <a:buChar char="•"/>
              </a:pPr>
              <a:r>
                <a:rPr kumimoji="1" lang="ja-JP" altLang="en-US" sz="2300" kern="1200"/>
                <a:t>師走定演</a:t>
              </a:r>
            </a:p>
          </p:txBody>
        </p:sp>
      </p:grpSp>
      <p:grpSp>
        <p:nvGrpSpPr>
          <p:cNvPr id="20" name="グループ化 19">
            <a:extLst>
              <a:ext uri="{FF2B5EF4-FFF2-40B4-BE49-F238E27FC236}">
                <a16:creationId xmlns:a16="http://schemas.microsoft.com/office/drawing/2014/main" id="{FAD72116-DB89-4FC5-A9C0-404B2EF37CF6}"/>
              </a:ext>
            </a:extLst>
          </p:cNvPr>
          <p:cNvGrpSpPr/>
          <p:nvPr/>
        </p:nvGrpSpPr>
        <p:grpSpPr>
          <a:xfrm>
            <a:off x="1208049" y="3793423"/>
            <a:ext cx="8127999" cy="982927"/>
            <a:chOff x="1208049" y="3793423"/>
            <a:chExt cx="8127999" cy="982927"/>
          </a:xfrm>
        </p:grpSpPr>
        <p:sp>
          <p:nvSpPr>
            <p:cNvPr id="12" name="フリーフォーム: 図形 11">
              <a:extLst>
                <a:ext uri="{FF2B5EF4-FFF2-40B4-BE49-F238E27FC236}">
                  <a16:creationId xmlns:a16="http://schemas.microsoft.com/office/drawing/2014/main" id="{DA92217C-D699-4B6D-9615-A47A77562C6E}"/>
                </a:ext>
              </a:extLst>
            </p:cNvPr>
            <p:cNvSpPr/>
            <p:nvPr/>
          </p:nvSpPr>
          <p:spPr>
            <a:xfrm>
              <a:off x="1208049" y="3793423"/>
              <a:ext cx="688049" cy="982927"/>
            </a:xfrm>
            <a:custGeom>
              <a:avLst/>
              <a:gdLst>
                <a:gd name="connsiteX0" fmla="*/ 0 w 982927"/>
                <a:gd name="connsiteY0" fmla="*/ 0 h 688049"/>
                <a:gd name="connsiteX1" fmla="*/ 638903 w 982927"/>
                <a:gd name="connsiteY1" fmla="*/ 0 h 688049"/>
                <a:gd name="connsiteX2" fmla="*/ 982927 w 982927"/>
                <a:gd name="connsiteY2" fmla="*/ 344025 h 688049"/>
                <a:gd name="connsiteX3" fmla="*/ 638903 w 982927"/>
                <a:gd name="connsiteY3" fmla="*/ 688049 h 688049"/>
                <a:gd name="connsiteX4" fmla="*/ 0 w 982927"/>
                <a:gd name="connsiteY4" fmla="*/ 688049 h 688049"/>
                <a:gd name="connsiteX5" fmla="*/ 344025 w 982927"/>
                <a:gd name="connsiteY5" fmla="*/ 344025 h 688049"/>
                <a:gd name="connsiteX6" fmla="*/ 0 w 982927"/>
                <a:gd name="connsiteY6" fmla="*/ 0 h 68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2927" h="688049">
                  <a:moveTo>
                    <a:pt x="982926" y="0"/>
                  </a:moveTo>
                  <a:lnTo>
                    <a:pt x="982926" y="447232"/>
                  </a:lnTo>
                  <a:lnTo>
                    <a:pt x="491463" y="688049"/>
                  </a:lnTo>
                  <a:lnTo>
                    <a:pt x="1" y="447232"/>
                  </a:lnTo>
                  <a:lnTo>
                    <a:pt x="1" y="0"/>
                  </a:lnTo>
                  <a:lnTo>
                    <a:pt x="491463" y="240818"/>
                  </a:lnTo>
                  <a:lnTo>
                    <a:pt x="982926" y="0"/>
                  </a:lnTo>
                  <a:close/>
                </a:path>
              </a:pathLst>
            </a:custGeom>
          </p:spPr>
          <p:style>
            <a:lnRef idx="2">
              <a:schemeClr val="accent4">
                <a:hueOff val="2882106"/>
                <a:satOff val="10909"/>
                <a:lumOff val="-706"/>
                <a:alphaOff val="0"/>
              </a:schemeClr>
            </a:lnRef>
            <a:fillRef idx="1">
              <a:schemeClr val="accent4">
                <a:hueOff val="2882106"/>
                <a:satOff val="10909"/>
                <a:lumOff val="-706"/>
                <a:alphaOff val="0"/>
              </a:schemeClr>
            </a:fillRef>
            <a:effectRef idx="0">
              <a:schemeClr val="accent4">
                <a:hueOff val="2882106"/>
                <a:satOff val="10909"/>
                <a:lumOff val="-706"/>
                <a:alphaOff val="0"/>
              </a:schemeClr>
            </a:effectRef>
            <a:fontRef idx="minor">
              <a:schemeClr val="lt1"/>
            </a:fontRef>
          </p:style>
          <p:txBody>
            <a:bodyPr spcFirstLastPara="0" vert="horz" wrap="square" lIns="7621" tIns="351645" rIns="7619" bIns="351644"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1</a:t>
              </a:r>
              <a:r>
                <a:rPr kumimoji="1" lang="ja-JP" altLang="en-US" sz="1200" kern="1200"/>
                <a:t>月</a:t>
              </a:r>
            </a:p>
          </p:txBody>
        </p:sp>
        <p:sp>
          <p:nvSpPr>
            <p:cNvPr id="13" name="四角形: 上の 2 つの角を丸める 12">
              <a:extLst>
                <a:ext uri="{FF2B5EF4-FFF2-40B4-BE49-F238E27FC236}">
                  <a16:creationId xmlns:a16="http://schemas.microsoft.com/office/drawing/2014/main" id="{464AACB9-FDB3-4D49-BB96-892722E5CAE0}"/>
                </a:ext>
              </a:extLst>
            </p:cNvPr>
            <p:cNvSpPr/>
            <p:nvPr/>
          </p:nvSpPr>
          <p:spPr>
            <a:xfrm rot="5400000">
              <a:off x="5296622" y="392900"/>
              <a:ext cx="638902" cy="7439950"/>
            </a:xfrm>
            <a:prstGeom prst="round2SameRect">
              <a:avLst/>
            </a:prstGeom>
          </p:spPr>
          <p:style>
            <a:lnRef idx="2">
              <a:schemeClr val="accent4">
                <a:hueOff val="2882106"/>
                <a:satOff val="10909"/>
                <a:lumOff val="-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21" name="グループ化 20">
            <a:extLst>
              <a:ext uri="{FF2B5EF4-FFF2-40B4-BE49-F238E27FC236}">
                <a16:creationId xmlns:a16="http://schemas.microsoft.com/office/drawing/2014/main" id="{8AA2031B-D3E1-4D63-A265-81135A781A87}"/>
              </a:ext>
            </a:extLst>
          </p:cNvPr>
          <p:cNvGrpSpPr/>
          <p:nvPr/>
        </p:nvGrpSpPr>
        <p:grpSpPr>
          <a:xfrm>
            <a:off x="1208049" y="4679179"/>
            <a:ext cx="8127999" cy="982928"/>
            <a:chOff x="1208049" y="4679179"/>
            <a:chExt cx="8127999" cy="982928"/>
          </a:xfrm>
        </p:grpSpPr>
        <p:sp>
          <p:nvSpPr>
            <p:cNvPr id="14" name="フリーフォーム: 図形 13">
              <a:extLst>
                <a:ext uri="{FF2B5EF4-FFF2-40B4-BE49-F238E27FC236}">
                  <a16:creationId xmlns:a16="http://schemas.microsoft.com/office/drawing/2014/main" id="{1754A65F-1E0F-474C-BAF5-C8AF85E180EC}"/>
                </a:ext>
              </a:extLst>
            </p:cNvPr>
            <p:cNvSpPr/>
            <p:nvPr/>
          </p:nvSpPr>
          <p:spPr>
            <a:xfrm>
              <a:off x="1208049" y="4679180"/>
              <a:ext cx="688049" cy="982927"/>
            </a:xfrm>
            <a:custGeom>
              <a:avLst/>
              <a:gdLst>
                <a:gd name="connsiteX0" fmla="*/ 0 w 982927"/>
                <a:gd name="connsiteY0" fmla="*/ 0 h 688049"/>
                <a:gd name="connsiteX1" fmla="*/ 638903 w 982927"/>
                <a:gd name="connsiteY1" fmla="*/ 0 h 688049"/>
                <a:gd name="connsiteX2" fmla="*/ 982927 w 982927"/>
                <a:gd name="connsiteY2" fmla="*/ 344025 h 688049"/>
                <a:gd name="connsiteX3" fmla="*/ 638903 w 982927"/>
                <a:gd name="connsiteY3" fmla="*/ 688049 h 688049"/>
                <a:gd name="connsiteX4" fmla="*/ 0 w 982927"/>
                <a:gd name="connsiteY4" fmla="*/ 688049 h 688049"/>
                <a:gd name="connsiteX5" fmla="*/ 344025 w 982927"/>
                <a:gd name="connsiteY5" fmla="*/ 344025 h 688049"/>
                <a:gd name="connsiteX6" fmla="*/ 0 w 982927"/>
                <a:gd name="connsiteY6" fmla="*/ 0 h 68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2927" h="688049">
                  <a:moveTo>
                    <a:pt x="982926" y="0"/>
                  </a:moveTo>
                  <a:lnTo>
                    <a:pt x="982926" y="447232"/>
                  </a:lnTo>
                  <a:lnTo>
                    <a:pt x="491463" y="688049"/>
                  </a:lnTo>
                  <a:lnTo>
                    <a:pt x="1" y="447232"/>
                  </a:lnTo>
                  <a:lnTo>
                    <a:pt x="1" y="0"/>
                  </a:lnTo>
                  <a:lnTo>
                    <a:pt x="491463" y="240818"/>
                  </a:lnTo>
                  <a:lnTo>
                    <a:pt x="982926" y="0"/>
                  </a:lnTo>
                  <a:close/>
                </a:path>
              </a:pathLst>
            </a:custGeom>
          </p:spPr>
          <p:style>
            <a:lnRef idx="2">
              <a:schemeClr val="accent4">
                <a:hueOff val="3842808"/>
                <a:satOff val="14546"/>
                <a:lumOff val="-942"/>
                <a:alphaOff val="0"/>
              </a:schemeClr>
            </a:lnRef>
            <a:fillRef idx="1">
              <a:schemeClr val="accent4">
                <a:hueOff val="3842808"/>
                <a:satOff val="14546"/>
                <a:lumOff val="-942"/>
                <a:alphaOff val="0"/>
              </a:schemeClr>
            </a:fillRef>
            <a:effectRef idx="0">
              <a:schemeClr val="accent4">
                <a:hueOff val="3842808"/>
                <a:satOff val="14546"/>
                <a:lumOff val="-942"/>
                <a:alphaOff val="0"/>
              </a:schemeClr>
            </a:effectRef>
            <a:fontRef idx="minor">
              <a:schemeClr val="lt1"/>
            </a:fontRef>
          </p:style>
          <p:txBody>
            <a:bodyPr spcFirstLastPara="0" vert="horz" wrap="square" lIns="7621" tIns="351645" rIns="7619" bIns="351644"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2</a:t>
              </a:r>
              <a:r>
                <a:rPr kumimoji="1" lang="ja-JP" altLang="en-US" sz="1200" kern="1200"/>
                <a:t>月</a:t>
              </a:r>
            </a:p>
          </p:txBody>
        </p:sp>
        <p:sp>
          <p:nvSpPr>
            <p:cNvPr id="15" name="フリーフォーム: 図形 14">
              <a:extLst>
                <a:ext uri="{FF2B5EF4-FFF2-40B4-BE49-F238E27FC236}">
                  <a16:creationId xmlns:a16="http://schemas.microsoft.com/office/drawing/2014/main" id="{04E9DDE6-2DFC-4EBC-93DF-1040491B39CF}"/>
                </a:ext>
              </a:extLst>
            </p:cNvPr>
            <p:cNvSpPr/>
            <p:nvPr/>
          </p:nvSpPr>
          <p:spPr>
            <a:xfrm>
              <a:off x="1896098" y="4679179"/>
              <a:ext cx="7439950" cy="638902"/>
            </a:xfrm>
            <a:custGeom>
              <a:avLst/>
              <a:gdLst>
                <a:gd name="connsiteX0" fmla="*/ 106486 w 638902"/>
                <a:gd name="connsiteY0" fmla="*/ 0 h 7439950"/>
                <a:gd name="connsiteX1" fmla="*/ 532416 w 638902"/>
                <a:gd name="connsiteY1" fmla="*/ 0 h 7439950"/>
                <a:gd name="connsiteX2" fmla="*/ 638902 w 638902"/>
                <a:gd name="connsiteY2" fmla="*/ 106486 h 7439950"/>
                <a:gd name="connsiteX3" fmla="*/ 638902 w 638902"/>
                <a:gd name="connsiteY3" fmla="*/ 7439950 h 7439950"/>
                <a:gd name="connsiteX4" fmla="*/ 638902 w 638902"/>
                <a:gd name="connsiteY4" fmla="*/ 7439950 h 7439950"/>
                <a:gd name="connsiteX5" fmla="*/ 0 w 638902"/>
                <a:gd name="connsiteY5" fmla="*/ 7439950 h 7439950"/>
                <a:gd name="connsiteX6" fmla="*/ 0 w 638902"/>
                <a:gd name="connsiteY6" fmla="*/ 7439950 h 7439950"/>
                <a:gd name="connsiteX7" fmla="*/ 0 w 638902"/>
                <a:gd name="connsiteY7" fmla="*/ 106486 h 7439950"/>
                <a:gd name="connsiteX8" fmla="*/ 106486 w 638902"/>
                <a:gd name="connsiteY8" fmla="*/ 0 h 743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02" h="7439950">
                  <a:moveTo>
                    <a:pt x="638902" y="1240023"/>
                  </a:moveTo>
                  <a:lnTo>
                    <a:pt x="638902" y="6199927"/>
                  </a:lnTo>
                  <a:cubicBezTo>
                    <a:pt x="638902" y="6884774"/>
                    <a:pt x="634808" y="7439944"/>
                    <a:pt x="629758" y="7439944"/>
                  </a:cubicBezTo>
                  <a:lnTo>
                    <a:pt x="0" y="7439944"/>
                  </a:lnTo>
                  <a:lnTo>
                    <a:pt x="0" y="7439944"/>
                  </a:lnTo>
                  <a:lnTo>
                    <a:pt x="0" y="6"/>
                  </a:lnTo>
                  <a:lnTo>
                    <a:pt x="0" y="6"/>
                  </a:lnTo>
                  <a:lnTo>
                    <a:pt x="629758" y="6"/>
                  </a:lnTo>
                  <a:cubicBezTo>
                    <a:pt x="634808" y="6"/>
                    <a:pt x="638902" y="555176"/>
                    <a:pt x="638902" y="1240023"/>
                  </a:cubicBezTo>
                  <a:close/>
                </a:path>
              </a:pathLst>
            </a:custGeom>
          </p:spPr>
          <p:style>
            <a:lnRef idx="2">
              <a:schemeClr val="accent4">
                <a:hueOff val="3842808"/>
                <a:satOff val="14546"/>
                <a:lumOff val="-9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7" tIns="45794" rIns="45793" bIns="45794" numCol="1" spcCol="1270" anchor="ctr" anchorCtr="0">
              <a:noAutofit/>
            </a:bodyPr>
            <a:lstStyle/>
            <a:p>
              <a:pPr marL="228600" lvl="1" indent="-228600" algn="l" defTabSz="1022350">
                <a:lnSpc>
                  <a:spcPct val="90000"/>
                </a:lnSpc>
                <a:spcBef>
                  <a:spcPct val="0"/>
                </a:spcBef>
                <a:spcAft>
                  <a:spcPct val="15000"/>
                </a:spcAft>
                <a:buChar char="•"/>
              </a:pPr>
              <a:endParaRPr kumimoji="1" lang="ja-JP" altLang="en-US" sz="2300" kern="1200"/>
            </a:p>
          </p:txBody>
        </p:sp>
      </p:grpSp>
      <p:grpSp>
        <p:nvGrpSpPr>
          <p:cNvPr id="22" name="グループ化 21">
            <a:extLst>
              <a:ext uri="{FF2B5EF4-FFF2-40B4-BE49-F238E27FC236}">
                <a16:creationId xmlns:a16="http://schemas.microsoft.com/office/drawing/2014/main" id="{2A893D09-7FF5-495A-B436-E689B74390AB}"/>
              </a:ext>
            </a:extLst>
          </p:cNvPr>
          <p:cNvGrpSpPr/>
          <p:nvPr/>
        </p:nvGrpSpPr>
        <p:grpSpPr>
          <a:xfrm>
            <a:off x="1208049" y="5564936"/>
            <a:ext cx="8127999" cy="982927"/>
            <a:chOff x="1208049" y="5564936"/>
            <a:chExt cx="8127999" cy="982927"/>
          </a:xfrm>
        </p:grpSpPr>
        <p:sp>
          <p:nvSpPr>
            <p:cNvPr id="16" name="フリーフォーム: 図形 15">
              <a:extLst>
                <a:ext uri="{FF2B5EF4-FFF2-40B4-BE49-F238E27FC236}">
                  <a16:creationId xmlns:a16="http://schemas.microsoft.com/office/drawing/2014/main" id="{0B13C5BE-7FA5-4BF9-BEC4-E262F2374BFB}"/>
                </a:ext>
              </a:extLst>
            </p:cNvPr>
            <p:cNvSpPr/>
            <p:nvPr/>
          </p:nvSpPr>
          <p:spPr>
            <a:xfrm>
              <a:off x="1208049" y="5564936"/>
              <a:ext cx="688049" cy="982927"/>
            </a:xfrm>
            <a:custGeom>
              <a:avLst/>
              <a:gdLst>
                <a:gd name="connsiteX0" fmla="*/ 0 w 982927"/>
                <a:gd name="connsiteY0" fmla="*/ 0 h 688049"/>
                <a:gd name="connsiteX1" fmla="*/ 638903 w 982927"/>
                <a:gd name="connsiteY1" fmla="*/ 0 h 688049"/>
                <a:gd name="connsiteX2" fmla="*/ 982927 w 982927"/>
                <a:gd name="connsiteY2" fmla="*/ 344025 h 688049"/>
                <a:gd name="connsiteX3" fmla="*/ 638903 w 982927"/>
                <a:gd name="connsiteY3" fmla="*/ 688049 h 688049"/>
                <a:gd name="connsiteX4" fmla="*/ 0 w 982927"/>
                <a:gd name="connsiteY4" fmla="*/ 688049 h 688049"/>
                <a:gd name="connsiteX5" fmla="*/ 344025 w 982927"/>
                <a:gd name="connsiteY5" fmla="*/ 344025 h 688049"/>
                <a:gd name="connsiteX6" fmla="*/ 0 w 982927"/>
                <a:gd name="connsiteY6" fmla="*/ 0 h 68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2927" h="688049">
                  <a:moveTo>
                    <a:pt x="982926" y="0"/>
                  </a:moveTo>
                  <a:lnTo>
                    <a:pt x="982926" y="447232"/>
                  </a:lnTo>
                  <a:lnTo>
                    <a:pt x="491463" y="688049"/>
                  </a:lnTo>
                  <a:lnTo>
                    <a:pt x="1" y="447232"/>
                  </a:lnTo>
                  <a:lnTo>
                    <a:pt x="1" y="0"/>
                  </a:lnTo>
                  <a:lnTo>
                    <a:pt x="491463" y="240818"/>
                  </a:lnTo>
                  <a:lnTo>
                    <a:pt x="982926" y="0"/>
                  </a:lnTo>
                  <a:close/>
                </a:path>
              </a:pathLst>
            </a:custGeom>
          </p:spPr>
          <p:style>
            <a:lnRef idx="2">
              <a:schemeClr val="accent4">
                <a:hueOff val="4803510"/>
                <a:satOff val="18182"/>
                <a:lumOff val="-1177"/>
                <a:alphaOff val="0"/>
              </a:schemeClr>
            </a:lnRef>
            <a:fillRef idx="1">
              <a:schemeClr val="accent4">
                <a:hueOff val="4803510"/>
                <a:satOff val="18182"/>
                <a:lumOff val="-1177"/>
                <a:alphaOff val="0"/>
              </a:schemeClr>
            </a:fillRef>
            <a:effectRef idx="0">
              <a:schemeClr val="accent4">
                <a:hueOff val="4803510"/>
                <a:satOff val="18182"/>
                <a:lumOff val="-1177"/>
                <a:alphaOff val="0"/>
              </a:schemeClr>
            </a:effectRef>
            <a:fontRef idx="minor">
              <a:schemeClr val="lt1"/>
            </a:fontRef>
          </p:style>
          <p:txBody>
            <a:bodyPr spcFirstLastPara="0" vert="horz" wrap="square" lIns="7621" tIns="351645" rIns="7619" bIns="351644"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t>3</a:t>
              </a:r>
              <a:r>
                <a:rPr kumimoji="1" lang="ja-JP" altLang="en-US" sz="1200" kern="1200"/>
                <a:t>月</a:t>
              </a:r>
            </a:p>
          </p:txBody>
        </p:sp>
        <p:sp>
          <p:nvSpPr>
            <p:cNvPr id="17" name="フリーフォーム: 図形 16">
              <a:extLst>
                <a:ext uri="{FF2B5EF4-FFF2-40B4-BE49-F238E27FC236}">
                  <a16:creationId xmlns:a16="http://schemas.microsoft.com/office/drawing/2014/main" id="{B510049F-4F35-4A5A-9E42-0E100A1CFFEF}"/>
                </a:ext>
              </a:extLst>
            </p:cNvPr>
            <p:cNvSpPr/>
            <p:nvPr/>
          </p:nvSpPr>
          <p:spPr>
            <a:xfrm>
              <a:off x="1896098" y="5564936"/>
              <a:ext cx="7439950" cy="638903"/>
            </a:xfrm>
            <a:custGeom>
              <a:avLst/>
              <a:gdLst>
                <a:gd name="connsiteX0" fmla="*/ 106486 w 638902"/>
                <a:gd name="connsiteY0" fmla="*/ 0 h 7439950"/>
                <a:gd name="connsiteX1" fmla="*/ 532416 w 638902"/>
                <a:gd name="connsiteY1" fmla="*/ 0 h 7439950"/>
                <a:gd name="connsiteX2" fmla="*/ 638902 w 638902"/>
                <a:gd name="connsiteY2" fmla="*/ 106486 h 7439950"/>
                <a:gd name="connsiteX3" fmla="*/ 638902 w 638902"/>
                <a:gd name="connsiteY3" fmla="*/ 7439950 h 7439950"/>
                <a:gd name="connsiteX4" fmla="*/ 638902 w 638902"/>
                <a:gd name="connsiteY4" fmla="*/ 7439950 h 7439950"/>
                <a:gd name="connsiteX5" fmla="*/ 0 w 638902"/>
                <a:gd name="connsiteY5" fmla="*/ 7439950 h 7439950"/>
                <a:gd name="connsiteX6" fmla="*/ 0 w 638902"/>
                <a:gd name="connsiteY6" fmla="*/ 7439950 h 7439950"/>
                <a:gd name="connsiteX7" fmla="*/ 0 w 638902"/>
                <a:gd name="connsiteY7" fmla="*/ 106486 h 7439950"/>
                <a:gd name="connsiteX8" fmla="*/ 106486 w 638902"/>
                <a:gd name="connsiteY8" fmla="*/ 0 h 743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02" h="7439950">
                  <a:moveTo>
                    <a:pt x="638902" y="1240023"/>
                  </a:moveTo>
                  <a:lnTo>
                    <a:pt x="638902" y="6199927"/>
                  </a:lnTo>
                  <a:cubicBezTo>
                    <a:pt x="638902" y="6884774"/>
                    <a:pt x="634808" y="7439944"/>
                    <a:pt x="629758" y="7439944"/>
                  </a:cubicBezTo>
                  <a:lnTo>
                    <a:pt x="0" y="7439944"/>
                  </a:lnTo>
                  <a:lnTo>
                    <a:pt x="0" y="7439944"/>
                  </a:lnTo>
                  <a:lnTo>
                    <a:pt x="0" y="6"/>
                  </a:lnTo>
                  <a:lnTo>
                    <a:pt x="0" y="6"/>
                  </a:lnTo>
                  <a:lnTo>
                    <a:pt x="629758" y="6"/>
                  </a:lnTo>
                  <a:cubicBezTo>
                    <a:pt x="634808" y="6"/>
                    <a:pt x="638902" y="555176"/>
                    <a:pt x="638902" y="1240023"/>
                  </a:cubicBezTo>
                  <a:close/>
                </a:path>
              </a:pathLst>
            </a:custGeom>
          </p:spPr>
          <p:style>
            <a:lnRef idx="2">
              <a:schemeClr val="accent4">
                <a:hueOff val="4803510"/>
                <a:satOff val="18182"/>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7" tIns="45794" rIns="45793" bIns="45795" numCol="1" spcCol="1270" anchor="ctr" anchorCtr="0">
              <a:noAutofit/>
            </a:bodyPr>
            <a:lstStyle/>
            <a:p>
              <a:pPr marL="228600" lvl="1" indent="-228600" algn="l" defTabSz="1022350">
                <a:lnSpc>
                  <a:spcPct val="90000"/>
                </a:lnSpc>
                <a:spcBef>
                  <a:spcPct val="0"/>
                </a:spcBef>
                <a:spcAft>
                  <a:spcPct val="15000"/>
                </a:spcAft>
                <a:buChar char="•"/>
              </a:pPr>
              <a:r>
                <a:rPr kumimoji="1" lang="ja-JP" altLang="en-US" sz="2300" kern="1200"/>
                <a:t>春合宿・追いコン</a:t>
              </a:r>
            </a:p>
          </p:txBody>
        </p:sp>
      </p:grpSp>
    </p:spTree>
    <p:extLst>
      <p:ext uri="{BB962C8B-B14F-4D97-AF65-F5344CB8AC3E}">
        <p14:creationId xmlns:p14="http://schemas.microsoft.com/office/powerpoint/2010/main" val="198933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BFE34E4-90CE-49A4-A175-B2A1E48B925F}"/>
              </a:ext>
            </a:extLst>
          </p:cNvPr>
          <p:cNvSpPr>
            <a:spLocks noGrp="1"/>
          </p:cNvSpPr>
          <p:nvPr>
            <p:ph idx="1"/>
          </p:nvPr>
        </p:nvSpPr>
        <p:spPr>
          <a:xfrm>
            <a:off x="1234866" y="2157813"/>
            <a:ext cx="10310501" cy="2183450"/>
          </a:xfrm>
        </p:spPr>
        <p:txBody>
          <a:bodyPr/>
          <a:lstStyle/>
          <a:p>
            <a:r>
              <a:rPr kumimoji="1" lang="ja-JP" altLang="en-US" sz="2400"/>
              <a:t>虚竹会とは？　</a:t>
            </a:r>
            <a:r>
              <a:rPr lang="en-US" altLang="ja-JP" sz="2400" dirty="0"/>
              <a:t>About us</a:t>
            </a:r>
            <a:endParaRPr kumimoji="1" lang="en-US" altLang="ja-JP" sz="2400" dirty="0"/>
          </a:p>
          <a:p>
            <a:r>
              <a:rPr lang="ja-JP" altLang="en-US" sz="2400"/>
              <a:t>尺八とは？　</a:t>
            </a:r>
            <a:r>
              <a:rPr lang="en-US" altLang="ja-JP" sz="2400" dirty="0"/>
              <a:t>What’s </a:t>
            </a:r>
            <a:r>
              <a:rPr lang="en-US" altLang="ja-JP" sz="2400" i="1" dirty="0" err="1"/>
              <a:t>Syaku-hachi</a:t>
            </a:r>
            <a:r>
              <a:rPr lang="en-US" altLang="ja-JP" sz="2400" dirty="0"/>
              <a:t>?</a:t>
            </a:r>
            <a:endParaRPr kumimoji="1" lang="en-US" altLang="ja-JP" sz="2400" i="1" dirty="0"/>
          </a:p>
          <a:p>
            <a:r>
              <a:rPr lang="ja-JP" altLang="en-US" sz="2400"/>
              <a:t>年間スケジュール　</a:t>
            </a:r>
            <a:r>
              <a:rPr lang="en-US" altLang="ja-JP" sz="2400" dirty="0"/>
              <a:t>A yearly schedule</a:t>
            </a:r>
          </a:p>
          <a:p>
            <a:r>
              <a:rPr lang="ja-JP" altLang="en-US" sz="2400"/>
              <a:t>関東学生三曲連盟について　</a:t>
            </a:r>
            <a:r>
              <a:rPr lang="en-US" altLang="ja-JP" sz="2400" dirty="0"/>
              <a:t>About </a:t>
            </a:r>
            <a:r>
              <a:rPr lang="en-US" altLang="ja-JP" sz="2400" i="1" dirty="0"/>
              <a:t>Kanto </a:t>
            </a:r>
            <a:r>
              <a:rPr lang="en-US" altLang="ja-JP" sz="2400" i="1" dirty="0" err="1"/>
              <a:t>gakusei</a:t>
            </a:r>
            <a:r>
              <a:rPr lang="en-US" altLang="ja-JP" sz="2400" i="1" dirty="0"/>
              <a:t> </a:t>
            </a:r>
            <a:r>
              <a:rPr lang="en-US" altLang="ja-JP" sz="2400" i="1" dirty="0" err="1"/>
              <a:t>sankyoku</a:t>
            </a:r>
            <a:r>
              <a:rPr lang="ja-JP" altLang="en-US" sz="2400" i="1"/>
              <a:t> </a:t>
            </a:r>
            <a:r>
              <a:rPr lang="en-US" altLang="ja-JP" sz="2400" i="1" dirty="0" err="1"/>
              <a:t>rennmei</a:t>
            </a:r>
            <a:endParaRPr lang="en-US" altLang="ja-JP" i="1" dirty="0"/>
          </a:p>
          <a:p>
            <a:endParaRPr lang="en-US" altLang="ja-JP" dirty="0"/>
          </a:p>
          <a:p>
            <a:endParaRPr lang="en-US" altLang="ja-JP" dirty="0"/>
          </a:p>
          <a:p>
            <a:endParaRPr lang="en-US" altLang="ja-JP" dirty="0"/>
          </a:p>
          <a:p>
            <a:endParaRPr kumimoji="1" lang="ja-JP" altLang="en-US"/>
          </a:p>
        </p:txBody>
      </p:sp>
      <p:sp>
        <p:nvSpPr>
          <p:cNvPr id="5" name="スライド番号プレースホルダー 4">
            <a:extLst>
              <a:ext uri="{FF2B5EF4-FFF2-40B4-BE49-F238E27FC236}">
                <a16:creationId xmlns:a16="http://schemas.microsoft.com/office/drawing/2014/main" id="{07495C4B-4A0E-44D7-B712-F4941B472DA7}"/>
              </a:ext>
            </a:extLst>
          </p:cNvPr>
          <p:cNvSpPr>
            <a:spLocks noGrp="1"/>
          </p:cNvSpPr>
          <p:nvPr>
            <p:ph type="sldNum" sz="quarter" idx="12"/>
          </p:nvPr>
        </p:nvSpPr>
        <p:spPr/>
        <p:txBody>
          <a:bodyPr/>
          <a:lstStyle/>
          <a:p>
            <a:fld id="{27CE633F-9882-4A5C-83A2-1109D0C73261}" type="slidenum">
              <a:rPr lang="en-US" smtClean="0"/>
              <a:pPr/>
              <a:t>2</a:t>
            </a:fld>
            <a:endParaRPr lang="en-US"/>
          </a:p>
        </p:txBody>
      </p:sp>
      <p:sp>
        <p:nvSpPr>
          <p:cNvPr id="6" name="テキスト ボックス 5">
            <a:extLst>
              <a:ext uri="{FF2B5EF4-FFF2-40B4-BE49-F238E27FC236}">
                <a16:creationId xmlns:a16="http://schemas.microsoft.com/office/drawing/2014/main" id="{079DE370-344E-4AFE-B196-F7B0D416201A}"/>
              </a:ext>
            </a:extLst>
          </p:cNvPr>
          <p:cNvSpPr txBox="1"/>
          <p:nvPr/>
        </p:nvSpPr>
        <p:spPr>
          <a:xfrm>
            <a:off x="1234866" y="543589"/>
            <a:ext cx="7951863" cy="830997"/>
          </a:xfrm>
          <a:prstGeom prst="rect">
            <a:avLst/>
          </a:prstGeom>
          <a:noFill/>
        </p:spPr>
        <p:txBody>
          <a:bodyPr wrap="square" rtlCol="0">
            <a:spAutoFit/>
          </a:bodyPr>
          <a:lstStyle/>
          <a:p>
            <a:r>
              <a:rPr kumimoji="1" lang="ja-JP" altLang="en-US" sz="4800">
                <a:latin typeface="+mj-ea"/>
                <a:ea typeface="+mj-ea"/>
              </a:rPr>
              <a:t>本日の流れ</a:t>
            </a:r>
          </a:p>
        </p:txBody>
      </p:sp>
    </p:spTree>
    <p:extLst>
      <p:ext uri="{BB962C8B-B14F-4D97-AF65-F5344CB8AC3E}">
        <p14:creationId xmlns:p14="http://schemas.microsoft.com/office/powerpoint/2010/main" val="533772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0DC5E8-CE21-4DDD-8EB4-EE87C04780C2}"/>
              </a:ext>
            </a:extLst>
          </p:cNvPr>
          <p:cNvSpPr>
            <a:spLocks noGrp="1"/>
          </p:cNvSpPr>
          <p:nvPr>
            <p:ph type="title"/>
          </p:nvPr>
        </p:nvSpPr>
        <p:spPr>
          <a:xfrm>
            <a:off x="824630" y="224893"/>
            <a:ext cx="10148170" cy="1946807"/>
          </a:xfrm>
        </p:spPr>
        <p:txBody>
          <a:bodyPr/>
          <a:lstStyle/>
          <a:p>
            <a:r>
              <a:rPr kumimoji="1" lang="en-US" altLang="ja-JP" dirty="0"/>
              <a:t>10</a:t>
            </a:r>
            <a:r>
              <a:rPr kumimoji="1" lang="ja-JP" altLang="en-US"/>
              <a:t>月：早稲田祭</a:t>
            </a:r>
            <a:br>
              <a:rPr kumimoji="1" lang="en-US" altLang="ja-JP" dirty="0"/>
            </a:br>
            <a:r>
              <a:rPr lang="en-US" altLang="ja-JP" sz="3200" dirty="0" err="1"/>
              <a:t>O</a:t>
            </a:r>
            <a:r>
              <a:rPr kumimoji="1" lang="en-US" altLang="ja-JP" sz="3200" dirty="0" err="1"/>
              <a:t>ctober:Waseda</a:t>
            </a:r>
            <a:r>
              <a:rPr kumimoji="1" lang="en-US" altLang="ja-JP" sz="3200" dirty="0"/>
              <a:t> Festival</a:t>
            </a:r>
            <a:endParaRPr kumimoji="1" lang="ja-JP" altLang="en-US" sz="3200"/>
          </a:p>
        </p:txBody>
      </p:sp>
      <p:sp>
        <p:nvSpPr>
          <p:cNvPr id="4" name="スライド番号プレースホルダー 3">
            <a:extLst>
              <a:ext uri="{FF2B5EF4-FFF2-40B4-BE49-F238E27FC236}">
                <a16:creationId xmlns:a16="http://schemas.microsoft.com/office/drawing/2014/main" id="{1028D063-7EE4-498E-9A54-E39FAC61BE87}"/>
              </a:ext>
            </a:extLst>
          </p:cNvPr>
          <p:cNvSpPr>
            <a:spLocks noGrp="1"/>
          </p:cNvSpPr>
          <p:nvPr>
            <p:ph type="sldNum" sz="quarter" idx="12"/>
          </p:nvPr>
        </p:nvSpPr>
        <p:spPr/>
        <p:txBody>
          <a:bodyPr/>
          <a:lstStyle/>
          <a:p>
            <a:fld id="{27CE633F-9882-4A5C-83A2-1109D0C73261}" type="slidenum">
              <a:rPr lang="en-US" smtClean="0"/>
              <a:pPr/>
              <a:t>20</a:t>
            </a:fld>
            <a:endParaRPr lang="en-US"/>
          </a:p>
        </p:txBody>
      </p:sp>
      <p:pic>
        <p:nvPicPr>
          <p:cNvPr id="8" name="図 7" descr="人, 屋内, グループ, 写真 が含まれている画像&#10;&#10;自動的に生成された説明">
            <a:extLst>
              <a:ext uri="{FF2B5EF4-FFF2-40B4-BE49-F238E27FC236}">
                <a16:creationId xmlns:a16="http://schemas.microsoft.com/office/drawing/2014/main" id="{74E7CC48-40B5-4B8D-A2EE-D4D47ECAA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84" y="1515885"/>
            <a:ext cx="5103942" cy="3826230"/>
          </a:xfrm>
          <a:prstGeom prst="rect">
            <a:avLst/>
          </a:prstGeom>
        </p:spPr>
      </p:pic>
      <p:pic>
        <p:nvPicPr>
          <p:cNvPr id="6" name="コンテンツ プレースホルダー 5" descr="人, 屋内, 天井, 立つ が含まれている画像&#10;&#10;自動的に生成された説明">
            <a:extLst>
              <a:ext uri="{FF2B5EF4-FFF2-40B4-BE49-F238E27FC236}">
                <a16:creationId xmlns:a16="http://schemas.microsoft.com/office/drawing/2014/main" id="{FAD34076-D95E-4AA6-9826-F65B386DFD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53787" y="109314"/>
            <a:ext cx="4799698" cy="3598151"/>
          </a:xfrm>
        </p:spPr>
      </p:pic>
      <p:pic>
        <p:nvPicPr>
          <p:cNvPr id="10" name="図 9" descr="黒板に書かれた文字&#10;&#10;自動的に生成された説明">
            <a:extLst>
              <a:ext uri="{FF2B5EF4-FFF2-40B4-BE49-F238E27FC236}">
                <a16:creationId xmlns:a16="http://schemas.microsoft.com/office/drawing/2014/main" id="{74CD9B88-DF36-43FC-923C-BD764C810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426" y="2837501"/>
            <a:ext cx="6618589" cy="3722956"/>
          </a:xfrm>
          <a:prstGeom prst="rect">
            <a:avLst/>
          </a:prstGeom>
        </p:spPr>
      </p:pic>
      <p:sp>
        <p:nvSpPr>
          <p:cNvPr id="7" name="四角形: 角を丸くする 6">
            <a:extLst>
              <a:ext uri="{FF2B5EF4-FFF2-40B4-BE49-F238E27FC236}">
                <a16:creationId xmlns:a16="http://schemas.microsoft.com/office/drawing/2014/main" id="{D633DA37-82A8-4C08-B516-E6FDC2CFC9C8}"/>
              </a:ext>
            </a:extLst>
          </p:cNvPr>
          <p:cNvSpPr/>
          <p:nvPr/>
        </p:nvSpPr>
        <p:spPr>
          <a:xfrm>
            <a:off x="3739324" y="2510118"/>
            <a:ext cx="8176445" cy="412298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r>
              <a:rPr kumimoji="1" lang="ja-JP" altLang="en-US" sz="2400"/>
              <a:t>一般の方に向けて、尺八体験会やミニコンサートを開催します</a:t>
            </a:r>
            <a:endParaRPr kumimoji="1" lang="en-US" altLang="ja-JP" sz="2400" dirty="0"/>
          </a:p>
          <a:p>
            <a:pPr marL="342900" indent="-342900">
              <a:lnSpc>
                <a:spcPct val="150000"/>
              </a:lnSpc>
              <a:buFont typeface="Wingdings" panose="05000000000000000000" pitchFamily="2" charset="2"/>
              <a:buChar char="l"/>
            </a:pPr>
            <a:r>
              <a:rPr kumimoji="1" lang="ja-JP" altLang="en-US" sz="2400"/>
              <a:t>前夜祭や後夜祭などで、他サークルとコラボすることもあります</a:t>
            </a:r>
            <a:endParaRPr kumimoji="1" lang="en-US" altLang="ja-JP" sz="2400" dirty="0"/>
          </a:p>
          <a:p>
            <a:pPr marL="342900" indent="-342900">
              <a:lnSpc>
                <a:spcPct val="150000"/>
              </a:lnSpc>
              <a:buFont typeface="Wingdings" panose="05000000000000000000" pitchFamily="2" charset="2"/>
              <a:buChar char="l"/>
            </a:pPr>
            <a:r>
              <a:rPr kumimoji="1" lang="en-US" altLang="ja-JP" sz="2400" dirty="0"/>
              <a:t>We hold a trial for </a:t>
            </a:r>
            <a:r>
              <a:rPr kumimoji="1" lang="en-US" altLang="ja-JP" sz="2400" i="1" dirty="0"/>
              <a:t>shakuhachi </a:t>
            </a:r>
            <a:r>
              <a:rPr kumimoji="1" lang="en-US" altLang="ja-JP" sz="2400" dirty="0"/>
              <a:t>and small concert.</a:t>
            </a:r>
          </a:p>
          <a:p>
            <a:pPr marL="342900" indent="-342900">
              <a:lnSpc>
                <a:spcPct val="150000"/>
              </a:lnSpc>
              <a:buFont typeface="Wingdings" panose="05000000000000000000" pitchFamily="2" charset="2"/>
              <a:buChar char="l"/>
            </a:pPr>
            <a:r>
              <a:rPr kumimoji="1" lang="en-US" altLang="ja-JP" sz="2400" dirty="0"/>
              <a:t>Sometimes we collaborate with other circles!</a:t>
            </a:r>
          </a:p>
          <a:p>
            <a:pPr>
              <a:lnSpc>
                <a:spcPct val="150000"/>
              </a:lnSpc>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p:txBody>
      </p:sp>
    </p:spTree>
    <p:extLst>
      <p:ext uri="{BB962C8B-B14F-4D97-AF65-F5344CB8AC3E}">
        <p14:creationId xmlns:p14="http://schemas.microsoft.com/office/powerpoint/2010/main" val="259598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1796C4A-7233-4FAC-A5E0-2346D38DAEEB}"/>
              </a:ext>
            </a:extLst>
          </p:cNvPr>
          <p:cNvSpPr>
            <a:spLocks noGrp="1"/>
          </p:cNvSpPr>
          <p:nvPr>
            <p:ph type="title"/>
          </p:nvPr>
        </p:nvSpPr>
        <p:spPr>
          <a:xfrm>
            <a:off x="4863560" y="3201858"/>
            <a:ext cx="7417208" cy="2136829"/>
          </a:xfrm>
        </p:spPr>
        <p:txBody>
          <a:bodyPr anchor="ctr">
            <a:normAutofit/>
          </a:bodyPr>
          <a:lstStyle/>
          <a:p>
            <a:r>
              <a:rPr kumimoji="1" lang="en-US" altLang="ja-JP" sz="3600" dirty="0"/>
              <a:t>12</a:t>
            </a:r>
            <a:r>
              <a:rPr kumimoji="1" lang="ja-JP" altLang="en-US" sz="3600"/>
              <a:t>月：師走定演</a:t>
            </a:r>
            <a:br>
              <a:rPr kumimoji="1" lang="en-US" altLang="ja-JP" sz="3600" dirty="0"/>
            </a:br>
            <a:r>
              <a:rPr kumimoji="1" lang="en-US" altLang="ja-JP" sz="3600" dirty="0"/>
              <a:t>December</a:t>
            </a:r>
            <a:r>
              <a:rPr lang="en-US" altLang="ja-JP" sz="3600" dirty="0"/>
              <a:t>: </a:t>
            </a:r>
            <a:br>
              <a:rPr lang="en-US" altLang="ja-JP" sz="3600" dirty="0"/>
            </a:br>
            <a:r>
              <a:rPr lang="fr-FR" altLang="ja-JP" sz="3600" dirty="0"/>
              <a:t>Regular  concert</a:t>
            </a:r>
            <a:endParaRPr kumimoji="1" lang="ja-JP" altLang="en-US" sz="3600"/>
          </a:p>
        </p:txBody>
      </p:sp>
      <p:pic>
        <p:nvPicPr>
          <p:cNvPr id="6" name="コンテンツ プレースホルダー 5" descr="人, グループ, 民衆, 立つ が含まれている画像&#10;&#10;自動的に生成された説明">
            <a:extLst>
              <a:ext uri="{FF2B5EF4-FFF2-40B4-BE49-F238E27FC236}">
                <a16:creationId xmlns:a16="http://schemas.microsoft.com/office/drawing/2014/main" id="{507994CF-A24C-4B3C-8F41-96B0E30CBB46}"/>
              </a:ext>
            </a:extLst>
          </p:cNvPr>
          <p:cNvPicPr>
            <a:picLocks noChangeAspect="1"/>
          </p:cNvPicPr>
          <p:nvPr/>
        </p:nvPicPr>
        <p:blipFill rotWithShape="1">
          <a:blip r:embed="rId2">
            <a:extLst>
              <a:ext uri="{28A0092B-C50C-407E-A947-70E740481C1C}">
                <a14:useLocalDpi xmlns:a14="http://schemas.microsoft.com/office/drawing/2010/main" val="0"/>
              </a:ext>
            </a:extLst>
          </a:blip>
          <a:srcRect t="3220" r="-1" b="-1"/>
          <a:stretch/>
        </p:blipFill>
        <p:spPr>
          <a:xfrm>
            <a:off x="-578457" y="824734"/>
            <a:ext cx="4243290" cy="2741196"/>
          </a:xfrm>
          <a:prstGeom prst="rect">
            <a:avLst/>
          </a:prstGeom>
        </p:spPr>
      </p:pic>
      <p:sp>
        <p:nvSpPr>
          <p:cNvPr id="19" name="Freeform: Shape 18">
            <a:extLst>
              <a:ext uri="{FF2B5EF4-FFF2-40B4-BE49-F238E27FC236}">
                <a16:creationId xmlns:a16="http://schemas.microsoft.com/office/drawing/2014/main" id="{3CCC9FC1-68AD-40AD-85B6-A0E7053D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pic>
        <p:nvPicPr>
          <p:cNvPr id="8" name="図 7" descr="人, 男, 座る, 女性 が含まれている画像&#10;&#10;自動的に生成された説明">
            <a:extLst>
              <a:ext uri="{FF2B5EF4-FFF2-40B4-BE49-F238E27FC236}">
                <a16:creationId xmlns:a16="http://schemas.microsoft.com/office/drawing/2014/main" id="{46D3C3FE-3DE0-4AFD-8147-3AEA5F0BA424}"/>
              </a:ext>
            </a:extLst>
          </p:cNvPr>
          <p:cNvPicPr>
            <a:picLocks noChangeAspect="1"/>
          </p:cNvPicPr>
          <p:nvPr/>
        </p:nvPicPr>
        <p:blipFill rotWithShape="1">
          <a:blip r:embed="rId3">
            <a:extLst>
              <a:ext uri="{28A0092B-C50C-407E-A947-70E740481C1C}">
                <a14:useLocalDpi xmlns:a14="http://schemas.microsoft.com/office/drawing/2010/main" val="0"/>
              </a:ext>
            </a:extLst>
          </a:blip>
          <a:srcRect l="15468"/>
          <a:stretch/>
        </p:blipFill>
        <p:spPr>
          <a:xfrm>
            <a:off x="4278081" y="-1"/>
            <a:ext cx="4042636" cy="3192239"/>
          </a:xfrm>
          <a:prstGeom prst="rect">
            <a:avLst/>
          </a:prstGeom>
        </p:spPr>
      </p:pic>
      <p:pic>
        <p:nvPicPr>
          <p:cNvPr id="10" name="図 9" descr="人, パイプ, 持つ, 女性 が含まれている画像&#10;&#10;自動的に生成された説明">
            <a:extLst>
              <a:ext uri="{FF2B5EF4-FFF2-40B4-BE49-F238E27FC236}">
                <a16:creationId xmlns:a16="http://schemas.microsoft.com/office/drawing/2014/main" id="{08EE4BEF-4236-42F4-AA03-E01F49EF16D0}"/>
              </a:ext>
            </a:extLst>
          </p:cNvPr>
          <p:cNvPicPr>
            <a:picLocks noChangeAspect="1"/>
          </p:cNvPicPr>
          <p:nvPr/>
        </p:nvPicPr>
        <p:blipFill rotWithShape="1">
          <a:blip r:embed="rId4">
            <a:extLst>
              <a:ext uri="{28A0092B-C50C-407E-A947-70E740481C1C}">
                <a14:useLocalDpi xmlns:a14="http://schemas.microsoft.com/office/drawing/2010/main" val="0"/>
              </a:ext>
            </a:extLst>
          </a:blip>
          <a:srcRect l="27054" r="27054"/>
          <a:stretch/>
        </p:blipFill>
        <p:spPr>
          <a:xfrm>
            <a:off x="8942136" y="1650002"/>
            <a:ext cx="3249864" cy="4726979"/>
          </a:xfrm>
          <a:prstGeom prst="rect">
            <a:avLst/>
          </a:prstGeom>
        </p:spPr>
      </p:pic>
      <p:sp>
        <p:nvSpPr>
          <p:cNvPr id="21" name="Freeform: Shape 20">
            <a:extLst>
              <a:ext uri="{FF2B5EF4-FFF2-40B4-BE49-F238E27FC236}">
                <a16:creationId xmlns:a16="http://schemas.microsoft.com/office/drawing/2014/main" id="{42B27A04-CA20-4DE3-83CB-6ED66E5E7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85429" y="3248526"/>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sp useBgFill="1">
        <p:nvSpPr>
          <p:cNvPr id="23" name="Rectangle 22">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スライド番号プレースホルダー 3">
            <a:extLst>
              <a:ext uri="{FF2B5EF4-FFF2-40B4-BE49-F238E27FC236}">
                <a16:creationId xmlns:a16="http://schemas.microsoft.com/office/drawing/2014/main" id="{ED00BACC-6CF7-404E-950A-5DA4BCAA57C8}"/>
              </a:ext>
            </a:extLst>
          </p:cNvPr>
          <p:cNvSpPr>
            <a:spLocks noGrp="1"/>
          </p:cNvSpPr>
          <p:nvPr>
            <p:ph type="sldNum" sz="quarter" idx="12"/>
          </p:nvPr>
        </p:nvSpPr>
        <p:spPr>
          <a:xfrm>
            <a:off x="10091056" y="6453386"/>
            <a:ext cx="977971" cy="404614"/>
          </a:xfrm>
        </p:spPr>
        <p:txBody>
          <a:bodyPr>
            <a:normAutofit/>
          </a:bodyPr>
          <a:lstStyle/>
          <a:p>
            <a:pPr>
              <a:lnSpc>
                <a:spcPct val="90000"/>
              </a:lnSpc>
              <a:spcAft>
                <a:spcPts val="600"/>
              </a:spcAft>
            </a:pPr>
            <a:fld id="{27CE633F-9882-4A5C-83A2-1109D0C73261}" type="slidenum">
              <a:rPr lang="en-US" sz="2200" smtClean="0"/>
              <a:pPr>
                <a:lnSpc>
                  <a:spcPct val="90000"/>
                </a:lnSpc>
                <a:spcAft>
                  <a:spcPts val="600"/>
                </a:spcAft>
              </a:pPr>
              <a:t>21</a:t>
            </a:fld>
            <a:endParaRPr lang="en-US" sz="2200"/>
          </a:p>
        </p:txBody>
      </p:sp>
      <p:pic>
        <p:nvPicPr>
          <p:cNvPr id="18" name="図 17" descr="停止, 記号, フラグ が含まれている画像&#10;&#10;自動的に生成された説明">
            <a:extLst>
              <a:ext uri="{FF2B5EF4-FFF2-40B4-BE49-F238E27FC236}">
                <a16:creationId xmlns:a16="http://schemas.microsoft.com/office/drawing/2014/main" id="{5F04AFFD-893B-41C6-9283-28A7F5DA2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134" y="-1"/>
            <a:ext cx="2077540" cy="2077540"/>
          </a:xfrm>
          <a:prstGeom prst="rect">
            <a:avLst/>
          </a:prstGeom>
        </p:spPr>
      </p:pic>
      <p:pic>
        <p:nvPicPr>
          <p:cNvPr id="15" name="図 14" descr="民衆, グループ, 屋内, 立つ が含まれている画像&#10;&#10;自動的に生成された説明">
            <a:extLst>
              <a:ext uri="{FF2B5EF4-FFF2-40B4-BE49-F238E27FC236}">
                <a16:creationId xmlns:a16="http://schemas.microsoft.com/office/drawing/2014/main" id="{B43BC90D-5349-4C62-8294-6B1A1FCD02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321" y="4530021"/>
            <a:ext cx="3889165" cy="2595260"/>
          </a:xfrm>
          <a:prstGeom prst="rect">
            <a:avLst/>
          </a:prstGeom>
        </p:spPr>
      </p:pic>
      <p:sp>
        <p:nvSpPr>
          <p:cNvPr id="13" name="四角形: 角を丸くする 12">
            <a:extLst>
              <a:ext uri="{FF2B5EF4-FFF2-40B4-BE49-F238E27FC236}">
                <a16:creationId xmlns:a16="http://schemas.microsoft.com/office/drawing/2014/main" id="{199DE323-F332-460B-9829-B78444E7D706}"/>
              </a:ext>
            </a:extLst>
          </p:cNvPr>
          <p:cNvSpPr/>
          <p:nvPr/>
        </p:nvSpPr>
        <p:spPr>
          <a:xfrm>
            <a:off x="511579" y="375888"/>
            <a:ext cx="7707524" cy="28163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nSpc>
                <a:spcPct val="200000"/>
              </a:lnSpc>
              <a:buFont typeface="Wingdings" panose="05000000000000000000" pitchFamily="2" charset="2"/>
              <a:buChar char="l"/>
            </a:pPr>
            <a:r>
              <a:rPr kumimoji="1" lang="ja-JP" altLang="en-US" sz="2400"/>
              <a:t>一年間の活動の総決算です！</a:t>
            </a:r>
            <a:endParaRPr kumimoji="1" lang="en-US" altLang="ja-JP" sz="2400" dirty="0"/>
          </a:p>
          <a:p>
            <a:pPr marL="342900" indent="-342900">
              <a:lnSpc>
                <a:spcPct val="200000"/>
              </a:lnSpc>
              <a:buFont typeface="Wingdings" panose="05000000000000000000" pitchFamily="2" charset="2"/>
              <a:buChar char="l"/>
            </a:pPr>
            <a:r>
              <a:rPr kumimoji="1" lang="ja-JP" altLang="en-US" sz="2400"/>
              <a:t>それぞれ課題曲を決めて演奏を披露します！</a:t>
            </a:r>
            <a:endParaRPr kumimoji="1" lang="en-US" altLang="ja-JP" sz="2400" dirty="0"/>
          </a:p>
          <a:p>
            <a:pPr marL="342900" indent="-342900">
              <a:lnSpc>
                <a:spcPct val="200000"/>
              </a:lnSpc>
              <a:buFont typeface="Wingdings" panose="05000000000000000000" pitchFamily="2" charset="2"/>
              <a:buChar char="l"/>
            </a:pPr>
            <a:r>
              <a:rPr kumimoji="1" lang="en-US" altLang="ja-JP" sz="2400" dirty="0"/>
              <a:t>Each member decides assigned piece and perform!</a:t>
            </a:r>
          </a:p>
        </p:txBody>
      </p:sp>
    </p:spTree>
    <p:extLst>
      <p:ext uri="{BB962C8B-B14F-4D97-AF65-F5344CB8AC3E}">
        <p14:creationId xmlns:p14="http://schemas.microsoft.com/office/powerpoint/2010/main" val="16130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D591BE-994B-482E-AE5D-8D4FB9F7454B}"/>
              </a:ext>
            </a:extLst>
          </p:cNvPr>
          <p:cNvSpPr>
            <a:spLocks noGrp="1"/>
          </p:cNvSpPr>
          <p:nvPr>
            <p:ph type="title"/>
          </p:nvPr>
        </p:nvSpPr>
        <p:spPr>
          <a:xfrm>
            <a:off x="6466114" y="434493"/>
            <a:ext cx="9601200" cy="1485900"/>
          </a:xfrm>
        </p:spPr>
        <p:txBody>
          <a:bodyPr/>
          <a:lstStyle/>
          <a:p>
            <a:r>
              <a:rPr kumimoji="1" lang="en-US" altLang="ja-JP"/>
              <a:t>12</a:t>
            </a:r>
            <a:r>
              <a:rPr kumimoji="1" lang="ja-JP" altLang="en-US"/>
              <a:t>月：師走定演</a:t>
            </a:r>
          </a:p>
        </p:txBody>
      </p:sp>
      <p:sp>
        <p:nvSpPr>
          <p:cNvPr id="4" name="スライド番号プレースホルダー 3">
            <a:extLst>
              <a:ext uri="{FF2B5EF4-FFF2-40B4-BE49-F238E27FC236}">
                <a16:creationId xmlns:a16="http://schemas.microsoft.com/office/drawing/2014/main" id="{98FAFD1A-D59C-4E9A-B8E1-A2BF0C7EBF65}"/>
              </a:ext>
            </a:extLst>
          </p:cNvPr>
          <p:cNvSpPr>
            <a:spLocks noGrp="1"/>
          </p:cNvSpPr>
          <p:nvPr>
            <p:ph type="sldNum" sz="quarter" idx="12"/>
          </p:nvPr>
        </p:nvSpPr>
        <p:spPr/>
        <p:txBody>
          <a:bodyPr/>
          <a:lstStyle/>
          <a:p>
            <a:fld id="{27CE633F-9882-4A5C-83A2-1109D0C73261}" type="slidenum">
              <a:rPr lang="en-US" smtClean="0"/>
              <a:pPr/>
              <a:t>22</a:t>
            </a:fld>
            <a:endParaRPr lang="en-US"/>
          </a:p>
        </p:txBody>
      </p:sp>
      <p:pic>
        <p:nvPicPr>
          <p:cNvPr id="18" name="図 17" descr="屋内, 人, 若い, テーブル が含まれている画像&#10;&#10;自動的に生成された説明">
            <a:extLst>
              <a:ext uri="{FF2B5EF4-FFF2-40B4-BE49-F238E27FC236}">
                <a16:creationId xmlns:a16="http://schemas.microsoft.com/office/drawing/2014/main" id="{13BC488A-E854-40EF-8CB8-C16C35D8A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76" y="202307"/>
            <a:ext cx="6006038" cy="4502497"/>
          </a:xfrm>
          <a:prstGeom prst="rect">
            <a:avLst/>
          </a:prstGeom>
        </p:spPr>
      </p:pic>
      <p:pic>
        <p:nvPicPr>
          <p:cNvPr id="11" name="コンテンツ プレースホルダー 10" descr="人, 屋内, グループ, 民衆 が含まれている画像&#10;&#10;自動的に生成された説明">
            <a:extLst>
              <a:ext uri="{FF2B5EF4-FFF2-40B4-BE49-F238E27FC236}">
                <a16:creationId xmlns:a16="http://schemas.microsoft.com/office/drawing/2014/main" id="{8AB71EC4-A0BE-4538-A3A7-647B2FDAC3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76695" y="1800678"/>
            <a:ext cx="6709229" cy="50319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4229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9" name="Rectangle 18">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7BB2AE1-AC47-42DE-81E0-C883FBC4C055}"/>
              </a:ext>
            </a:extLst>
          </p:cNvPr>
          <p:cNvSpPr>
            <a:spLocks noGrp="1"/>
          </p:cNvSpPr>
          <p:nvPr>
            <p:ph type="title"/>
          </p:nvPr>
        </p:nvSpPr>
        <p:spPr>
          <a:xfrm>
            <a:off x="4252794" y="3795605"/>
            <a:ext cx="6667283" cy="2704638"/>
          </a:xfrm>
        </p:spPr>
        <p:txBody>
          <a:bodyPr vert="horz" lIns="91440" tIns="45720" rIns="91440" bIns="45720" rtlCol="0" anchor="b">
            <a:normAutofit/>
          </a:bodyPr>
          <a:lstStyle/>
          <a:p>
            <a:pPr algn="ctr"/>
            <a:r>
              <a:rPr lang="ja-JP" altLang="en-US" sz="4800" cap="all">
                <a:latin typeface="+mj-ea"/>
              </a:rPr>
              <a:t>３</a:t>
            </a:r>
            <a:r>
              <a:rPr kumimoji="1" lang="ja-JP" altLang="en-US" sz="4800" cap="all">
                <a:latin typeface="+mj-ea"/>
              </a:rPr>
              <a:t>月：春合宿</a:t>
            </a:r>
            <a:br>
              <a:rPr kumimoji="1" lang="en-US" altLang="ja-JP" sz="4800" cap="all" dirty="0">
                <a:latin typeface="+mj-ea"/>
              </a:rPr>
            </a:br>
            <a:r>
              <a:rPr lang="fr-FR" altLang="ja-JP" dirty="0"/>
              <a:t>March: </a:t>
            </a:r>
            <a:r>
              <a:rPr lang="fr-FR" altLang="ja-JP" dirty="0" err="1"/>
              <a:t>Spring</a:t>
            </a:r>
            <a:r>
              <a:rPr lang="fr-FR" altLang="ja-JP" dirty="0"/>
              <a:t> camp</a:t>
            </a:r>
            <a:br>
              <a:rPr lang="fr-FR" altLang="ja-JP" dirty="0"/>
            </a:br>
            <a:endParaRPr kumimoji="1" lang="ja-JP" altLang="en-US" sz="4800" cap="all">
              <a:latin typeface="+mj-ea"/>
            </a:endParaRPr>
          </a:p>
        </p:txBody>
      </p:sp>
      <p:pic>
        <p:nvPicPr>
          <p:cNvPr id="8" name="図 7" descr="人, 屋内, 立つ, 女性 が含まれている画像&#10;&#10;自動的に生成された説明">
            <a:extLst>
              <a:ext uri="{FF2B5EF4-FFF2-40B4-BE49-F238E27FC236}">
                <a16:creationId xmlns:a16="http://schemas.microsoft.com/office/drawing/2014/main" id="{64747D31-3E43-4972-BF45-0915BB1EC754}"/>
              </a:ext>
            </a:extLst>
          </p:cNvPr>
          <p:cNvPicPr>
            <a:picLocks noChangeAspect="1"/>
          </p:cNvPicPr>
          <p:nvPr/>
        </p:nvPicPr>
        <p:blipFill rotWithShape="1">
          <a:blip r:embed="rId2">
            <a:extLst>
              <a:ext uri="{28A0092B-C50C-407E-A947-70E740481C1C}">
                <a14:useLocalDpi xmlns:a14="http://schemas.microsoft.com/office/drawing/2010/main" val="0"/>
              </a:ext>
            </a:extLst>
          </a:blip>
          <a:srcRect l="6854" r="16288"/>
          <a:stretch/>
        </p:blipFill>
        <p:spPr>
          <a:xfrm>
            <a:off x="5" y="10"/>
            <a:ext cx="3953173" cy="6857989"/>
          </a:xfrm>
          <a:prstGeom prst="rect">
            <a:avLst/>
          </a:prstGeom>
        </p:spPr>
      </p:pic>
      <p:pic>
        <p:nvPicPr>
          <p:cNvPr id="10" name="図 9" descr="建物, 屋外, 人, 道路 が含まれている画像&#10;&#10;自動的に生成された説明">
            <a:extLst>
              <a:ext uri="{FF2B5EF4-FFF2-40B4-BE49-F238E27FC236}">
                <a16:creationId xmlns:a16="http://schemas.microsoft.com/office/drawing/2014/main" id="{86267D58-8425-4A53-8007-A7E0E976AA60}"/>
              </a:ext>
            </a:extLst>
          </p:cNvPr>
          <p:cNvPicPr>
            <a:picLocks noChangeAspect="1"/>
          </p:cNvPicPr>
          <p:nvPr/>
        </p:nvPicPr>
        <p:blipFill rotWithShape="1">
          <a:blip r:embed="rId3">
            <a:extLst>
              <a:ext uri="{28A0092B-C50C-407E-A947-70E740481C1C}">
                <a14:useLocalDpi xmlns:a14="http://schemas.microsoft.com/office/drawing/2010/main" val="0"/>
              </a:ext>
            </a:extLst>
          </a:blip>
          <a:srcRect l="17513" r="20605" b="-1"/>
          <a:stretch/>
        </p:blipFill>
        <p:spPr>
          <a:xfrm>
            <a:off x="4114041" y="-1"/>
            <a:ext cx="3963922" cy="3603171"/>
          </a:xfrm>
          <a:prstGeom prst="rect">
            <a:avLst/>
          </a:prstGeom>
        </p:spPr>
      </p:pic>
      <p:pic>
        <p:nvPicPr>
          <p:cNvPr id="6" name="コンテンツ プレースホルダー 5" descr="屋内, 人, 座る, 男 が含まれている画像&#10;&#10;自動的に生成された説明">
            <a:extLst>
              <a:ext uri="{FF2B5EF4-FFF2-40B4-BE49-F238E27FC236}">
                <a16:creationId xmlns:a16="http://schemas.microsoft.com/office/drawing/2014/main" id="{6E09E904-E589-4304-BB8E-40007E7F9BB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8619" r="8875" b="4"/>
          <a:stretch/>
        </p:blipFill>
        <p:spPr>
          <a:xfrm>
            <a:off x="8228073" y="10"/>
            <a:ext cx="3963922" cy="3603159"/>
          </a:xfrm>
          <a:prstGeom prst="rect">
            <a:avLst/>
          </a:prstGeom>
        </p:spPr>
      </p:pic>
      <p:sp>
        <p:nvSpPr>
          <p:cNvPr id="21" name="Freeform: Shape 20">
            <a:extLst>
              <a:ext uri="{FF2B5EF4-FFF2-40B4-BE49-F238E27FC236}">
                <a16:creationId xmlns:a16="http://schemas.microsoft.com/office/drawing/2014/main" id="{246C5244-D093-4A7D-A584-16112DCD8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272533" y="3928371"/>
            <a:ext cx="1717050" cy="1372910"/>
          </a:xfrm>
          <a:custGeom>
            <a:avLst/>
            <a:gdLst>
              <a:gd name="connsiteX0" fmla="*/ 2022607 w 2308583"/>
              <a:gd name="connsiteY0" fmla="*/ 0 h 1845884"/>
              <a:gd name="connsiteX1" fmla="*/ 2308583 w 2308583"/>
              <a:gd name="connsiteY1" fmla="*/ 0 h 1845884"/>
              <a:gd name="connsiteX2" fmla="*/ 2308583 w 2308583"/>
              <a:gd name="connsiteY2" fmla="*/ 1845884 h 1845884"/>
              <a:gd name="connsiteX3" fmla="*/ 462 w 2308583"/>
              <a:gd name="connsiteY3" fmla="*/ 1845884 h 1845884"/>
              <a:gd name="connsiteX4" fmla="*/ 0 w 2308583"/>
              <a:gd name="connsiteY4" fmla="*/ 1574025 h 1845884"/>
              <a:gd name="connsiteX5" fmla="*/ 2022607 w 2308583"/>
              <a:gd name="connsiteY5" fmla="*/ 1574957 h 18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845884">
                <a:moveTo>
                  <a:pt x="2022607" y="0"/>
                </a:moveTo>
                <a:lnTo>
                  <a:pt x="2308583" y="0"/>
                </a:lnTo>
                <a:lnTo>
                  <a:pt x="2308583" y="1845884"/>
                </a:lnTo>
                <a:lnTo>
                  <a:pt x="462" y="1845884"/>
                </a:lnTo>
                <a:cubicBezTo>
                  <a:pt x="-462" y="1752054"/>
                  <a:pt x="923" y="1667855"/>
                  <a:pt x="0" y="1574025"/>
                </a:cubicBezTo>
                <a:lnTo>
                  <a:pt x="2022607" y="1574957"/>
                </a:lnTo>
                <a:close/>
              </a:path>
            </a:pathLst>
          </a:custGeom>
          <a:solidFill>
            <a:schemeClr val="tx2"/>
          </a:solidFill>
          <a:ln w="0">
            <a:noFill/>
            <a:prstDash val="solid"/>
            <a:round/>
            <a:headEnd/>
            <a:tailEnd/>
          </a:ln>
        </p:spPr>
      </p:sp>
      <p:sp>
        <p:nvSpPr>
          <p:cNvPr id="4" name="スライド番号プレースホルダー 3">
            <a:extLst>
              <a:ext uri="{FF2B5EF4-FFF2-40B4-BE49-F238E27FC236}">
                <a16:creationId xmlns:a16="http://schemas.microsoft.com/office/drawing/2014/main" id="{C67A7BFB-A27C-4F3D-99A2-FD656B30D8D0}"/>
              </a:ext>
            </a:extLst>
          </p:cNvPr>
          <p:cNvSpPr>
            <a:spLocks noGrp="1"/>
          </p:cNvSpPr>
          <p:nvPr>
            <p:ph type="sldNum" sz="quarter" idx="12"/>
          </p:nvPr>
        </p:nvSpPr>
        <p:spPr>
          <a:xfrm>
            <a:off x="10565435" y="6453386"/>
            <a:ext cx="861540" cy="404614"/>
          </a:xfrm>
        </p:spPr>
        <p:txBody>
          <a:bodyPr vert="horz" lIns="91440" tIns="45720" rIns="91440" bIns="45720" rtlCol="0" anchor="ctr">
            <a:normAutofit/>
          </a:bodyPr>
          <a:lstStyle/>
          <a:p>
            <a:pPr>
              <a:spcAft>
                <a:spcPts val="600"/>
              </a:spcAft>
            </a:pPr>
            <a:fld id="{27CE633F-9882-4A5C-83A2-1109D0C73261}" type="slidenum">
              <a:rPr lang="en-US" sz="1200" smtClean="0">
                <a:solidFill>
                  <a:schemeClr val="tx2"/>
                </a:solidFill>
              </a:rPr>
              <a:pPr>
                <a:spcAft>
                  <a:spcPts val="600"/>
                </a:spcAft>
              </a:pPr>
              <a:t>23</a:t>
            </a:fld>
            <a:endParaRPr lang="en-US" sz="1200">
              <a:solidFill>
                <a:schemeClr val="tx2"/>
              </a:solidFill>
            </a:endParaRPr>
          </a:p>
        </p:txBody>
      </p:sp>
      <p:sp>
        <p:nvSpPr>
          <p:cNvPr id="23" name="Freeform: Shape 22">
            <a:extLst>
              <a:ext uri="{FF2B5EF4-FFF2-40B4-BE49-F238E27FC236}">
                <a16:creationId xmlns:a16="http://schemas.microsoft.com/office/drawing/2014/main" id="{E143443B-89B2-40A6-9815-5707140DC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80235" y="5080476"/>
            <a:ext cx="1717050" cy="1372910"/>
          </a:xfrm>
          <a:custGeom>
            <a:avLst/>
            <a:gdLst>
              <a:gd name="connsiteX0" fmla="*/ 2022607 w 2308583"/>
              <a:gd name="connsiteY0" fmla="*/ 0 h 1845884"/>
              <a:gd name="connsiteX1" fmla="*/ 2308583 w 2308583"/>
              <a:gd name="connsiteY1" fmla="*/ 0 h 1845884"/>
              <a:gd name="connsiteX2" fmla="*/ 2308583 w 2308583"/>
              <a:gd name="connsiteY2" fmla="*/ 1845884 h 1845884"/>
              <a:gd name="connsiteX3" fmla="*/ 462 w 2308583"/>
              <a:gd name="connsiteY3" fmla="*/ 1845884 h 1845884"/>
              <a:gd name="connsiteX4" fmla="*/ 0 w 2308583"/>
              <a:gd name="connsiteY4" fmla="*/ 1574025 h 1845884"/>
              <a:gd name="connsiteX5" fmla="*/ 2022607 w 2308583"/>
              <a:gd name="connsiteY5" fmla="*/ 1574957 h 18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845884">
                <a:moveTo>
                  <a:pt x="2022607" y="0"/>
                </a:moveTo>
                <a:lnTo>
                  <a:pt x="2308583" y="0"/>
                </a:lnTo>
                <a:lnTo>
                  <a:pt x="2308583" y="1845884"/>
                </a:lnTo>
                <a:lnTo>
                  <a:pt x="462" y="1845884"/>
                </a:lnTo>
                <a:cubicBezTo>
                  <a:pt x="-462" y="1752054"/>
                  <a:pt x="923" y="1667855"/>
                  <a:pt x="0" y="1574025"/>
                </a:cubicBezTo>
                <a:lnTo>
                  <a:pt x="2022607" y="1574957"/>
                </a:lnTo>
                <a:close/>
              </a:path>
            </a:pathLst>
          </a:custGeom>
          <a:solidFill>
            <a:schemeClr val="tx2"/>
          </a:solidFill>
          <a:ln w="0">
            <a:noFill/>
            <a:prstDash val="solid"/>
            <a:round/>
            <a:headEnd/>
            <a:tailEnd/>
          </a:ln>
        </p:spPr>
      </p:sp>
      <p:pic>
        <p:nvPicPr>
          <p:cNvPr id="18" name="図 17" descr="停止, 記号, フラグ が含まれている画像&#10;&#10;自動的に生成された説明">
            <a:extLst>
              <a:ext uri="{FF2B5EF4-FFF2-40B4-BE49-F238E27FC236}">
                <a16:creationId xmlns:a16="http://schemas.microsoft.com/office/drawing/2014/main" id="{93667878-9DF2-4D27-8404-CFED998E5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0235" y="4016600"/>
            <a:ext cx="2077540" cy="2077540"/>
          </a:xfrm>
          <a:prstGeom prst="rect">
            <a:avLst/>
          </a:prstGeom>
        </p:spPr>
      </p:pic>
      <p:sp>
        <p:nvSpPr>
          <p:cNvPr id="14" name="四角形: 角を丸くする 13">
            <a:extLst>
              <a:ext uri="{FF2B5EF4-FFF2-40B4-BE49-F238E27FC236}">
                <a16:creationId xmlns:a16="http://schemas.microsoft.com/office/drawing/2014/main" id="{B5630EB2-EFFC-43B8-994B-84AF34D6570B}"/>
              </a:ext>
            </a:extLst>
          </p:cNvPr>
          <p:cNvSpPr/>
          <p:nvPr/>
        </p:nvSpPr>
        <p:spPr>
          <a:xfrm>
            <a:off x="2390692" y="338366"/>
            <a:ext cx="8901827" cy="37817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r>
              <a:rPr kumimoji="1" lang="ja-JP" altLang="en-US" sz="2400"/>
              <a:t>夏合宿同様、関東周辺の山間や海辺へ合宿に赴きます</a:t>
            </a:r>
            <a:endParaRPr kumimoji="1" lang="en-US" altLang="ja-JP" sz="2400" dirty="0"/>
          </a:p>
          <a:p>
            <a:pPr marL="342900" indent="-342900">
              <a:lnSpc>
                <a:spcPct val="150000"/>
              </a:lnSpc>
              <a:buFont typeface="Wingdings" panose="05000000000000000000" pitchFamily="2" charset="2"/>
              <a:buChar char="l"/>
            </a:pPr>
            <a:r>
              <a:rPr kumimoji="1" lang="ja-JP" altLang="en-US" sz="2400"/>
              <a:t>新入生は、</a:t>
            </a:r>
            <a:r>
              <a:rPr kumimoji="1" lang="en-US" altLang="ja-JP" sz="2400" dirty="0"/>
              <a:t>4</a:t>
            </a:r>
            <a:r>
              <a:rPr kumimoji="1" lang="ja-JP" altLang="en-US" sz="2400"/>
              <a:t>月に開催される新人演奏会の練習を行います</a:t>
            </a:r>
            <a:endParaRPr kumimoji="1" lang="en-US" altLang="ja-JP" sz="2400" dirty="0"/>
          </a:p>
          <a:p>
            <a:pPr marL="342900" indent="-342900">
              <a:lnSpc>
                <a:spcPct val="150000"/>
              </a:lnSpc>
              <a:buFont typeface="Wingdings" panose="05000000000000000000" pitchFamily="2" charset="2"/>
              <a:buChar char="l"/>
            </a:pPr>
            <a:r>
              <a:rPr kumimoji="1" lang="ja-JP" altLang="en-US" sz="2400"/>
              <a:t>最終日のミニコンサートで、練習の成果を披露します！</a:t>
            </a:r>
            <a:endParaRPr kumimoji="1" lang="en-US" altLang="ja-JP" sz="2400" dirty="0"/>
          </a:p>
          <a:p>
            <a:pPr marL="342900" indent="-342900">
              <a:lnSpc>
                <a:spcPct val="150000"/>
              </a:lnSpc>
              <a:buFont typeface="Wingdings" panose="05000000000000000000" pitchFamily="2" charset="2"/>
              <a:buChar char="l"/>
            </a:pPr>
            <a:r>
              <a:rPr kumimoji="1" lang="en-US" altLang="ja-JP" sz="2400" dirty="0"/>
              <a:t>We go to spring camp as well as summer.</a:t>
            </a:r>
          </a:p>
          <a:p>
            <a:pPr marL="342900" indent="-342900">
              <a:lnSpc>
                <a:spcPct val="150000"/>
              </a:lnSpc>
              <a:buFont typeface="Wingdings" panose="05000000000000000000" pitchFamily="2" charset="2"/>
              <a:buChar char="l"/>
            </a:pPr>
            <a:r>
              <a:rPr kumimoji="1" lang="en-US" altLang="ja-JP" sz="2400" dirty="0"/>
              <a:t>New students practice for Concert in April.</a:t>
            </a:r>
          </a:p>
          <a:p>
            <a:pPr marL="342900" indent="-342900">
              <a:lnSpc>
                <a:spcPct val="150000"/>
              </a:lnSpc>
              <a:buFont typeface="Wingdings" panose="05000000000000000000" pitchFamily="2" charset="2"/>
              <a:buChar char="l"/>
            </a:pPr>
            <a:r>
              <a:rPr kumimoji="1" lang="en-US" altLang="ja-JP" sz="2400" dirty="0"/>
              <a:t>The last day we hold a small concert!</a:t>
            </a:r>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p:txBody>
      </p:sp>
    </p:spTree>
    <p:extLst>
      <p:ext uri="{BB962C8B-B14F-4D97-AF65-F5344CB8AC3E}">
        <p14:creationId xmlns:p14="http://schemas.microsoft.com/office/powerpoint/2010/main" val="275998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CA6895-1A5A-4F86-9F2B-7AF8B18260B4}"/>
              </a:ext>
            </a:extLst>
          </p:cNvPr>
          <p:cNvSpPr>
            <a:spLocks noGrp="1"/>
          </p:cNvSpPr>
          <p:nvPr>
            <p:ph type="title"/>
          </p:nvPr>
        </p:nvSpPr>
        <p:spPr>
          <a:xfrm>
            <a:off x="6785811" y="191002"/>
            <a:ext cx="9601200" cy="1485900"/>
          </a:xfrm>
        </p:spPr>
        <p:txBody>
          <a:bodyPr>
            <a:normAutofit fontScale="90000"/>
          </a:bodyPr>
          <a:lstStyle/>
          <a:p>
            <a:r>
              <a:rPr lang="ja-JP" altLang="en-US"/>
              <a:t>３</a:t>
            </a:r>
            <a:r>
              <a:rPr kumimoji="1" lang="ja-JP" altLang="en-US"/>
              <a:t>月：追いコン</a:t>
            </a:r>
            <a:br>
              <a:rPr kumimoji="1" lang="en-US" altLang="ja-JP" dirty="0"/>
            </a:br>
            <a:r>
              <a:rPr lang="fr-FR" altLang="ja-JP" sz="3600" dirty="0"/>
              <a:t>March: Farewell party</a:t>
            </a:r>
            <a:br>
              <a:rPr lang="fr-FR" altLang="ja-JP" dirty="0"/>
            </a:br>
            <a:endParaRPr kumimoji="1" lang="ja-JP" altLang="en-US"/>
          </a:p>
        </p:txBody>
      </p:sp>
      <p:sp>
        <p:nvSpPr>
          <p:cNvPr id="4" name="スライド番号プレースホルダー 3">
            <a:extLst>
              <a:ext uri="{FF2B5EF4-FFF2-40B4-BE49-F238E27FC236}">
                <a16:creationId xmlns:a16="http://schemas.microsoft.com/office/drawing/2014/main" id="{2C512249-2403-41CC-8D99-74A0214EBD83}"/>
              </a:ext>
            </a:extLst>
          </p:cNvPr>
          <p:cNvSpPr>
            <a:spLocks noGrp="1"/>
          </p:cNvSpPr>
          <p:nvPr>
            <p:ph type="sldNum" sz="quarter" idx="12"/>
          </p:nvPr>
        </p:nvSpPr>
        <p:spPr/>
        <p:txBody>
          <a:bodyPr/>
          <a:lstStyle/>
          <a:p>
            <a:fld id="{27CE633F-9882-4A5C-83A2-1109D0C73261}" type="slidenum">
              <a:rPr lang="en-US" smtClean="0"/>
              <a:pPr/>
              <a:t>24</a:t>
            </a:fld>
            <a:endParaRPr lang="en-US"/>
          </a:p>
        </p:txBody>
      </p:sp>
      <p:pic>
        <p:nvPicPr>
          <p:cNvPr id="8" name="図 7" descr="ポーズをとる男女のグループ&#10;&#10;自動的に生成された説明">
            <a:extLst>
              <a:ext uri="{FF2B5EF4-FFF2-40B4-BE49-F238E27FC236}">
                <a16:creationId xmlns:a16="http://schemas.microsoft.com/office/drawing/2014/main" id="{DA74DA56-933C-49E5-8F9C-4F9A6A6E3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018" y="1588169"/>
            <a:ext cx="5440725" cy="4078704"/>
          </a:xfrm>
          <a:prstGeom prst="rect">
            <a:avLst/>
          </a:prstGeom>
        </p:spPr>
      </p:pic>
      <p:pic>
        <p:nvPicPr>
          <p:cNvPr id="10" name="図 9" descr="ポーズをとる人たち&#10;&#10;自動的に生成された説明">
            <a:extLst>
              <a:ext uri="{FF2B5EF4-FFF2-40B4-BE49-F238E27FC236}">
                <a16:creationId xmlns:a16="http://schemas.microsoft.com/office/drawing/2014/main" id="{500E9304-B56C-439B-B286-47E912B01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086" y="-502316"/>
            <a:ext cx="5039605" cy="3789947"/>
          </a:xfrm>
          <a:prstGeom prst="rect">
            <a:avLst/>
          </a:prstGeom>
        </p:spPr>
      </p:pic>
      <p:pic>
        <p:nvPicPr>
          <p:cNvPr id="6" name="コンテンツ プレースホルダー 5" descr="ポーズをとる男女のグループ&#10;&#10;自動的に生成された説明">
            <a:extLst>
              <a:ext uri="{FF2B5EF4-FFF2-40B4-BE49-F238E27FC236}">
                <a16:creationId xmlns:a16="http://schemas.microsoft.com/office/drawing/2014/main" id="{E3962DAB-52BE-452C-BBFF-9F4EE076F89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14921" y="3074069"/>
            <a:ext cx="4770890" cy="3581400"/>
          </a:xfrm>
        </p:spPr>
      </p:pic>
      <p:sp>
        <p:nvSpPr>
          <p:cNvPr id="7" name="四角形: 角を丸くする 6">
            <a:extLst>
              <a:ext uri="{FF2B5EF4-FFF2-40B4-BE49-F238E27FC236}">
                <a16:creationId xmlns:a16="http://schemas.microsoft.com/office/drawing/2014/main" id="{7714881A-152D-4048-95E1-A328282D8632}"/>
              </a:ext>
            </a:extLst>
          </p:cNvPr>
          <p:cNvSpPr/>
          <p:nvPr/>
        </p:nvSpPr>
        <p:spPr>
          <a:xfrm>
            <a:off x="3037916" y="3570370"/>
            <a:ext cx="8901827" cy="23642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a:p>
            <a:pPr marL="342900" indent="-342900">
              <a:lnSpc>
                <a:spcPct val="150000"/>
              </a:lnSpc>
              <a:buFont typeface="Wingdings" panose="05000000000000000000" pitchFamily="2" charset="2"/>
              <a:buChar char="l"/>
            </a:pPr>
            <a:r>
              <a:rPr kumimoji="1" lang="ja-JP" altLang="en-US" sz="2400"/>
              <a:t>引退する</a:t>
            </a:r>
            <a:r>
              <a:rPr kumimoji="1" lang="en-US" altLang="ja-JP" sz="2400" dirty="0"/>
              <a:t>4</a:t>
            </a:r>
            <a:r>
              <a:rPr kumimoji="1" lang="ja-JP" altLang="en-US" sz="2400"/>
              <a:t>年生を見送るコンパです！</a:t>
            </a:r>
            <a:endParaRPr kumimoji="1" lang="en-US" altLang="ja-JP" sz="2400" dirty="0"/>
          </a:p>
          <a:p>
            <a:pPr marL="342900" indent="-342900">
              <a:lnSpc>
                <a:spcPct val="150000"/>
              </a:lnSpc>
              <a:buFont typeface="Wingdings" panose="05000000000000000000" pitchFamily="2" charset="2"/>
              <a:buChar char="l"/>
            </a:pPr>
            <a:r>
              <a:rPr kumimoji="1" lang="ja-JP" altLang="en-US" sz="2400"/>
              <a:t>これまで同様、名前通りのイベントです</a:t>
            </a:r>
            <a:endParaRPr kumimoji="1" lang="en-US" altLang="ja-JP" sz="2400" dirty="0"/>
          </a:p>
          <a:p>
            <a:pPr marL="342900" indent="-342900">
              <a:lnSpc>
                <a:spcPct val="150000"/>
              </a:lnSpc>
              <a:buFont typeface="Wingdings" panose="05000000000000000000" pitchFamily="2" charset="2"/>
              <a:buChar char="l"/>
            </a:pPr>
            <a:r>
              <a:rPr kumimoji="1" lang="en-US" altLang="ja-JP" sz="2400" dirty="0"/>
              <a:t>It’s a farewell party for graduating senior members.</a:t>
            </a:r>
            <a:endParaRPr kumimoji="1" lang="ja-JP" altLang="en-US" sz="2400"/>
          </a:p>
          <a:p>
            <a:pPr>
              <a:lnSpc>
                <a:spcPct val="150000"/>
              </a:lnSpc>
            </a:pPr>
            <a:endParaRPr kumimoji="1" lang="en-US" altLang="ja-JP" sz="2400" dirty="0"/>
          </a:p>
          <a:p>
            <a:pPr marL="342900" indent="-342900">
              <a:lnSpc>
                <a:spcPct val="150000"/>
              </a:lnSpc>
              <a:buFont typeface="Wingdings" panose="05000000000000000000" pitchFamily="2" charset="2"/>
              <a:buChar char="l"/>
            </a:pPr>
            <a:endParaRPr kumimoji="1" lang="en-US" altLang="ja-JP" sz="2400" dirty="0"/>
          </a:p>
        </p:txBody>
      </p:sp>
    </p:spTree>
    <p:extLst>
      <p:ext uri="{BB962C8B-B14F-4D97-AF65-F5344CB8AC3E}">
        <p14:creationId xmlns:p14="http://schemas.microsoft.com/office/powerpoint/2010/main" val="27226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F2BB8C-B960-4860-8689-EB533402DBDB}"/>
              </a:ext>
            </a:extLst>
          </p:cNvPr>
          <p:cNvSpPr>
            <a:spLocks noGrp="1"/>
          </p:cNvSpPr>
          <p:nvPr>
            <p:ph type="title"/>
          </p:nvPr>
        </p:nvSpPr>
        <p:spPr>
          <a:xfrm>
            <a:off x="1022684" y="324852"/>
            <a:ext cx="9601200" cy="1217196"/>
          </a:xfrm>
        </p:spPr>
        <p:txBody>
          <a:bodyPr>
            <a:normAutofit/>
          </a:bodyPr>
          <a:lstStyle/>
          <a:p>
            <a:r>
              <a:rPr kumimoji="1" lang="ja-JP" altLang="en-US"/>
              <a:t>関東学生三曲連盟について</a:t>
            </a:r>
            <a:br>
              <a:rPr kumimoji="1" lang="en-US" altLang="ja-JP" dirty="0"/>
            </a:br>
            <a:r>
              <a:rPr kumimoji="1" lang="en-US" altLang="ja-JP" sz="3600" dirty="0">
                <a:latin typeface="+mn-ea"/>
                <a:ea typeface="+mn-ea"/>
              </a:rPr>
              <a:t>About </a:t>
            </a:r>
            <a:r>
              <a:rPr lang="en-US" altLang="ja-JP" sz="3600" i="1" dirty="0"/>
              <a:t>Kanto </a:t>
            </a:r>
            <a:r>
              <a:rPr lang="en-US" altLang="ja-JP" sz="3600" i="1" dirty="0" err="1"/>
              <a:t>gakusei</a:t>
            </a:r>
            <a:r>
              <a:rPr lang="en-US" altLang="ja-JP" sz="3600" i="1" dirty="0"/>
              <a:t> </a:t>
            </a:r>
            <a:r>
              <a:rPr lang="en-US" altLang="ja-JP" sz="3600" i="1" dirty="0" err="1"/>
              <a:t>sankyoku</a:t>
            </a:r>
            <a:r>
              <a:rPr lang="ja-JP" altLang="en-US" sz="3600" i="1"/>
              <a:t> </a:t>
            </a:r>
            <a:r>
              <a:rPr lang="en-US" altLang="ja-JP" sz="3600" i="1" dirty="0" err="1"/>
              <a:t>rennmei</a:t>
            </a:r>
            <a:r>
              <a:rPr kumimoji="1" lang="en-US" altLang="ja-JP" sz="3600" dirty="0">
                <a:latin typeface="+mn-ea"/>
                <a:ea typeface="+mn-ea"/>
              </a:rPr>
              <a:t> </a:t>
            </a:r>
            <a:endParaRPr kumimoji="1" lang="ja-JP" altLang="en-US" sz="3600"/>
          </a:p>
        </p:txBody>
      </p:sp>
      <p:sp>
        <p:nvSpPr>
          <p:cNvPr id="3" name="コンテンツ プレースホルダー 2">
            <a:extLst>
              <a:ext uri="{FF2B5EF4-FFF2-40B4-BE49-F238E27FC236}">
                <a16:creationId xmlns:a16="http://schemas.microsoft.com/office/drawing/2014/main" id="{C61E3F39-4A62-40E8-84D1-0DD84E496E5B}"/>
              </a:ext>
            </a:extLst>
          </p:cNvPr>
          <p:cNvSpPr>
            <a:spLocks noGrp="1"/>
          </p:cNvSpPr>
          <p:nvPr>
            <p:ph idx="1"/>
          </p:nvPr>
        </p:nvSpPr>
        <p:spPr>
          <a:xfrm>
            <a:off x="1022684" y="1542048"/>
            <a:ext cx="10362492" cy="5315952"/>
          </a:xfrm>
        </p:spPr>
        <p:txBody>
          <a:bodyPr>
            <a:normAutofit/>
          </a:bodyPr>
          <a:lstStyle/>
          <a:p>
            <a:pPr>
              <a:lnSpc>
                <a:spcPts val="2040"/>
              </a:lnSpc>
            </a:pPr>
            <a:endParaRPr kumimoji="1" lang="en-US" altLang="ja-JP" sz="2400" dirty="0"/>
          </a:p>
          <a:p>
            <a:pPr>
              <a:lnSpc>
                <a:spcPts val="2040"/>
              </a:lnSpc>
            </a:pPr>
            <a:r>
              <a:rPr kumimoji="1" lang="ja-JP" altLang="en-US" sz="2400"/>
              <a:t>関東在住の学生による和楽器サークルの連盟団体</a:t>
            </a:r>
            <a:endParaRPr kumimoji="1" lang="en-US" altLang="ja-JP" sz="2400" dirty="0"/>
          </a:p>
          <a:p>
            <a:pPr marL="0" indent="0">
              <a:lnSpc>
                <a:spcPts val="2040"/>
              </a:lnSpc>
              <a:buNone/>
            </a:pPr>
            <a:r>
              <a:rPr kumimoji="1" lang="ja-JP" altLang="en-US" sz="2400"/>
              <a:t>　</a:t>
            </a:r>
            <a:r>
              <a:rPr lang="en-US" altLang="ja-JP" sz="1800" dirty="0"/>
              <a:t>I</a:t>
            </a:r>
            <a:r>
              <a:rPr kumimoji="1" lang="en-US" altLang="ja-JP" sz="1800" dirty="0"/>
              <a:t>t’s </a:t>
            </a:r>
            <a:r>
              <a:rPr lang="en-US" altLang="ja-JP" sz="1800" dirty="0"/>
              <a:t>a</a:t>
            </a:r>
            <a:r>
              <a:rPr lang="ja-JP" altLang="en-US" sz="1800"/>
              <a:t> </a:t>
            </a:r>
            <a:r>
              <a:rPr lang="en-US" altLang="ja-JP" sz="1800" dirty="0"/>
              <a:t>student federation organization</a:t>
            </a:r>
            <a:r>
              <a:rPr lang="ja-JP" altLang="en-US" sz="1800"/>
              <a:t> </a:t>
            </a:r>
            <a:r>
              <a:rPr lang="en-US" altLang="ja-JP" sz="1800" dirty="0"/>
              <a:t>of Japanese musical instrument.</a:t>
            </a:r>
            <a:endParaRPr kumimoji="1" lang="en-US" altLang="ja-JP" sz="1800" dirty="0"/>
          </a:p>
          <a:p>
            <a:pPr>
              <a:lnSpc>
                <a:spcPts val="2040"/>
              </a:lnSpc>
            </a:pPr>
            <a:r>
              <a:rPr lang="en-US" altLang="ja-JP" sz="2400" dirty="0"/>
              <a:t>25</a:t>
            </a:r>
            <a:r>
              <a:rPr lang="ja-JP" altLang="en-US" sz="2400"/>
              <a:t>団体</a:t>
            </a:r>
            <a:r>
              <a:rPr lang="en-US" altLang="ja-JP" sz="2400" dirty="0"/>
              <a:t>6</a:t>
            </a:r>
            <a:r>
              <a:rPr lang="ja-JP" altLang="en-US" sz="2400"/>
              <a:t>流派が加盟</a:t>
            </a:r>
            <a:endParaRPr lang="en-US" altLang="ja-JP" sz="2400" dirty="0"/>
          </a:p>
          <a:p>
            <a:pPr marL="0" indent="0">
              <a:lnSpc>
                <a:spcPts val="2040"/>
              </a:lnSpc>
              <a:buNone/>
            </a:pPr>
            <a:r>
              <a:rPr lang="en-US" altLang="ja-JP" sz="1800" dirty="0"/>
              <a:t>    It consists of 25groups and 6schools of music.</a:t>
            </a:r>
          </a:p>
          <a:p>
            <a:pPr>
              <a:lnSpc>
                <a:spcPts val="2040"/>
              </a:lnSpc>
            </a:pPr>
            <a:r>
              <a:rPr lang="ja-JP" altLang="en-US" sz="2400"/>
              <a:t>三味線やお箏の方と演奏できる</a:t>
            </a:r>
            <a:endParaRPr lang="en-US" altLang="ja-JP" sz="2400" dirty="0"/>
          </a:p>
          <a:p>
            <a:pPr marL="0" indent="0">
              <a:lnSpc>
                <a:spcPts val="2040"/>
              </a:lnSpc>
              <a:buNone/>
            </a:pPr>
            <a:r>
              <a:rPr lang="en-US" altLang="ja-JP" sz="2400" dirty="0"/>
              <a:t>    </a:t>
            </a:r>
            <a:r>
              <a:rPr lang="en-US" altLang="ja-JP" sz="1800" dirty="0"/>
              <a:t>You can play with </a:t>
            </a:r>
            <a:r>
              <a:rPr lang="en-US" altLang="ja-JP" sz="1800" i="1" dirty="0"/>
              <a:t>Syamisen</a:t>
            </a:r>
            <a:r>
              <a:rPr lang="en-US" altLang="ja-JP" sz="1800" dirty="0"/>
              <a:t> and </a:t>
            </a:r>
            <a:r>
              <a:rPr lang="en-US" altLang="ja-JP" sz="1800" i="1" dirty="0"/>
              <a:t>Koto</a:t>
            </a:r>
            <a:r>
              <a:rPr lang="en-US" altLang="ja-JP" sz="1800" dirty="0"/>
              <a:t> player!</a:t>
            </a:r>
          </a:p>
          <a:p>
            <a:pPr>
              <a:lnSpc>
                <a:spcPts val="2040"/>
              </a:lnSpc>
            </a:pPr>
            <a:r>
              <a:rPr lang="ja-JP" altLang="en-US" sz="2400"/>
              <a:t>尺八も「琴古流」だけでなく、「都山流」と一緒に演奏が出来る！</a:t>
            </a:r>
            <a:endParaRPr lang="en-US" altLang="ja-JP" sz="2400" dirty="0"/>
          </a:p>
          <a:p>
            <a:pPr marL="0" indent="0">
              <a:lnSpc>
                <a:spcPts val="2040"/>
              </a:lnSpc>
              <a:buNone/>
            </a:pPr>
            <a:r>
              <a:rPr lang="en-US" altLang="ja-JP" sz="2400" dirty="0"/>
              <a:t>    </a:t>
            </a:r>
          </a:p>
          <a:p>
            <a:pPr>
              <a:lnSpc>
                <a:spcPts val="2040"/>
              </a:lnSpc>
            </a:pPr>
            <a:r>
              <a:rPr lang="ja-JP" altLang="en-US" sz="2400"/>
              <a:t>演奏機会多数</a:t>
            </a:r>
            <a:endParaRPr lang="en-US" altLang="ja-JP" sz="2400" dirty="0"/>
          </a:p>
          <a:p>
            <a:pPr>
              <a:lnSpc>
                <a:spcPts val="2040"/>
              </a:lnSpc>
            </a:pPr>
            <a:r>
              <a:rPr kumimoji="1" lang="ja-JP" altLang="en-US" sz="2400"/>
              <a:t>プロの奏者との共演機会もあり</a:t>
            </a:r>
            <a:r>
              <a:rPr lang="ja-JP" altLang="en-US" sz="2400"/>
              <a:t>　</a:t>
            </a:r>
            <a:endParaRPr lang="en-US" altLang="ja-JP" sz="2400" dirty="0"/>
          </a:p>
          <a:p>
            <a:pPr marL="0" indent="0">
              <a:lnSpc>
                <a:spcPts val="2040"/>
              </a:lnSpc>
              <a:buNone/>
            </a:pPr>
            <a:r>
              <a:rPr lang="en-US" altLang="ja-JP" sz="1800" dirty="0"/>
              <a:t>    There are chance to play with professional players.</a:t>
            </a:r>
          </a:p>
        </p:txBody>
      </p:sp>
      <p:sp>
        <p:nvSpPr>
          <p:cNvPr id="4" name="スライド番号プレースホルダー 3">
            <a:extLst>
              <a:ext uri="{FF2B5EF4-FFF2-40B4-BE49-F238E27FC236}">
                <a16:creationId xmlns:a16="http://schemas.microsoft.com/office/drawing/2014/main" id="{2180D8F8-A37F-4C75-8D23-ED1386F044E8}"/>
              </a:ext>
            </a:extLst>
          </p:cNvPr>
          <p:cNvSpPr>
            <a:spLocks noGrp="1"/>
          </p:cNvSpPr>
          <p:nvPr>
            <p:ph type="sldNum" sz="quarter" idx="12"/>
          </p:nvPr>
        </p:nvSpPr>
        <p:spPr/>
        <p:txBody>
          <a:bodyPr/>
          <a:lstStyle/>
          <a:p>
            <a:fld id="{27CE633F-9882-4A5C-83A2-1109D0C73261}" type="slidenum">
              <a:rPr lang="en-US" smtClean="0"/>
              <a:pPr/>
              <a:t>25</a:t>
            </a:fld>
            <a:endParaRPr lang="en-US"/>
          </a:p>
        </p:txBody>
      </p:sp>
    </p:spTree>
    <p:extLst>
      <p:ext uri="{BB962C8B-B14F-4D97-AF65-F5344CB8AC3E}">
        <p14:creationId xmlns:p14="http://schemas.microsoft.com/office/powerpoint/2010/main" val="257750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D666548-A194-4B5B-A57E-BF5A920B9B56}"/>
              </a:ext>
            </a:extLst>
          </p:cNvPr>
          <p:cNvSpPr>
            <a:spLocks noGrp="1"/>
          </p:cNvSpPr>
          <p:nvPr>
            <p:ph type="sldNum" sz="quarter" idx="12"/>
          </p:nvPr>
        </p:nvSpPr>
        <p:spPr/>
        <p:txBody>
          <a:bodyPr/>
          <a:lstStyle/>
          <a:p>
            <a:fld id="{27CE633F-9882-4A5C-83A2-1109D0C73261}" type="slidenum">
              <a:rPr lang="en-US" smtClean="0"/>
              <a:pPr/>
              <a:t>26</a:t>
            </a:fld>
            <a:endParaRPr lang="en-US"/>
          </a:p>
        </p:txBody>
      </p:sp>
      <p:graphicFrame>
        <p:nvGraphicFramePr>
          <p:cNvPr id="6" name="図表 5">
            <a:extLst>
              <a:ext uri="{FF2B5EF4-FFF2-40B4-BE49-F238E27FC236}">
                <a16:creationId xmlns:a16="http://schemas.microsoft.com/office/drawing/2014/main" id="{B17E75E6-670D-402F-88BB-B55942FF3BFB}"/>
              </a:ext>
            </a:extLst>
          </p:cNvPr>
          <p:cNvGraphicFramePr/>
          <p:nvPr>
            <p:extLst>
              <p:ext uri="{D42A27DB-BD31-4B8C-83A1-F6EECF244321}">
                <p14:modId xmlns:p14="http://schemas.microsoft.com/office/powerpoint/2010/main" val="1703547775"/>
              </p:ext>
            </p:extLst>
          </p:nvPr>
        </p:nvGraphicFramePr>
        <p:xfrm>
          <a:off x="1178370" y="136521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a:extLst>
              <a:ext uri="{FF2B5EF4-FFF2-40B4-BE49-F238E27FC236}">
                <a16:creationId xmlns:a16="http://schemas.microsoft.com/office/drawing/2014/main" id="{D0B62985-D240-4E52-9F04-3B798B9A0C7C}"/>
              </a:ext>
            </a:extLst>
          </p:cNvPr>
          <p:cNvSpPr txBox="1"/>
          <p:nvPr/>
        </p:nvSpPr>
        <p:spPr>
          <a:xfrm>
            <a:off x="1051133" y="273466"/>
            <a:ext cx="8075776" cy="646331"/>
          </a:xfrm>
          <a:prstGeom prst="rect">
            <a:avLst/>
          </a:prstGeom>
          <a:noFill/>
        </p:spPr>
        <p:txBody>
          <a:bodyPr wrap="square" rtlCol="0">
            <a:spAutoFit/>
          </a:bodyPr>
          <a:lstStyle/>
          <a:p>
            <a:r>
              <a:rPr kumimoji="1" lang="ja-JP" altLang="en-US" sz="3600">
                <a:latin typeface="+mj-ea"/>
                <a:ea typeface="+mj-ea"/>
              </a:rPr>
              <a:t>年間スケジュール（</a:t>
            </a:r>
            <a:r>
              <a:rPr kumimoji="1" lang="en-US" altLang="ja-JP" sz="3600">
                <a:latin typeface="+mj-ea"/>
                <a:ea typeface="+mj-ea"/>
              </a:rPr>
              <a:t>4</a:t>
            </a:r>
            <a:r>
              <a:rPr kumimoji="1" lang="ja-JP" altLang="en-US" sz="3600">
                <a:latin typeface="+mj-ea"/>
                <a:ea typeface="+mj-ea"/>
              </a:rPr>
              <a:t>月～</a:t>
            </a:r>
            <a:r>
              <a:rPr kumimoji="1" lang="en-US" altLang="ja-JP" sz="3600">
                <a:latin typeface="+mj-ea"/>
                <a:ea typeface="+mj-ea"/>
              </a:rPr>
              <a:t>9</a:t>
            </a:r>
            <a:r>
              <a:rPr kumimoji="1" lang="ja-JP" altLang="en-US" sz="3600">
                <a:latin typeface="+mj-ea"/>
                <a:ea typeface="+mj-ea"/>
              </a:rPr>
              <a:t>月）</a:t>
            </a:r>
          </a:p>
        </p:txBody>
      </p:sp>
      <p:graphicFrame>
        <p:nvGraphicFramePr>
          <p:cNvPr id="8" name="図表 7">
            <a:extLst>
              <a:ext uri="{FF2B5EF4-FFF2-40B4-BE49-F238E27FC236}">
                <a16:creationId xmlns:a16="http://schemas.microsoft.com/office/drawing/2014/main" id="{7B10C509-1AB5-438C-840D-599B185C4A37}"/>
              </a:ext>
            </a:extLst>
          </p:cNvPr>
          <p:cNvGraphicFramePr/>
          <p:nvPr>
            <p:extLst>
              <p:ext uri="{D42A27DB-BD31-4B8C-83A1-F6EECF244321}">
                <p14:modId xmlns:p14="http://schemas.microsoft.com/office/powerpoint/2010/main" val="2430957007"/>
              </p:ext>
            </p:extLst>
          </p:nvPr>
        </p:nvGraphicFramePr>
        <p:xfrm>
          <a:off x="1178370" y="1365212"/>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511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A2477B-1CAF-49FF-8728-E842568594EF}"/>
              </a:ext>
            </a:extLst>
          </p:cNvPr>
          <p:cNvSpPr>
            <a:spLocks noGrp="1"/>
          </p:cNvSpPr>
          <p:nvPr>
            <p:ph type="title"/>
          </p:nvPr>
        </p:nvSpPr>
        <p:spPr>
          <a:xfrm>
            <a:off x="1081668" y="306658"/>
            <a:ext cx="9601200" cy="1485900"/>
          </a:xfrm>
        </p:spPr>
        <p:txBody>
          <a:bodyPr/>
          <a:lstStyle/>
          <a:p>
            <a:r>
              <a:rPr lang="ja-JP" altLang="en-US">
                <a:latin typeface="+mj-ea"/>
              </a:rPr>
              <a:t>年間スケジュール（</a:t>
            </a:r>
            <a:r>
              <a:rPr lang="en-US" altLang="ja-JP">
                <a:latin typeface="+mj-ea"/>
              </a:rPr>
              <a:t>10</a:t>
            </a:r>
            <a:r>
              <a:rPr lang="ja-JP" altLang="en-US">
                <a:latin typeface="+mj-ea"/>
              </a:rPr>
              <a:t>月～３月）</a:t>
            </a:r>
            <a:br>
              <a:rPr lang="ja-JP" altLang="en-US">
                <a:latin typeface="+mj-ea"/>
              </a:rPr>
            </a:br>
            <a:endParaRPr kumimoji="1" lang="ja-JP" altLang="en-US"/>
          </a:p>
        </p:txBody>
      </p:sp>
      <p:sp>
        <p:nvSpPr>
          <p:cNvPr id="4" name="スライド番号プレースホルダー 3">
            <a:extLst>
              <a:ext uri="{FF2B5EF4-FFF2-40B4-BE49-F238E27FC236}">
                <a16:creationId xmlns:a16="http://schemas.microsoft.com/office/drawing/2014/main" id="{BE14B7A5-F46D-4419-B564-9A046C070D31}"/>
              </a:ext>
            </a:extLst>
          </p:cNvPr>
          <p:cNvSpPr>
            <a:spLocks noGrp="1"/>
          </p:cNvSpPr>
          <p:nvPr>
            <p:ph type="sldNum" sz="quarter" idx="12"/>
          </p:nvPr>
        </p:nvSpPr>
        <p:spPr/>
        <p:txBody>
          <a:bodyPr/>
          <a:lstStyle/>
          <a:p>
            <a:fld id="{27CE633F-9882-4A5C-83A2-1109D0C73261}" type="slidenum">
              <a:rPr lang="en-US" smtClean="0"/>
              <a:pPr/>
              <a:t>27</a:t>
            </a:fld>
            <a:endParaRPr lang="en-US"/>
          </a:p>
        </p:txBody>
      </p:sp>
      <p:graphicFrame>
        <p:nvGraphicFramePr>
          <p:cNvPr id="7" name="図表 6">
            <a:extLst>
              <a:ext uri="{FF2B5EF4-FFF2-40B4-BE49-F238E27FC236}">
                <a16:creationId xmlns:a16="http://schemas.microsoft.com/office/drawing/2014/main" id="{A290DAE9-CC26-4873-93A9-CB011D640343}"/>
              </a:ext>
            </a:extLst>
          </p:cNvPr>
          <p:cNvGraphicFramePr/>
          <p:nvPr>
            <p:extLst>
              <p:ext uri="{D42A27DB-BD31-4B8C-83A1-F6EECF244321}">
                <p14:modId xmlns:p14="http://schemas.microsoft.com/office/powerpoint/2010/main" val="2019222395"/>
              </p:ext>
            </p:extLst>
          </p:nvPr>
        </p:nvGraphicFramePr>
        <p:xfrm>
          <a:off x="1208049" y="113267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図表 4">
            <a:extLst>
              <a:ext uri="{FF2B5EF4-FFF2-40B4-BE49-F238E27FC236}">
                <a16:creationId xmlns:a16="http://schemas.microsoft.com/office/drawing/2014/main" id="{5E8C3330-5B11-481B-9422-761FF1513A7C}"/>
              </a:ext>
            </a:extLst>
          </p:cNvPr>
          <p:cNvGraphicFramePr/>
          <p:nvPr>
            <p:extLst>
              <p:ext uri="{D42A27DB-BD31-4B8C-83A1-F6EECF244321}">
                <p14:modId xmlns:p14="http://schemas.microsoft.com/office/powerpoint/2010/main" val="2552446705"/>
              </p:ext>
            </p:extLst>
          </p:nvPr>
        </p:nvGraphicFramePr>
        <p:xfrm>
          <a:off x="1208049" y="1132674"/>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4060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ADEF32-D054-4D4D-B37A-E0F4AAC14324}"/>
              </a:ext>
            </a:extLst>
          </p:cNvPr>
          <p:cNvSpPr>
            <a:spLocks noGrp="1"/>
          </p:cNvSpPr>
          <p:nvPr>
            <p:ph type="title"/>
          </p:nvPr>
        </p:nvSpPr>
        <p:spPr/>
        <p:txBody>
          <a:bodyPr/>
          <a:lstStyle/>
          <a:p>
            <a:r>
              <a:rPr lang="en-US" altLang="ja-JP">
                <a:latin typeface="+mj-ea"/>
              </a:rPr>
              <a:t>4</a:t>
            </a:r>
            <a:r>
              <a:rPr lang="ja-JP" altLang="en-US">
                <a:latin typeface="+mj-ea"/>
              </a:rPr>
              <a:t>月～</a:t>
            </a:r>
            <a:r>
              <a:rPr lang="en-US" altLang="ja-JP">
                <a:latin typeface="+mj-ea"/>
              </a:rPr>
              <a:t>9</a:t>
            </a:r>
            <a:r>
              <a:rPr lang="ja-JP" altLang="en-US">
                <a:latin typeface="+mj-ea"/>
              </a:rPr>
              <a:t>月</a:t>
            </a:r>
            <a:endParaRPr kumimoji="1" lang="ja-JP" altLang="en-US"/>
          </a:p>
        </p:txBody>
      </p:sp>
      <p:sp>
        <p:nvSpPr>
          <p:cNvPr id="4" name="スライド番号プレースホルダー 3">
            <a:extLst>
              <a:ext uri="{FF2B5EF4-FFF2-40B4-BE49-F238E27FC236}">
                <a16:creationId xmlns:a16="http://schemas.microsoft.com/office/drawing/2014/main" id="{37C72C42-A378-4ECD-937E-E3FB7C94E65A}"/>
              </a:ext>
            </a:extLst>
          </p:cNvPr>
          <p:cNvSpPr>
            <a:spLocks noGrp="1"/>
          </p:cNvSpPr>
          <p:nvPr>
            <p:ph type="sldNum" sz="quarter" idx="12"/>
          </p:nvPr>
        </p:nvSpPr>
        <p:spPr/>
        <p:txBody>
          <a:bodyPr/>
          <a:lstStyle/>
          <a:p>
            <a:fld id="{27CE633F-9882-4A5C-83A2-1109D0C73261}" type="slidenum">
              <a:rPr lang="en-US" smtClean="0"/>
              <a:pPr/>
              <a:t>28</a:t>
            </a:fld>
            <a:endParaRPr lang="en-US"/>
          </a:p>
        </p:txBody>
      </p:sp>
      <p:pic>
        <p:nvPicPr>
          <p:cNvPr id="12" name="図 11" descr="屋内, テーブル, 立つ, 持つ が含まれている画像&#10;&#10;自動的に生成された説明">
            <a:extLst>
              <a:ext uri="{FF2B5EF4-FFF2-40B4-BE49-F238E27FC236}">
                <a16:creationId xmlns:a16="http://schemas.microsoft.com/office/drawing/2014/main" id="{20897A37-3178-48A5-AF9B-D293C450B8C2}"/>
              </a:ext>
            </a:extLst>
          </p:cNvPr>
          <p:cNvPicPr>
            <a:picLocks noChangeAspect="1"/>
          </p:cNvPicPr>
          <p:nvPr/>
        </p:nvPicPr>
        <p:blipFill rotWithShape="1">
          <a:blip r:embed="rId2">
            <a:extLst>
              <a:ext uri="{28A0092B-C50C-407E-A947-70E740481C1C}">
                <a14:useLocalDpi xmlns:a14="http://schemas.microsoft.com/office/drawing/2010/main" val="0"/>
              </a:ext>
            </a:extLst>
          </a:blip>
          <a:srcRect l="11235" r="19122" b="22117"/>
          <a:stretch/>
        </p:blipFill>
        <p:spPr>
          <a:xfrm>
            <a:off x="1004916" y="1411417"/>
            <a:ext cx="6252081" cy="3934474"/>
          </a:xfrm>
          <a:prstGeom prst="rect">
            <a:avLst/>
          </a:prstGeom>
        </p:spPr>
      </p:pic>
      <p:pic>
        <p:nvPicPr>
          <p:cNvPr id="14" name="図 13" descr="人, 天井, 民衆, グループ が含まれている画像&#10;&#10;自動的に生成された説明">
            <a:extLst>
              <a:ext uri="{FF2B5EF4-FFF2-40B4-BE49-F238E27FC236}">
                <a16:creationId xmlns:a16="http://schemas.microsoft.com/office/drawing/2014/main" id="{8BB36EE6-34A3-428C-B402-78FFB9EC0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267" y="1428750"/>
            <a:ext cx="4876800" cy="4876800"/>
          </a:xfrm>
          <a:prstGeom prst="rect">
            <a:avLst/>
          </a:prstGeom>
        </p:spPr>
      </p:pic>
      <p:sp>
        <p:nvSpPr>
          <p:cNvPr id="18" name="テキスト ボックス 17">
            <a:extLst>
              <a:ext uri="{FF2B5EF4-FFF2-40B4-BE49-F238E27FC236}">
                <a16:creationId xmlns:a16="http://schemas.microsoft.com/office/drawing/2014/main" id="{8E239691-E2F2-4AB6-B42C-7B2A5264A4F1}"/>
              </a:ext>
            </a:extLst>
          </p:cNvPr>
          <p:cNvSpPr txBox="1"/>
          <p:nvPr/>
        </p:nvSpPr>
        <p:spPr>
          <a:xfrm>
            <a:off x="1768756" y="5489303"/>
            <a:ext cx="4724400" cy="369332"/>
          </a:xfrm>
          <a:prstGeom prst="rect">
            <a:avLst/>
          </a:prstGeom>
          <a:noFill/>
        </p:spPr>
        <p:txBody>
          <a:bodyPr wrap="square" rtlCol="0">
            <a:spAutoFit/>
          </a:bodyPr>
          <a:lstStyle/>
          <a:p>
            <a:r>
              <a:rPr kumimoji="1" lang="ja-JP" altLang="en-US"/>
              <a:t>↑新人演奏会（</a:t>
            </a:r>
            <a:r>
              <a:rPr kumimoji="1" lang="en-US" altLang="ja-JP"/>
              <a:t>4</a:t>
            </a:r>
            <a:r>
              <a:rPr kumimoji="1" lang="ja-JP" altLang="en-US"/>
              <a:t>月）</a:t>
            </a:r>
          </a:p>
        </p:txBody>
      </p:sp>
      <p:sp>
        <p:nvSpPr>
          <p:cNvPr id="20" name="テキスト ボックス 19">
            <a:extLst>
              <a:ext uri="{FF2B5EF4-FFF2-40B4-BE49-F238E27FC236}">
                <a16:creationId xmlns:a16="http://schemas.microsoft.com/office/drawing/2014/main" id="{A70546EC-E09E-4396-B0A8-833E957FDC9B}"/>
              </a:ext>
            </a:extLst>
          </p:cNvPr>
          <p:cNvSpPr txBox="1"/>
          <p:nvPr/>
        </p:nvSpPr>
        <p:spPr>
          <a:xfrm>
            <a:off x="7794418" y="6443917"/>
            <a:ext cx="4724400" cy="369332"/>
          </a:xfrm>
          <a:prstGeom prst="rect">
            <a:avLst/>
          </a:prstGeom>
          <a:noFill/>
        </p:spPr>
        <p:txBody>
          <a:bodyPr wrap="square" rtlCol="0">
            <a:spAutoFit/>
          </a:bodyPr>
          <a:lstStyle/>
          <a:p>
            <a:r>
              <a:rPr kumimoji="1" lang="ja-JP" altLang="en-US"/>
              <a:t>↑名流演奏会（５月）</a:t>
            </a:r>
          </a:p>
        </p:txBody>
      </p:sp>
      <p:sp>
        <p:nvSpPr>
          <p:cNvPr id="3" name="四角形: 角を丸くする 2">
            <a:extLst>
              <a:ext uri="{FF2B5EF4-FFF2-40B4-BE49-F238E27FC236}">
                <a16:creationId xmlns:a16="http://schemas.microsoft.com/office/drawing/2014/main" id="{ACA4BF7C-4BC0-4772-8475-EB8ADFAB8206}"/>
              </a:ext>
            </a:extLst>
          </p:cNvPr>
          <p:cNvSpPr/>
          <p:nvPr/>
        </p:nvSpPr>
        <p:spPr>
          <a:xfrm>
            <a:off x="6310298" y="1367207"/>
            <a:ext cx="5698844" cy="52884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nSpc>
                <a:spcPct val="150000"/>
              </a:lnSpc>
              <a:buFont typeface="Wingdings" panose="05000000000000000000" pitchFamily="2" charset="2"/>
              <a:buChar char="l"/>
            </a:pPr>
            <a:r>
              <a:rPr kumimoji="1" lang="ja-JP" altLang="en-US" sz="2000"/>
              <a:t>新入生の一年間の活動成果を見せつける場です！</a:t>
            </a:r>
            <a:endParaRPr kumimoji="1" lang="en-US" altLang="ja-JP" sz="2000"/>
          </a:p>
          <a:p>
            <a:pPr marL="342900" indent="-342900">
              <a:lnSpc>
                <a:spcPct val="150000"/>
              </a:lnSpc>
              <a:buFont typeface="Wingdings" panose="05000000000000000000" pitchFamily="2" charset="2"/>
              <a:buChar char="l"/>
            </a:pPr>
            <a:r>
              <a:rPr kumimoji="1" lang="ja-JP" altLang="en-US" sz="2000"/>
              <a:t>学三加盟団体全</a:t>
            </a:r>
            <a:r>
              <a:rPr kumimoji="1" lang="en-US" altLang="ja-JP" sz="2000"/>
              <a:t>25</a:t>
            </a:r>
            <a:r>
              <a:rPr kumimoji="1" lang="ja-JP" altLang="en-US" sz="2000"/>
              <a:t>団体の新入生たちと優勝をかけて真剣に渡り合います</a:t>
            </a:r>
            <a:endParaRPr kumimoji="1" lang="en-US" altLang="ja-JP" sz="2000"/>
          </a:p>
          <a:p>
            <a:pPr marL="342900" indent="-342900">
              <a:lnSpc>
                <a:spcPct val="150000"/>
              </a:lnSpc>
              <a:buFont typeface="Wingdings" panose="05000000000000000000" pitchFamily="2" charset="2"/>
              <a:buChar char="l"/>
            </a:pPr>
            <a:r>
              <a:rPr kumimoji="1" lang="ja-JP" altLang="en-US" sz="2000"/>
              <a:t>虚竹会が参加する様々な演奏会の中では数少ないのコンペ形式を採っています</a:t>
            </a:r>
            <a:endParaRPr kumimoji="1" lang="en-US" altLang="ja-JP" sz="2000"/>
          </a:p>
          <a:p>
            <a:pPr algn="ctr"/>
            <a:endParaRPr kumimoji="1" lang="ja-JP" altLang="en-US" sz="2000"/>
          </a:p>
        </p:txBody>
      </p:sp>
      <p:sp>
        <p:nvSpPr>
          <p:cNvPr id="9" name="四角形: 角を丸くする 8">
            <a:extLst>
              <a:ext uri="{FF2B5EF4-FFF2-40B4-BE49-F238E27FC236}">
                <a16:creationId xmlns:a16="http://schemas.microsoft.com/office/drawing/2014/main" id="{ACD751AA-A588-4846-97B2-DB4D60ED41F8}"/>
              </a:ext>
            </a:extLst>
          </p:cNvPr>
          <p:cNvSpPr/>
          <p:nvPr/>
        </p:nvSpPr>
        <p:spPr>
          <a:xfrm>
            <a:off x="732414" y="1340097"/>
            <a:ext cx="5433924" cy="52884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nSpc>
                <a:spcPct val="150000"/>
              </a:lnSpc>
            </a:pPr>
            <a:endParaRPr kumimoji="1" lang="en-US" altLang="ja-JP" sz="2000" dirty="0"/>
          </a:p>
          <a:p>
            <a:pPr marL="342900" indent="-342900">
              <a:lnSpc>
                <a:spcPct val="150000"/>
              </a:lnSpc>
              <a:buFont typeface="Wingdings" panose="05000000000000000000" pitchFamily="2" charset="2"/>
              <a:buChar char="l"/>
            </a:pPr>
            <a:endParaRPr kumimoji="1" lang="en-US" altLang="ja-JP" sz="2000" dirty="0"/>
          </a:p>
          <a:p>
            <a:pPr marL="342900" indent="-342900">
              <a:lnSpc>
                <a:spcPct val="150000"/>
              </a:lnSpc>
              <a:buFont typeface="Wingdings" panose="05000000000000000000" pitchFamily="2" charset="2"/>
              <a:buChar char="l"/>
            </a:pPr>
            <a:endParaRPr kumimoji="1" lang="en-US" altLang="ja-JP" sz="2000" dirty="0"/>
          </a:p>
          <a:p>
            <a:pPr marL="342900" indent="-342900">
              <a:lnSpc>
                <a:spcPct val="150000"/>
              </a:lnSpc>
              <a:buFont typeface="Wingdings" panose="05000000000000000000" pitchFamily="2" charset="2"/>
              <a:buChar char="l"/>
            </a:pPr>
            <a:r>
              <a:rPr kumimoji="1" lang="ja-JP" altLang="en-US" sz="2000"/>
              <a:t>全国の和楽器団体が勢揃いして催される演奏会です</a:t>
            </a:r>
            <a:endParaRPr kumimoji="1" lang="en-US" altLang="ja-JP" sz="2000" dirty="0"/>
          </a:p>
          <a:p>
            <a:pPr marL="342900" indent="-342900">
              <a:lnSpc>
                <a:spcPct val="150000"/>
              </a:lnSpc>
              <a:buFont typeface="Wingdings" panose="05000000000000000000" pitchFamily="2" charset="2"/>
              <a:buChar char="l"/>
            </a:pPr>
            <a:r>
              <a:rPr kumimoji="1" lang="ja-JP" altLang="en-US" sz="2000"/>
              <a:t>学三もそのうちの一枠として参加しています</a:t>
            </a:r>
            <a:endParaRPr kumimoji="1" lang="en-US" altLang="ja-JP" sz="2000" dirty="0"/>
          </a:p>
          <a:p>
            <a:pPr marL="342900" indent="-342900">
              <a:lnSpc>
                <a:spcPct val="150000"/>
              </a:lnSpc>
              <a:buFont typeface="Wingdings" panose="05000000000000000000" pitchFamily="2" charset="2"/>
              <a:buChar char="l"/>
            </a:pPr>
            <a:r>
              <a:rPr kumimoji="1" lang="ja-JP" altLang="en-US" sz="2000"/>
              <a:t>会場は文化部の憧れ「国立劇場」！</a:t>
            </a:r>
            <a:endParaRPr kumimoji="1" lang="en-US" altLang="ja-JP" sz="2000" dirty="0"/>
          </a:p>
          <a:p>
            <a:pPr>
              <a:lnSpc>
                <a:spcPct val="150000"/>
              </a:lnSpc>
            </a:pPr>
            <a:endParaRPr kumimoji="1" lang="en-US" altLang="ja-JP" sz="2000" dirty="0"/>
          </a:p>
          <a:p>
            <a:pPr marL="342900" indent="-342900">
              <a:lnSpc>
                <a:spcPct val="150000"/>
              </a:lnSpc>
              <a:buFont typeface="Wingdings" panose="05000000000000000000" pitchFamily="2" charset="2"/>
              <a:buChar char="l"/>
            </a:pPr>
            <a:endParaRPr kumimoji="1" lang="en-US" altLang="ja-JP" sz="2000" dirty="0"/>
          </a:p>
          <a:p>
            <a:pPr>
              <a:lnSpc>
                <a:spcPct val="150000"/>
              </a:lnSpc>
            </a:pPr>
            <a:endParaRPr kumimoji="1" lang="en-US" altLang="ja-JP" sz="2000" dirty="0"/>
          </a:p>
          <a:p>
            <a:pPr>
              <a:lnSpc>
                <a:spcPct val="150000"/>
              </a:lnSpc>
            </a:pPr>
            <a:endParaRPr kumimoji="1" lang="en-US" altLang="ja-JP" sz="2000" dirty="0"/>
          </a:p>
          <a:p>
            <a:pPr marL="342900" indent="-342900">
              <a:lnSpc>
                <a:spcPct val="150000"/>
              </a:lnSpc>
              <a:buFont typeface="Wingdings" panose="05000000000000000000" pitchFamily="2" charset="2"/>
              <a:buChar char="l"/>
            </a:pPr>
            <a:endParaRPr kumimoji="1" lang="en-US" altLang="ja-JP" sz="2000" dirty="0"/>
          </a:p>
          <a:p>
            <a:pPr>
              <a:lnSpc>
                <a:spcPct val="150000"/>
              </a:lnSpc>
            </a:pPr>
            <a:endParaRPr kumimoji="1" lang="en-US" altLang="ja-JP" sz="2000" dirty="0"/>
          </a:p>
          <a:p>
            <a:pPr>
              <a:lnSpc>
                <a:spcPct val="150000"/>
              </a:lnSpc>
            </a:pPr>
            <a:endParaRPr kumimoji="1" lang="en-US" altLang="ja-JP" sz="2000" dirty="0"/>
          </a:p>
          <a:p>
            <a:pPr>
              <a:lnSpc>
                <a:spcPct val="150000"/>
              </a:lnSpc>
            </a:pPr>
            <a:endParaRPr kumimoji="1" lang="en-US" altLang="ja-JP" sz="2000" dirty="0"/>
          </a:p>
        </p:txBody>
      </p:sp>
    </p:spTree>
    <p:extLst>
      <p:ext uri="{BB962C8B-B14F-4D97-AF65-F5344CB8AC3E}">
        <p14:creationId xmlns:p14="http://schemas.microsoft.com/office/powerpoint/2010/main" val="109970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460F8A-2231-4164-9A24-276959EAE58C}"/>
              </a:ext>
            </a:extLst>
          </p:cNvPr>
          <p:cNvSpPr>
            <a:spLocks noGrp="1"/>
          </p:cNvSpPr>
          <p:nvPr>
            <p:ph type="title"/>
          </p:nvPr>
        </p:nvSpPr>
        <p:spPr/>
        <p:txBody>
          <a:bodyPr/>
          <a:lstStyle/>
          <a:p>
            <a:r>
              <a:rPr kumimoji="1" lang="ja-JP" altLang="en-US"/>
              <a:t>４～</a:t>
            </a:r>
            <a:r>
              <a:rPr kumimoji="1" lang="en-US" altLang="ja-JP"/>
              <a:t>9</a:t>
            </a:r>
            <a:r>
              <a:rPr kumimoji="1" lang="ja-JP" altLang="en-US"/>
              <a:t>月</a:t>
            </a:r>
          </a:p>
        </p:txBody>
      </p:sp>
      <p:sp>
        <p:nvSpPr>
          <p:cNvPr id="4" name="スライド番号プレースホルダー 3">
            <a:extLst>
              <a:ext uri="{FF2B5EF4-FFF2-40B4-BE49-F238E27FC236}">
                <a16:creationId xmlns:a16="http://schemas.microsoft.com/office/drawing/2014/main" id="{91DCFEE8-3BFB-4956-A161-B8D48C830D2F}"/>
              </a:ext>
            </a:extLst>
          </p:cNvPr>
          <p:cNvSpPr>
            <a:spLocks noGrp="1"/>
          </p:cNvSpPr>
          <p:nvPr>
            <p:ph type="sldNum" sz="quarter" idx="12"/>
          </p:nvPr>
        </p:nvSpPr>
        <p:spPr/>
        <p:txBody>
          <a:bodyPr/>
          <a:lstStyle/>
          <a:p>
            <a:fld id="{27CE633F-9882-4A5C-83A2-1109D0C73261}" type="slidenum">
              <a:rPr lang="en-US" smtClean="0"/>
              <a:pPr/>
              <a:t>29</a:t>
            </a:fld>
            <a:endParaRPr lang="en-US"/>
          </a:p>
        </p:txBody>
      </p:sp>
      <p:grpSp>
        <p:nvGrpSpPr>
          <p:cNvPr id="7" name="グループ化 6">
            <a:extLst>
              <a:ext uri="{FF2B5EF4-FFF2-40B4-BE49-F238E27FC236}">
                <a16:creationId xmlns:a16="http://schemas.microsoft.com/office/drawing/2014/main" id="{DEF2C674-81CF-4C98-96A9-8AE73E436C3B}"/>
              </a:ext>
            </a:extLst>
          </p:cNvPr>
          <p:cNvGrpSpPr/>
          <p:nvPr/>
        </p:nvGrpSpPr>
        <p:grpSpPr>
          <a:xfrm>
            <a:off x="970857" y="1363953"/>
            <a:ext cx="6597464" cy="4808247"/>
            <a:chOff x="970857" y="1363953"/>
            <a:chExt cx="6597464" cy="4808247"/>
          </a:xfrm>
        </p:grpSpPr>
        <p:pic>
          <p:nvPicPr>
            <p:cNvPr id="5" name="図 4">
              <a:extLst>
                <a:ext uri="{FF2B5EF4-FFF2-40B4-BE49-F238E27FC236}">
                  <a16:creationId xmlns:a16="http://schemas.microsoft.com/office/drawing/2014/main" id="{BF74C778-006A-42DC-94EC-DF53DF7A0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522" y="1572426"/>
              <a:ext cx="6135799" cy="4599774"/>
            </a:xfrm>
            <a:prstGeom prst="rect">
              <a:avLst/>
            </a:prstGeom>
          </p:spPr>
        </p:pic>
        <p:sp>
          <p:nvSpPr>
            <p:cNvPr id="6" name="テキスト ボックス 5">
              <a:extLst>
                <a:ext uri="{FF2B5EF4-FFF2-40B4-BE49-F238E27FC236}">
                  <a16:creationId xmlns:a16="http://schemas.microsoft.com/office/drawing/2014/main" id="{EF4A0525-0420-4A22-96D8-A619CE6BD6AF}"/>
                </a:ext>
              </a:extLst>
            </p:cNvPr>
            <p:cNvSpPr txBox="1"/>
            <p:nvPr/>
          </p:nvSpPr>
          <p:spPr>
            <a:xfrm>
              <a:off x="970857" y="1363953"/>
              <a:ext cx="461665" cy="3921621"/>
            </a:xfrm>
            <a:prstGeom prst="rect">
              <a:avLst/>
            </a:prstGeom>
            <a:noFill/>
          </p:spPr>
          <p:txBody>
            <a:bodyPr vert="eaVert" wrap="square" rtlCol="0">
              <a:spAutoFit/>
            </a:bodyPr>
            <a:lstStyle/>
            <a:p>
              <a:r>
                <a:rPr kumimoji="1" lang="ja-JP" altLang="en-US"/>
                <a:t>　学三定期演奏会（</a:t>
              </a:r>
              <a:r>
                <a:rPr kumimoji="1" lang="en-US" altLang="ja-JP"/>
                <a:t>7</a:t>
              </a:r>
              <a:r>
                <a:rPr kumimoji="1" lang="ja-JP" altLang="en-US"/>
                <a:t>月）</a:t>
              </a:r>
            </a:p>
          </p:txBody>
        </p:sp>
      </p:grpSp>
      <p:sp>
        <p:nvSpPr>
          <p:cNvPr id="8" name="四角形: 角を丸くする 7">
            <a:extLst>
              <a:ext uri="{FF2B5EF4-FFF2-40B4-BE49-F238E27FC236}">
                <a16:creationId xmlns:a16="http://schemas.microsoft.com/office/drawing/2014/main" id="{E5013BA1-7AF2-474E-9696-BBE43B8B1DF2}"/>
              </a:ext>
            </a:extLst>
          </p:cNvPr>
          <p:cNvSpPr/>
          <p:nvPr/>
        </p:nvSpPr>
        <p:spPr>
          <a:xfrm>
            <a:off x="7067374" y="1428750"/>
            <a:ext cx="5059110" cy="508001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nSpc>
                <a:spcPct val="150000"/>
              </a:lnSpc>
              <a:buFont typeface="Wingdings" panose="05000000000000000000" pitchFamily="2" charset="2"/>
              <a:buChar char="l"/>
            </a:pPr>
            <a:r>
              <a:rPr kumimoji="1" lang="ja-JP" altLang="en-US" sz="2000"/>
              <a:t>学三の主たる活動の一つです！</a:t>
            </a:r>
            <a:endParaRPr kumimoji="1" lang="en-US" altLang="ja-JP" sz="2000"/>
          </a:p>
          <a:p>
            <a:pPr marL="342900" indent="-342900">
              <a:lnSpc>
                <a:spcPct val="150000"/>
              </a:lnSpc>
              <a:buFont typeface="Wingdings" panose="05000000000000000000" pitchFamily="2" charset="2"/>
              <a:buChar char="l"/>
            </a:pPr>
            <a:r>
              <a:rPr kumimoji="1" lang="ja-JP" altLang="en-US" sz="2000"/>
              <a:t>様々な団体に所属する学生が自由にグループを組んで演奏します</a:t>
            </a:r>
            <a:endParaRPr kumimoji="1" lang="en-US" altLang="ja-JP" sz="2000"/>
          </a:p>
          <a:p>
            <a:pPr marL="342900" indent="-342900">
              <a:lnSpc>
                <a:spcPct val="150000"/>
              </a:lnSpc>
              <a:buFont typeface="Wingdings" panose="05000000000000000000" pitchFamily="2" charset="2"/>
              <a:buChar char="l"/>
            </a:pPr>
            <a:r>
              <a:rPr kumimoji="1" lang="ja-JP" altLang="en-US" sz="2000"/>
              <a:t>箏や三味線を交えた大規模合奏が出来る機会です</a:t>
            </a:r>
            <a:endParaRPr kumimoji="1" lang="en-US" altLang="ja-JP" sz="2000"/>
          </a:p>
          <a:p>
            <a:pPr marL="342900" indent="-342900">
              <a:lnSpc>
                <a:spcPct val="150000"/>
              </a:lnSpc>
              <a:buFont typeface="Wingdings" panose="05000000000000000000" pitchFamily="2" charset="2"/>
              <a:buChar char="l"/>
            </a:pPr>
            <a:r>
              <a:rPr kumimoji="1" lang="ja-JP" altLang="en-US" sz="2000"/>
              <a:t>大学の枠を超えて色々な人と交流するチャンスです！</a:t>
            </a:r>
          </a:p>
        </p:txBody>
      </p:sp>
    </p:spTree>
    <p:extLst>
      <p:ext uri="{BB962C8B-B14F-4D97-AF65-F5344CB8AC3E}">
        <p14:creationId xmlns:p14="http://schemas.microsoft.com/office/powerpoint/2010/main" val="1288338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43E713-505E-45D7-9BCC-25F3EB1D8289}"/>
              </a:ext>
            </a:extLst>
          </p:cNvPr>
          <p:cNvSpPr>
            <a:spLocks noGrp="1"/>
          </p:cNvSpPr>
          <p:nvPr>
            <p:ph type="title"/>
          </p:nvPr>
        </p:nvSpPr>
        <p:spPr>
          <a:xfrm>
            <a:off x="1132317" y="258510"/>
            <a:ext cx="9191126" cy="878080"/>
          </a:xfrm>
        </p:spPr>
        <p:txBody>
          <a:bodyPr>
            <a:normAutofit/>
          </a:bodyPr>
          <a:lstStyle/>
          <a:p>
            <a:r>
              <a:rPr kumimoji="1" lang="ja-JP" altLang="en-US" sz="5400"/>
              <a:t>虚竹会とは？</a:t>
            </a:r>
            <a:r>
              <a:rPr kumimoji="1" lang="en-US" altLang="ja-JP" sz="5400"/>
              <a:t>   </a:t>
            </a:r>
            <a:r>
              <a:rPr kumimoji="1" lang="en-US" altLang="ja-JP" sz="4000"/>
              <a:t>About us</a:t>
            </a:r>
            <a:endParaRPr kumimoji="1" lang="ja-JP" altLang="en-US" sz="4000"/>
          </a:p>
        </p:txBody>
      </p:sp>
      <p:sp>
        <p:nvSpPr>
          <p:cNvPr id="3" name="コンテンツ プレースホルダー 2">
            <a:extLst>
              <a:ext uri="{FF2B5EF4-FFF2-40B4-BE49-F238E27FC236}">
                <a16:creationId xmlns:a16="http://schemas.microsoft.com/office/drawing/2014/main" id="{14481312-6809-4B3C-A4E7-94F438050929}"/>
              </a:ext>
            </a:extLst>
          </p:cNvPr>
          <p:cNvSpPr>
            <a:spLocks noGrp="1"/>
          </p:cNvSpPr>
          <p:nvPr>
            <p:ph idx="1"/>
          </p:nvPr>
        </p:nvSpPr>
        <p:spPr>
          <a:xfrm>
            <a:off x="1061814" y="1715784"/>
            <a:ext cx="11130186" cy="5440390"/>
          </a:xfrm>
        </p:spPr>
        <p:txBody>
          <a:bodyPr>
            <a:normAutofit/>
          </a:bodyPr>
          <a:lstStyle/>
          <a:p>
            <a:pPr>
              <a:lnSpc>
                <a:spcPts val="1260"/>
              </a:lnSpc>
              <a:spcAft>
                <a:spcPts val="1200"/>
              </a:spcAft>
            </a:pPr>
            <a:r>
              <a:rPr lang="ja-JP" altLang="en-US" sz="2500"/>
              <a:t>今年で創立</a:t>
            </a:r>
            <a:r>
              <a:rPr lang="en-US" altLang="ja-JP" sz="2500" dirty="0"/>
              <a:t>102</a:t>
            </a:r>
            <a:r>
              <a:rPr lang="ja-JP" altLang="en-US" sz="2500"/>
              <a:t>年目を迎えた尺八サークル</a:t>
            </a:r>
            <a:endParaRPr lang="en-US" altLang="ja-JP" sz="2500" dirty="0"/>
          </a:p>
          <a:p>
            <a:pPr marL="0" indent="0">
              <a:lnSpc>
                <a:spcPts val="1260"/>
              </a:lnSpc>
              <a:spcAft>
                <a:spcPts val="1200"/>
              </a:spcAft>
              <a:buNone/>
            </a:pPr>
            <a:r>
              <a:rPr lang="en-US" altLang="ja-JP" sz="2500" dirty="0"/>
              <a:t>     </a:t>
            </a:r>
            <a:r>
              <a:rPr lang="en-US" altLang="ja-JP" sz="2400" dirty="0"/>
              <a:t>We’re </a:t>
            </a:r>
            <a:r>
              <a:rPr lang="en-US" altLang="ja-JP" sz="2400" i="1" dirty="0"/>
              <a:t>shakuhachi </a:t>
            </a:r>
            <a:r>
              <a:rPr lang="en-US" altLang="ja-JP" sz="2400" dirty="0"/>
              <a:t>circle, and our circle has reached 102th year. </a:t>
            </a:r>
            <a:endParaRPr lang="en-US" altLang="ja-JP" sz="2400" i="1" dirty="0"/>
          </a:p>
          <a:p>
            <a:pPr>
              <a:lnSpc>
                <a:spcPts val="1260"/>
              </a:lnSpc>
              <a:spcAft>
                <a:spcPts val="1200"/>
              </a:spcAft>
            </a:pPr>
            <a:r>
              <a:rPr lang="ja-JP" altLang="en-US" sz="2500"/>
              <a:t>プロの尺八奏者のレッスンが受けられる！</a:t>
            </a:r>
            <a:endParaRPr lang="en-US" altLang="ja-JP" sz="2500" dirty="0"/>
          </a:p>
          <a:p>
            <a:pPr marL="0" indent="0">
              <a:lnSpc>
                <a:spcPts val="1260"/>
              </a:lnSpc>
              <a:spcAft>
                <a:spcPts val="1200"/>
              </a:spcAft>
              <a:buNone/>
            </a:pPr>
            <a:r>
              <a:rPr lang="en-US" altLang="ja-JP" sz="2400" dirty="0"/>
              <a:t>      You can take professional player’s lesson!</a:t>
            </a:r>
          </a:p>
          <a:p>
            <a:pPr>
              <a:lnSpc>
                <a:spcPts val="1260"/>
              </a:lnSpc>
              <a:spcAft>
                <a:spcPts val="1200"/>
              </a:spcAft>
            </a:pPr>
            <a:r>
              <a:rPr lang="ja-JP" altLang="en-US" sz="2500"/>
              <a:t>流派は「琴古流」。</a:t>
            </a:r>
            <a:endParaRPr lang="en-US" altLang="ja-JP" sz="2500" dirty="0"/>
          </a:p>
          <a:p>
            <a:pPr marL="0" indent="0">
              <a:lnSpc>
                <a:spcPts val="1260"/>
              </a:lnSpc>
              <a:spcAft>
                <a:spcPts val="1200"/>
              </a:spcAft>
              <a:buNone/>
            </a:pPr>
            <a:r>
              <a:rPr lang="en-US" altLang="ja-JP" sz="2400" dirty="0"/>
              <a:t>     We</a:t>
            </a:r>
            <a:r>
              <a:rPr lang="ja-JP" altLang="en-US" sz="2400"/>
              <a:t> </a:t>
            </a:r>
            <a:r>
              <a:rPr lang="en-US" altLang="ja-JP" sz="2400" dirty="0"/>
              <a:t>play the Kinko school of </a:t>
            </a:r>
            <a:r>
              <a:rPr lang="en-US" altLang="ja-JP" sz="2400" i="1" dirty="0" err="1"/>
              <a:t>syakuhachi</a:t>
            </a:r>
            <a:r>
              <a:rPr lang="en-US" altLang="ja-JP" sz="2400" dirty="0"/>
              <a:t> music,</a:t>
            </a:r>
          </a:p>
          <a:p>
            <a:pPr>
              <a:lnSpc>
                <a:spcPts val="1260"/>
              </a:lnSpc>
              <a:spcAft>
                <a:spcPts val="1200"/>
              </a:spcAft>
            </a:pPr>
            <a:r>
              <a:rPr lang="ja-JP" altLang="en-US" sz="2500"/>
              <a:t>でも、どんな曲でも演奏するよ</a:t>
            </a:r>
            <a:endParaRPr lang="en-US" altLang="ja-JP" sz="2500" dirty="0"/>
          </a:p>
          <a:p>
            <a:pPr marL="0" indent="0">
              <a:lnSpc>
                <a:spcPts val="1260"/>
              </a:lnSpc>
              <a:spcAft>
                <a:spcPts val="1200"/>
              </a:spcAft>
              <a:buNone/>
            </a:pPr>
            <a:r>
              <a:rPr lang="en-US" altLang="ja-JP" sz="2400" dirty="0"/>
              <a:t>     but you can also play contemporary music, too.</a:t>
            </a:r>
          </a:p>
          <a:p>
            <a:pPr>
              <a:lnSpc>
                <a:spcPts val="1260"/>
              </a:lnSpc>
              <a:spcAft>
                <a:spcPts val="1200"/>
              </a:spcAft>
            </a:pPr>
            <a:r>
              <a:rPr lang="ja-JP" altLang="en-US" sz="2500"/>
              <a:t>インカレサークル</a:t>
            </a:r>
            <a:endParaRPr lang="en-US" altLang="ja-JP" sz="2500" dirty="0"/>
          </a:p>
          <a:p>
            <a:pPr marL="0" indent="0">
              <a:lnSpc>
                <a:spcPts val="1260"/>
              </a:lnSpc>
              <a:spcAft>
                <a:spcPts val="1200"/>
              </a:spcAft>
              <a:buNone/>
            </a:pPr>
            <a:r>
              <a:rPr lang="en-US" altLang="ja-JP" sz="2400" dirty="0"/>
              <a:t>     We’re</a:t>
            </a:r>
            <a:r>
              <a:rPr lang="ja-JP" altLang="en-US" sz="2400"/>
              <a:t> </a:t>
            </a:r>
            <a:r>
              <a:rPr lang="en-US" altLang="ja-JP" sz="2400" dirty="0"/>
              <a:t>intercollege circle, so you can get to know other university students! </a:t>
            </a:r>
          </a:p>
          <a:p>
            <a:pPr>
              <a:lnSpc>
                <a:spcPts val="1260"/>
              </a:lnSpc>
              <a:spcAft>
                <a:spcPts val="1200"/>
              </a:spcAft>
            </a:pPr>
            <a:r>
              <a:rPr lang="ja-JP" altLang="en-US" sz="2500"/>
              <a:t>他大学との交流機会も豊富！</a:t>
            </a:r>
            <a:endParaRPr lang="en-US" altLang="ja-JP" sz="2500" dirty="0"/>
          </a:p>
          <a:p>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5" name="スライド番号プレースホルダー 4">
            <a:extLst>
              <a:ext uri="{FF2B5EF4-FFF2-40B4-BE49-F238E27FC236}">
                <a16:creationId xmlns:a16="http://schemas.microsoft.com/office/drawing/2014/main" id="{47FF0D29-58AA-421D-B81B-74130E3D0E8B}"/>
              </a:ext>
            </a:extLst>
          </p:cNvPr>
          <p:cNvSpPr>
            <a:spLocks noGrp="1"/>
          </p:cNvSpPr>
          <p:nvPr>
            <p:ph type="sldNum" sz="quarter" idx="12"/>
          </p:nvPr>
        </p:nvSpPr>
        <p:spPr/>
        <p:txBody>
          <a:bodyPr/>
          <a:lstStyle/>
          <a:p>
            <a:fld id="{27CE633F-9882-4A5C-83A2-1109D0C73261}" type="slidenum">
              <a:rPr lang="en-US" smtClean="0"/>
              <a:pPr/>
              <a:t>3</a:t>
            </a:fld>
            <a:endParaRPr lang="en-US"/>
          </a:p>
        </p:txBody>
      </p:sp>
    </p:spTree>
    <p:extLst>
      <p:ext uri="{BB962C8B-B14F-4D97-AF65-F5344CB8AC3E}">
        <p14:creationId xmlns:p14="http://schemas.microsoft.com/office/powerpoint/2010/main" val="3940018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09EAB-E33B-4B8F-8D6F-1996503F246A}"/>
              </a:ext>
            </a:extLst>
          </p:cNvPr>
          <p:cNvSpPr>
            <a:spLocks noGrp="1"/>
          </p:cNvSpPr>
          <p:nvPr>
            <p:ph type="title"/>
          </p:nvPr>
        </p:nvSpPr>
        <p:spPr>
          <a:xfrm>
            <a:off x="862787" y="69809"/>
            <a:ext cx="9601200" cy="1485900"/>
          </a:xfrm>
        </p:spPr>
        <p:txBody>
          <a:bodyPr/>
          <a:lstStyle/>
          <a:p>
            <a:r>
              <a:rPr lang="en-US" altLang="ja-JP">
                <a:latin typeface="+mj-ea"/>
              </a:rPr>
              <a:t>4</a:t>
            </a:r>
            <a:r>
              <a:rPr lang="ja-JP" altLang="en-US">
                <a:latin typeface="+mj-ea"/>
              </a:rPr>
              <a:t>月～</a:t>
            </a:r>
            <a:r>
              <a:rPr lang="en-US" altLang="ja-JP">
                <a:latin typeface="+mj-ea"/>
              </a:rPr>
              <a:t>9</a:t>
            </a:r>
            <a:r>
              <a:rPr lang="ja-JP" altLang="en-US">
                <a:latin typeface="+mj-ea"/>
              </a:rPr>
              <a:t>月</a:t>
            </a:r>
            <a:endParaRPr kumimoji="1" lang="ja-JP" altLang="en-US"/>
          </a:p>
        </p:txBody>
      </p:sp>
      <p:sp>
        <p:nvSpPr>
          <p:cNvPr id="4" name="スライド番号プレースホルダー 3">
            <a:extLst>
              <a:ext uri="{FF2B5EF4-FFF2-40B4-BE49-F238E27FC236}">
                <a16:creationId xmlns:a16="http://schemas.microsoft.com/office/drawing/2014/main" id="{FEC76556-BD87-42AF-9689-C169BBFB4780}"/>
              </a:ext>
            </a:extLst>
          </p:cNvPr>
          <p:cNvSpPr>
            <a:spLocks noGrp="1"/>
          </p:cNvSpPr>
          <p:nvPr>
            <p:ph type="sldNum" sz="quarter" idx="12"/>
          </p:nvPr>
        </p:nvSpPr>
        <p:spPr/>
        <p:txBody>
          <a:bodyPr/>
          <a:lstStyle/>
          <a:p>
            <a:fld id="{27CE633F-9882-4A5C-83A2-1109D0C73261}" type="slidenum">
              <a:rPr lang="en-US" smtClean="0"/>
              <a:pPr/>
              <a:t>30</a:t>
            </a:fld>
            <a:endParaRPr lang="en-US"/>
          </a:p>
        </p:txBody>
      </p:sp>
      <p:pic>
        <p:nvPicPr>
          <p:cNvPr id="6" name="図 5">
            <a:extLst>
              <a:ext uri="{FF2B5EF4-FFF2-40B4-BE49-F238E27FC236}">
                <a16:creationId xmlns:a16="http://schemas.microsoft.com/office/drawing/2014/main" id="{12EFE5BC-68DA-49FB-9DC8-64E06C7E0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547" y="1428750"/>
            <a:ext cx="2596776" cy="4616491"/>
          </a:xfrm>
          <a:prstGeom prst="rect">
            <a:avLst/>
          </a:prstGeom>
        </p:spPr>
      </p:pic>
      <p:pic>
        <p:nvPicPr>
          <p:cNvPr id="7" name="図 6">
            <a:extLst>
              <a:ext uri="{FF2B5EF4-FFF2-40B4-BE49-F238E27FC236}">
                <a16:creationId xmlns:a16="http://schemas.microsoft.com/office/drawing/2014/main" id="{16BAA22A-E7E2-4EBC-AD2E-DD3B15084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676" y="1871529"/>
            <a:ext cx="7141978" cy="4017363"/>
          </a:xfrm>
          <a:prstGeom prst="rect">
            <a:avLst/>
          </a:prstGeom>
        </p:spPr>
      </p:pic>
      <p:sp>
        <p:nvSpPr>
          <p:cNvPr id="8" name="テキスト ボックス 7">
            <a:extLst>
              <a:ext uri="{FF2B5EF4-FFF2-40B4-BE49-F238E27FC236}">
                <a16:creationId xmlns:a16="http://schemas.microsoft.com/office/drawing/2014/main" id="{4B6F1184-0FC9-48DF-88D9-ABF3E59CB56C}"/>
              </a:ext>
            </a:extLst>
          </p:cNvPr>
          <p:cNvSpPr txBox="1"/>
          <p:nvPr/>
        </p:nvSpPr>
        <p:spPr>
          <a:xfrm>
            <a:off x="847780" y="6137283"/>
            <a:ext cx="4724400" cy="369332"/>
          </a:xfrm>
          <a:prstGeom prst="rect">
            <a:avLst/>
          </a:prstGeom>
          <a:noFill/>
        </p:spPr>
        <p:txBody>
          <a:bodyPr wrap="square" rtlCol="0">
            <a:spAutoFit/>
          </a:bodyPr>
          <a:lstStyle/>
          <a:p>
            <a:r>
              <a:rPr kumimoji="1" lang="ja-JP" altLang="en-US"/>
              <a:t>↑　全国学生邦楽フェス（８月）</a:t>
            </a:r>
          </a:p>
        </p:txBody>
      </p:sp>
      <p:sp>
        <p:nvSpPr>
          <p:cNvPr id="9" name="テキスト ボックス 8">
            <a:extLst>
              <a:ext uri="{FF2B5EF4-FFF2-40B4-BE49-F238E27FC236}">
                <a16:creationId xmlns:a16="http://schemas.microsoft.com/office/drawing/2014/main" id="{0B9E2B2F-E479-45E5-A0AC-FCE2EE3A2320}"/>
              </a:ext>
            </a:extLst>
          </p:cNvPr>
          <p:cNvSpPr txBox="1"/>
          <p:nvPr/>
        </p:nvSpPr>
        <p:spPr>
          <a:xfrm>
            <a:off x="6685660" y="6020046"/>
            <a:ext cx="4724400" cy="369332"/>
          </a:xfrm>
          <a:prstGeom prst="rect">
            <a:avLst/>
          </a:prstGeom>
          <a:noFill/>
        </p:spPr>
        <p:txBody>
          <a:bodyPr wrap="square" rtlCol="0">
            <a:spAutoFit/>
          </a:bodyPr>
          <a:lstStyle/>
          <a:p>
            <a:r>
              <a:rPr kumimoji="1" lang="ja-JP" altLang="en-US"/>
              <a:t>↑　学三夏合宿（８月）</a:t>
            </a:r>
          </a:p>
        </p:txBody>
      </p:sp>
      <p:sp>
        <p:nvSpPr>
          <p:cNvPr id="10" name="四角形: 角を丸くする 9">
            <a:extLst>
              <a:ext uri="{FF2B5EF4-FFF2-40B4-BE49-F238E27FC236}">
                <a16:creationId xmlns:a16="http://schemas.microsoft.com/office/drawing/2014/main" id="{8E6B50BE-BA84-41DD-BDC3-270238A6B40C}"/>
              </a:ext>
            </a:extLst>
          </p:cNvPr>
          <p:cNvSpPr/>
          <p:nvPr/>
        </p:nvSpPr>
        <p:spPr>
          <a:xfrm>
            <a:off x="5595330" y="1328055"/>
            <a:ext cx="6063736" cy="532763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nSpc>
                <a:spcPct val="150000"/>
              </a:lnSpc>
              <a:buFont typeface="Wingdings" panose="05000000000000000000" pitchFamily="2" charset="2"/>
              <a:buChar char="l"/>
            </a:pPr>
            <a:r>
              <a:rPr kumimoji="1" lang="ja-JP" altLang="en-US" sz="2000"/>
              <a:t>全国の学生和楽器団体が京都に集います！</a:t>
            </a:r>
            <a:endParaRPr kumimoji="1" lang="en-US" altLang="ja-JP" sz="2000"/>
          </a:p>
          <a:p>
            <a:pPr marL="342900" indent="-342900">
              <a:lnSpc>
                <a:spcPct val="150000"/>
              </a:lnSpc>
              <a:buFont typeface="Wingdings" panose="05000000000000000000" pitchFamily="2" charset="2"/>
              <a:buChar char="l"/>
            </a:pPr>
            <a:r>
              <a:rPr kumimoji="1" lang="ja-JP" altLang="en-US" sz="2000"/>
              <a:t>普段交わらない地方の人たちの演奏を聴くことができます</a:t>
            </a:r>
            <a:endParaRPr kumimoji="1" lang="en-US" altLang="ja-JP" sz="2000"/>
          </a:p>
          <a:p>
            <a:pPr marL="342900" indent="-342900">
              <a:lnSpc>
                <a:spcPct val="150000"/>
              </a:lnSpc>
              <a:buFont typeface="Wingdings" panose="05000000000000000000" pitchFamily="2" charset="2"/>
              <a:buChar char="l"/>
            </a:pPr>
            <a:r>
              <a:rPr kumimoji="1" lang="ja-JP" altLang="en-US" sz="2000"/>
              <a:t>演奏後は、プロの奏者による講評付き</a:t>
            </a:r>
            <a:endParaRPr kumimoji="1" lang="en-US" altLang="ja-JP" sz="2000"/>
          </a:p>
          <a:p>
            <a:pPr>
              <a:lnSpc>
                <a:spcPct val="150000"/>
              </a:lnSpc>
            </a:pPr>
            <a:r>
              <a:rPr kumimoji="1" lang="ja-JP" altLang="en-US" sz="2000"/>
              <a:t> 　ドキドキです</a:t>
            </a:r>
            <a:endParaRPr kumimoji="1" lang="en-US" altLang="ja-JP" sz="2000"/>
          </a:p>
        </p:txBody>
      </p:sp>
      <p:sp>
        <p:nvSpPr>
          <p:cNvPr id="11" name="四角形: 角を丸くする 10">
            <a:extLst>
              <a:ext uri="{FF2B5EF4-FFF2-40B4-BE49-F238E27FC236}">
                <a16:creationId xmlns:a16="http://schemas.microsoft.com/office/drawing/2014/main" id="{5B007338-CEB6-4827-9DC3-A383261185F3}"/>
              </a:ext>
            </a:extLst>
          </p:cNvPr>
          <p:cNvSpPr/>
          <p:nvPr/>
        </p:nvSpPr>
        <p:spPr>
          <a:xfrm>
            <a:off x="183346" y="1328055"/>
            <a:ext cx="5542171" cy="532763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nSpc>
                <a:spcPct val="150000"/>
              </a:lnSpc>
              <a:buFont typeface="Wingdings" panose="05000000000000000000" pitchFamily="2" charset="2"/>
              <a:buChar char="l"/>
            </a:pPr>
            <a:r>
              <a:rPr kumimoji="1" lang="ja-JP" altLang="en-US" sz="2000"/>
              <a:t>演奏だけでなく、レジャーも楽しむ合宿です！</a:t>
            </a:r>
            <a:endParaRPr kumimoji="1" lang="en-US" altLang="ja-JP" sz="2000"/>
          </a:p>
          <a:p>
            <a:pPr marL="342900" indent="-342900">
              <a:lnSpc>
                <a:spcPct val="150000"/>
              </a:lnSpc>
              <a:buFont typeface="Wingdings" panose="05000000000000000000" pitchFamily="2" charset="2"/>
              <a:buChar char="l"/>
            </a:pPr>
            <a:r>
              <a:rPr kumimoji="1" lang="ja-JP" altLang="en-US" sz="2000"/>
              <a:t>コンパやミニコンサートで親睦を深めます　</a:t>
            </a:r>
            <a:endParaRPr kumimoji="1" lang="en-US" altLang="ja-JP" sz="2000"/>
          </a:p>
        </p:txBody>
      </p:sp>
    </p:spTree>
    <p:extLst>
      <p:ext uri="{BB962C8B-B14F-4D97-AF65-F5344CB8AC3E}">
        <p14:creationId xmlns:p14="http://schemas.microsoft.com/office/powerpoint/2010/main" val="177541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ED3C2D-4D2E-4EAB-A19D-8330816BAF59}"/>
              </a:ext>
            </a:extLst>
          </p:cNvPr>
          <p:cNvSpPr>
            <a:spLocks noGrp="1"/>
          </p:cNvSpPr>
          <p:nvPr>
            <p:ph type="title"/>
          </p:nvPr>
        </p:nvSpPr>
        <p:spPr>
          <a:xfrm>
            <a:off x="824630" y="169985"/>
            <a:ext cx="9601200" cy="1485900"/>
          </a:xfrm>
        </p:spPr>
        <p:txBody>
          <a:bodyPr/>
          <a:lstStyle/>
          <a:p>
            <a:r>
              <a:rPr kumimoji="1" lang="en-US" altLang="ja-JP"/>
              <a:t>10</a:t>
            </a:r>
            <a:r>
              <a:rPr kumimoji="1" lang="ja-JP" altLang="en-US"/>
              <a:t>月～</a:t>
            </a:r>
            <a:r>
              <a:rPr kumimoji="1" lang="en-US" altLang="ja-JP"/>
              <a:t>3</a:t>
            </a:r>
            <a:r>
              <a:rPr kumimoji="1" lang="ja-JP" altLang="en-US"/>
              <a:t>月</a:t>
            </a:r>
          </a:p>
        </p:txBody>
      </p:sp>
      <p:sp>
        <p:nvSpPr>
          <p:cNvPr id="4" name="スライド番号プレースホルダー 3">
            <a:extLst>
              <a:ext uri="{FF2B5EF4-FFF2-40B4-BE49-F238E27FC236}">
                <a16:creationId xmlns:a16="http://schemas.microsoft.com/office/drawing/2014/main" id="{D2CD9187-9F6D-4B81-87A6-DDEFB0DE71AF}"/>
              </a:ext>
            </a:extLst>
          </p:cNvPr>
          <p:cNvSpPr>
            <a:spLocks noGrp="1"/>
          </p:cNvSpPr>
          <p:nvPr>
            <p:ph type="sldNum" sz="quarter" idx="12"/>
          </p:nvPr>
        </p:nvSpPr>
        <p:spPr/>
        <p:txBody>
          <a:bodyPr/>
          <a:lstStyle/>
          <a:p>
            <a:fld id="{27CE633F-9882-4A5C-83A2-1109D0C73261}" type="slidenum">
              <a:rPr lang="en-US" smtClean="0"/>
              <a:pPr/>
              <a:t>31</a:t>
            </a:fld>
            <a:endParaRPr lang="en-US"/>
          </a:p>
        </p:txBody>
      </p:sp>
      <p:pic>
        <p:nvPicPr>
          <p:cNvPr id="8" name="図 7" descr="屋内, 天井, キッチン, カウンター が含まれている画像&#10;&#10;自動的に生成された説明">
            <a:extLst>
              <a:ext uri="{FF2B5EF4-FFF2-40B4-BE49-F238E27FC236}">
                <a16:creationId xmlns:a16="http://schemas.microsoft.com/office/drawing/2014/main" id="{17AA4940-9EC5-4AD4-84DC-32412BCBF9C5}"/>
              </a:ext>
            </a:extLst>
          </p:cNvPr>
          <p:cNvPicPr>
            <a:picLocks noChangeAspect="1"/>
          </p:cNvPicPr>
          <p:nvPr/>
        </p:nvPicPr>
        <p:blipFill rotWithShape="1">
          <a:blip r:embed="rId2">
            <a:extLst>
              <a:ext uri="{28A0092B-C50C-407E-A947-70E740481C1C}">
                <a14:useLocalDpi xmlns:a14="http://schemas.microsoft.com/office/drawing/2010/main" val="0"/>
              </a:ext>
            </a:extLst>
          </a:blip>
          <a:srcRect l="7609" r="6729" b="29595"/>
          <a:stretch/>
        </p:blipFill>
        <p:spPr>
          <a:xfrm>
            <a:off x="951223" y="761702"/>
            <a:ext cx="4794738" cy="2954215"/>
          </a:xfrm>
          <a:prstGeom prst="rect">
            <a:avLst/>
          </a:prstGeom>
        </p:spPr>
      </p:pic>
      <p:pic>
        <p:nvPicPr>
          <p:cNvPr id="12" name="図 11" descr="人, 天井, 屋内, 民衆 が含まれている画像&#10;&#10;自動的に生成された説明">
            <a:extLst>
              <a:ext uri="{FF2B5EF4-FFF2-40B4-BE49-F238E27FC236}">
                <a16:creationId xmlns:a16="http://schemas.microsoft.com/office/drawing/2014/main" id="{D5C20056-5A11-4D1D-BE6A-D00CCFBA4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355" y="3429000"/>
            <a:ext cx="3928307" cy="2954215"/>
          </a:xfrm>
          <a:prstGeom prst="rect">
            <a:avLst/>
          </a:prstGeom>
        </p:spPr>
      </p:pic>
      <p:sp>
        <p:nvSpPr>
          <p:cNvPr id="14" name="テキスト ボックス 13">
            <a:extLst>
              <a:ext uri="{FF2B5EF4-FFF2-40B4-BE49-F238E27FC236}">
                <a16:creationId xmlns:a16="http://schemas.microsoft.com/office/drawing/2014/main" id="{EAE9703A-5237-443A-AF5A-C1ABC48BEF65}"/>
              </a:ext>
            </a:extLst>
          </p:cNvPr>
          <p:cNvSpPr txBox="1"/>
          <p:nvPr/>
        </p:nvSpPr>
        <p:spPr>
          <a:xfrm>
            <a:off x="5842593" y="723926"/>
            <a:ext cx="461665" cy="3143399"/>
          </a:xfrm>
          <a:prstGeom prst="rect">
            <a:avLst/>
          </a:prstGeom>
          <a:noFill/>
        </p:spPr>
        <p:txBody>
          <a:bodyPr vert="eaVert" wrap="square" rtlCol="0">
            <a:spAutoFit/>
          </a:bodyPr>
          <a:lstStyle/>
          <a:p>
            <a:r>
              <a:rPr kumimoji="1" lang="ja-JP" altLang="en-US"/>
              <a:t>↓　学三おさらい会（</a:t>
            </a:r>
            <a:r>
              <a:rPr kumimoji="1" lang="en-US" altLang="ja-JP"/>
              <a:t>12</a:t>
            </a:r>
            <a:r>
              <a:rPr kumimoji="1" lang="ja-JP" altLang="en-US"/>
              <a:t>月）</a:t>
            </a:r>
          </a:p>
        </p:txBody>
      </p:sp>
      <p:sp>
        <p:nvSpPr>
          <p:cNvPr id="16" name="テキスト ボックス 15">
            <a:extLst>
              <a:ext uri="{FF2B5EF4-FFF2-40B4-BE49-F238E27FC236}">
                <a16:creationId xmlns:a16="http://schemas.microsoft.com/office/drawing/2014/main" id="{2CEF5DC4-44A7-49A2-AA6C-CC1F2DDAE573}"/>
              </a:ext>
            </a:extLst>
          </p:cNvPr>
          <p:cNvSpPr txBox="1"/>
          <p:nvPr/>
        </p:nvSpPr>
        <p:spPr>
          <a:xfrm>
            <a:off x="10696159" y="3623956"/>
            <a:ext cx="461665" cy="3143399"/>
          </a:xfrm>
          <a:prstGeom prst="rect">
            <a:avLst/>
          </a:prstGeom>
          <a:noFill/>
        </p:spPr>
        <p:txBody>
          <a:bodyPr vert="eaVert" wrap="square" rtlCol="0">
            <a:spAutoFit/>
          </a:bodyPr>
          <a:lstStyle/>
          <a:p>
            <a:r>
              <a:rPr kumimoji="1" lang="ja-JP" altLang="en-US"/>
              <a:t>↓　学三春合宿（</a:t>
            </a:r>
            <a:r>
              <a:rPr kumimoji="1" lang="en-US" altLang="ja-JP"/>
              <a:t>2</a:t>
            </a:r>
            <a:r>
              <a:rPr kumimoji="1" lang="ja-JP" altLang="en-US"/>
              <a:t>月）</a:t>
            </a:r>
          </a:p>
        </p:txBody>
      </p:sp>
      <p:sp>
        <p:nvSpPr>
          <p:cNvPr id="18" name="四角形: 角を丸くする 17">
            <a:extLst>
              <a:ext uri="{FF2B5EF4-FFF2-40B4-BE49-F238E27FC236}">
                <a16:creationId xmlns:a16="http://schemas.microsoft.com/office/drawing/2014/main" id="{A243F2B2-49AC-4E5E-9A02-2EAFB46FC680}"/>
              </a:ext>
            </a:extLst>
          </p:cNvPr>
          <p:cNvSpPr/>
          <p:nvPr/>
        </p:nvSpPr>
        <p:spPr>
          <a:xfrm>
            <a:off x="6244437" y="1595102"/>
            <a:ext cx="5887742" cy="478811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nSpc>
                <a:spcPct val="150000"/>
              </a:lnSpc>
              <a:buFont typeface="Wingdings" panose="05000000000000000000" pitchFamily="2" charset="2"/>
              <a:buChar char="l"/>
            </a:pPr>
            <a:r>
              <a:rPr kumimoji="1" lang="ja-JP" altLang="en-US" sz="2000"/>
              <a:t>年末、どこかの会場を借りて行うイベントです</a:t>
            </a:r>
            <a:endParaRPr kumimoji="1" lang="en-US" altLang="ja-JP" sz="2000"/>
          </a:p>
          <a:p>
            <a:pPr marL="342900" indent="-342900">
              <a:lnSpc>
                <a:spcPct val="150000"/>
              </a:lnSpc>
              <a:buFont typeface="Wingdings" panose="05000000000000000000" pitchFamily="2" charset="2"/>
              <a:buChar char="l"/>
            </a:pPr>
            <a:r>
              <a:rPr kumimoji="1" lang="ja-JP" altLang="en-US" sz="2000"/>
              <a:t>縮小版の定期演奏会</a:t>
            </a:r>
            <a:endParaRPr kumimoji="1" lang="en-US" altLang="ja-JP" sz="2000"/>
          </a:p>
          <a:p>
            <a:pPr marL="342900" indent="-342900">
              <a:lnSpc>
                <a:spcPct val="150000"/>
              </a:lnSpc>
              <a:buFont typeface="Wingdings" panose="05000000000000000000" pitchFamily="2" charset="2"/>
              <a:buChar char="l"/>
            </a:pPr>
            <a:r>
              <a:rPr kumimoji="1" lang="ja-JP" altLang="en-US" sz="2000"/>
              <a:t>あくまで非公式イベント（公式）なので、緩い雰囲気で進行します</a:t>
            </a:r>
            <a:endParaRPr kumimoji="1" lang="en-US" altLang="ja-JP" sz="2000"/>
          </a:p>
          <a:p>
            <a:pPr marL="342900" indent="-342900">
              <a:lnSpc>
                <a:spcPct val="150000"/>
              </a:lnSpc>
              <a:buFont typeface="Wingdings" panose="05000000000000000000" pitchFamily="2" charset="2"/>
              <a:buChar char="l"/>
            </a:pPr>
            <a:endParaRPr kumimoji="1" lang="en-US" altLang="ja-JP" sz="2000"/>
          </a:p>
        </p:txBody>
      </p:sp>
      <p:sp>
        <p:nvSpPr>
          <p:cNvPr id="19" name="四角形: 角を丸くする 18">
            <a:extLst>
              <a:ext uri="{FF2B5EF4-FFF2-40B4-BE49-F238E27FC236}">
                <a16:creationId xmlns:a16="http://schemas.microsoft.com/office/drawing/2014/main" id="{56030DF5-BCA1-4B86-BD58-C975978DDCE7}"/>
              </a:ext>
            </a:extLst>
          </p:cNvPr>
          <p:cNvSpPr/>
          <p:nvPr/>
        </p:nvSpPr>
        <p:spPr>
          <a:xfrm>
            <a:off x="240521" y="2043952"/>
            <a:ext cx="6288465" cy="400761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nSpc>
                <a:spcPct val="150000"/>
              </a:lnSpc>
              <a:buFont typeface="Wingdings" panose="05000000000000000000" pitchFamily="2" charset="2"/>
              <a:buChar char="l"/>
            </a:pPr>
            <a:r>
              <a:rPr kumimoji="1" lang="ja-JP" altLang="en-US" sz="2000"/>
              <a:t>夏合宿同様、レジャーも楽しむという趣旨の合宿です</a:t>
            </a:r>
            <a:endParaRPr kumimoji="1" lang="en-US" altLang="ja-JP" sz="2000" dirty="0"/>
          </a:p>
          <a:p>
            <a:pPr marL="342900" indent="-342900">
              <a:lnSpc>
                <a:spcPct val="150000"/>
              </a:lnSpc>
              <a:buFont typeface="Wingdings" panose="05000000000000000000" pitchFamily="2" charset="2"/>
              <a:buChar char="l"/>
            </a:pPr>
            <a:r>
              <a:rPr kumimoji="1" lang="ja-JP" altLang="en-US" sz="2000"/>
              <a:t>例年の行き先は河口湖「クラブラフェスタ」</a:t>
            </a:r>
            <a:endParaRPr kumimoji="1" lang="en-US" altLang="ja-JP" sz="2000" dirty="0"/>
          </a:p>
          <a:p>
            <a:pPr>
              <a:lnSpc>
                <a:spcPct val="150000"/>
              </a:lnSpc>
            </a:pPr>
            <a:endParaRPr kumimoji="1" lang="en-US" altLang="ja-JP" sz="2000" dirty="0"/>
          </a:p>
          <a:p>
            <a:pPr>
              <a:lnSpc>
                <a:spcPct val="150000"/>
              </a:lnSpc>
            </a:pPr>
            <a:endParaRPr kumimoji="1" lang="en-US" altLang="ja-JP" sz="2000" dirty="0"/>
          </a:p>
          <a:p>
            <a:pPr marL="342900" indent="-342900">
              <a:lnSpc>
                <a:spcPct val="150000"/>
              </a:lnSpc>
              <a:buFont typeface="Wingdings" panose="05000000000000000000" pitchFamily="2" charset="2"/>
              <a:buChar char="l"/>
            </a:pPr>
            <a:endParaRPr kumimoji="1" lang="en-US" altLang="ja-JP" sz="2000" dirty="0"/>
          </a:p>
        </p:txBody>
      </p:sp>
    </p:spTree>
    <p:extLst>
      <p:ext uri="{BB962C8B-B14F-4D97-AF65-F5344CB8AC3E}">
        <p14:creationId xmlns:p14="http://schemas.microsoft.com/office/powerpoint/2010/main" val="201593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8A7846-749F-45C7-8D5D-40B97F840BF9}"/>
              </a:ext>
            </a:extLst>
          </p:cNvPr>
          <p:cNvSpPr>
            <a:spLocks noGrp="1"/>
          </p:cNvSpPr>
          <p:nvPr>
            <p:ph type="title"/>
          </p:nvPr>
        </p:nvSpPr>
        <p:spPr>
          <a:xfrm>
            <a:off x="824630" y="181598"/>
            <a:ext cx="3354263" cy="724256"/>
          </a:xfrm>
        </p:spPr>
        <p:txBody>
          <a:bodyPr>
            <a:normAutofit/>
          </a:bodyPr>
          <a:lstStyle/>
          <a:p>
            <a:r>
              <a:rPr kumimoji="1" lang="en-US" altLang="ja-JP"/>
              <a:t>10</a:t>
            </a:r>
            <a:r>
              <a:rPr kumimoji="1" lang="ja-JP" altLang="en-US"/>
              <a:t>月～</a:t>
            </a:r>
            <a:r>
              <a:rPr kumimoji="1" lang="en-US" altLang="ja-JP"/>
              <a:t>3</a:t>
            </a:r>
            <a:r>
              <a:rPr kumimoji="1" lang="ja-JP" altLang="en-US"/>
              <a:t>月</a:t>
            </a:r>
          </a:p>
        </p:txBody>
      </p:sp>
      <p:sp>
        <p:nvSpPr>
          <p:cNvPr id="4" name="スライド番号プレースホルダー 3">
            <a:extLst>
              <a:ext uri="{FF2B5EF4-FFF2-40B4-BE49-F238E27FC236}">
                <a16:creationId xmlns:a16="http://schemas.microsoft.com/office/drawing/2014/main" id="{6471C818-AF24-448A-9505-13FA5438CF52}"/>
              </a:ext>
            </a:extLst>
          </p:cNvPr>
          <p:cNvSpPr>
            <a:spLocks noGrp="1"/>
          </p:cNvSpPr>
          <p:nvPr>
            <p:ph type="sldNum" sz="quarter" idx="12"/>
          </p:nvPr>
        </p:nvSpPr>
        <p:spPr/>
        <p:txBody>
          <a:bodyPr/>
          <a:lstStyle/>
          <a:p>
            <a:fld id="{27CE633F-9882-4A5C-83A2-1109D0C73261}" type="slidenum">
              <a:rPr lang="en-US" smtClean="0"/>
              <a:pPr/>
              <a:t>32</a:t>
            </a:fld>
            <a:endParaRPr lang="en-US"/>
          </a:p>
        </p:txBody>
      </p:sp>
      <p:grpSp>
        <p:nvGrpSpPr>
          <p:cNvPr id="5" name="グループ化 4">
            <a:extLst>
              <a:ext uri="{FF2B5EF4-FFF2-40B4-BE49-F238E27FC236}">
                <a16:creationId xmlns:a16="http://schemas.microsoft.com/office/drawing/2014/main" id="{0C62A013-72E8-4F5D-BA58-C5BC50AA50C7}"/>
              </a:ext>
            </a:extLst>
          </p:cNvPr>
          <p:cNvGrpSpPr/>
          <p:nvPr/>
        </p:nvGrpSpPr>
        <p:grpSpPr>
          <a:xfrm>
            <a:off x="449534" y="1922405"/>
            <a:ext cx="5760668" cy="4371287"/>
            <a:chOff x="2214053" y="3679737"/>
            <a:chExt cx="4456750" cy="3272380"/>
          </a:xfrm>
        </p:grpSpPr>
        <p:pic>
          <p:nvPicPr>
            <p:cNvPr id="6" name="図 5" descr="人, 屋内, 男, 立つ が含まれている画像&#10;&#10;自動的に生成された説明">
              <a:extLst>
                <a:ext uri="{FF2B5EF4-FFF2-40B4-BE49-F238E27FC236}">
                  <a16:creationId xmlns:a16="http://schemas.microsoft.com/office/drawing/2014/main" id="{C9DC88B5-CD9B-48E8-8CAB-E7F51B67E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053" y="3679737"/>
              <a:ext cx="3969732" cy="2975956"/>
            </a:xfrm>
            <a:prstGeom prst="rect">
              <a:avLst/>
            </a:prstGeom>
          </p:spPr>
        </p:pic>
        <p:sp>
          <p:nvSpPr>
            <p:cNvPr id="7" name="テキスト ボックス 6">
              <a:extLst>
                <a:ext uri="{FF2B5EF4-FFF2-40B4-BE49-F238E27FC236}">
                  <a16:creationId xmlns:a16="http://schemas.microsoft.com/office/drawing/2014/main" id="{06347A84-46CD-432A-A52D-75E182D9E3E1}"/>
                </a:ext>
              </a:extLst>
            </p:cNvPr>
            <p:cNvSpPr txBox="1"/>
            <p:nvPr/>
          </p:nvSpPr>
          <p:spPr>
            <a:xfrm>
              <a:off x="6209138" y="3808718"/>
              <a:ext cx="461665" cy="3143399"/>
            </a:xfrm>
            <a:prstGeom prst="rect">
              <a:avLst/>
            </a:prstGeom>
            <a:noFill/>
          </p:spPr>
          <p:txBody>
            <a:bodyPr vert="eaVert" wrap="square" rtlCol="0">
              <a:spAutoFit/>
            </a:bodyPr>
            <a:lstStyle/>
            <a:p>
              <a:r>
                <a:rPr kumimoji="1" lang="ja-JP" altLang="en-US"/>
                <a:t>↓　狂宴（２月）</a:t>
              </a:r>
            </a:p>
          </p:txBody>
        </p:sp>
      </p:grpSp>
      <p:grpSp>
        <p:nvGrpSpPr>
          <p:cNvPr id="8" name="グループ化 7">
            <a:extLst>
              <a:ext uri="{FF2B5EF4-FFF2-40B4-BE49-F238E27FC236}">
                <a16:creationId xmlns:a16="http://schemas.microsoft.com/office/drawing/2014/main" id="{DE9DBD7B-73CB-4710-B6F3-30FDC3FA633B}"/>
              </a:ext>
            </a:extLst>
          </p:cNvPr>
          <p:cNvGrpSpPr/>
          <p:nvPr/>
        </p:nvGrpSpPr>
        <p:grpSpPr>
          <a:xfrm>
            <a:off x="6355728" y="2221906"/>
            <a:ext cx="5690746" cy="3772287"/>
            <a:chOff x="6946739" y="3679737"/>
            <a:chExt cx="4742027" cy="3143399"/>
          </a:xfrm>
        </p:grpSpPr>
        <p:pic>
          <p:nvPicPr>
            <p:cNvPr id="9" name="図 8" descr="人, スポーツ, 屋内, テーブル が含まれている画像&#10;&#10;自動的に生成された説明">
              <a:extLst>
                <a:ext uri="{FF2B5EF4-FFF2-40B4-BE49-F238E27FC236}">
                  <a16:creationId xmlns:a16="http://schemas.microsoft.com/office/drawing/2014/main" id="{62F48C4A-D8E8-4423-A382-8B3B84057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739" y="3679738"/>
              <a:ext cx="4196154" cy="2975956"/>
            </a:xfrm>
            <a:prstGeom prst="rect">
              <a:avLst/>
            </a:prstGeom>
          </p:spPr>
        </p:pic>
        <p:sp>
          <p:nvSpPr>
            <p:cNvPr id="10" name="テキスト ボックス 9">
              <a:extLst>
                <a:ext uri="{FF2B5EF4-FFF2-40B4-BE49-F238E27FC236}">
                  <a16:creationId xmlns:a16="http://schemas.microsoft.com/office/drawing/2014/main" id="{A07F5EB3-B717-4C32-8AED-46702136D71E}"/>
                </a:ext>
              </a:extLst>
            </p:cNvPr>
            <p:cNvSpPr txBox="1"/>
            <p:nvPr/>
          </p:nvSpPr>
          <p:spPr>
            <a:xfrm>
              <a:off x="11227101" y="3679737"/>
              <a:ext cx="461665" cy="3143399"/>
            </a:xfrm>
            <a:prstGeom prst="rect">
              <a:avLst/>
            </a:prstGeom>
            <a:noFill/>
          </p:spPr>
          <p:txBody>
            <a:bodyPr vert="eaVert" wrap="square" rtlCol="0">
              <a:spAutoFit/>
            </a:bodyPr>
            <a:lstStyle/>
            <a:p>
              <a:r>
                <a:rPr kumimoji="1" lang="ja-JP" altLang="en-US"/>
                <a:t>↓　学三卒業演奏会（３月）</a:t>
              </a:r>
            </a:p>
          </p:txBody>
        </p:sp>
      </p:grpSp>
      <p:sp>
        <p:nvSpPr>
          <p:cNvPr id="11" name="四角形: 角を丸くする 10">
            <a:extLst>
              <a:ext uri="{FF2B5EF4-FFF2-40B4-BE49-F238E27FC236}">
                <a16:creationId xmlns:a16="http://schemas.microsoft.com/office/drawing/2014/main" id="{79B05AA0-C727-4EB4-8A79-4287519E21FA}"/>
              </a:ext>
            </a:extLst>
          </p:cNvPr>
          <p:cNvSpPr/>
          <p:nvPr/>
        </p:nvSpPr>
        <p:spPr>
          <a:xfrm>
            <a:off x="6264067" y="1287555"/>
            <a:ext cx="5782407" cy="501069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nSpc>
                <a:spcPct val="150000"/>
              </a:lnSpc>
              <a:buFont typeface="Wingdings" panose="05000000000000000000" pitchFamily="2" charset="2"/>
              <a:buChar char="l"/>
            </a:pPr>
            <a:r>
              <a:rPr kumimoji="1" lang="ja-JP" altLang="en-US" sz="2000"/>
              <a:t>尺八だけの演奏会</a:t>
            </a:r>
            <a:endParaRPr kumimoji="1" lang="en-US" altLang="ja-JP" sz="2000"/>
          </a:p>
          <a:p>
            <a:pPr marL="342900" indent="-342900">
              <a:lnSpc>
                <a:spcPct val="150000"/>
              </a:lnSpc>
              <a:buFont typeface="Wingdings" panose="05000000000000000000" pitchFamily="2" charset="2"/>
              <a:buChar char="l"/>
            </a:pPr>
            <a:r>
              <a:rPr kumimoji="1" lang="ja-JP" altLang="en-US" sz="2000"/>
              <a:t>プロ奏者たちが共演する夢のような機会です</a:t>
            </a:r>
            <a:endParaRPr kumimoji="1" lang="en-US" altLang="ja-JP" sz="2000"/>
          </a:p>
          <a:p>
            <a:pPr marL="342900" indent="-342900">
              <a:lnSpc>
                <a:spcPct val="150000"/>
              </a:lnSpc>
              <a:buFont typeface="Wingdings" panose="05000000000000000000" pitchFamily="2" charset="2"/>
              <a:buChar char="l"/>
            </a:pPr>
            <a:r>
              <a:rPr kumimoji="1" lang="ja-JP" altLang="en-US" sz="2000"/>
              <a:t>プロの奏者に伴うような形で、学三の尺八有志も出演します</a:t>
            </a:r>
            <a:endParaRPr kumimoji="1" lang="en-US" altLang="ja-JP" sz="2000"/>
          </a:p>
          <a:p>
            <a:pPr marL="342900" indent="-342900">
              <a:lnSpc>
                <a:spcPct val="150000"/>
              </a:lnSpc>
              <a:buFont typeface="Wingdings" panose="05000000000000000000" pitchFamily="2" charset="2"/>
              <a:buChar char="l"/>
            </a:pPr>
            <a:r>
              <a:rPr kumimoji="1" lang="ja-JP" altLang="en-US" sz="2000"/>
              <a:t>一昨年は、和楽器バンドの神永大輔さんと合奏しました</a:t>
            </a:r>
            <a:endParaRPr kumimoji="1" lang="en-US" altLang="ja-JP" sz="2000"/>
          </a:p>
        </p:txBody>
      </p:sp>
      <p:sp>
        <p:nvSpPr>
          <p:cNvPr id="12" name="四角形: 角を丸くする 11">
            <a:extLst>
              <a:ext uri="{FF2B5EF4-FFF2-40B4-BE49-F238E27FC236}">
                <a16:creationId xmlns:a16="http://schemas.microsoft.com/office/drawing/2014/main" id="{C966896D-1D89-42EE-8A2C-DB384FDA41BF}"/>
              </a:ext>
            </a:extLst>
          </p:cNvPr>
          <p:cNvSpPr/>
          <p:nvPr/>
        </p:nvSpPr>
        <p:spPr>
          <a:xfrm>
            <a:off x="240521" y="723926"/>
            <a:ext cx="6288465" cy="532763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nSpc>
                <a:spcPct val="150000"/>
              </a:lnSpc>
              <a:buFont typeface="Wingdings" panose="05000000000000000000" pitchFamily="2" charset="2"/>
              <a:buChar char="l"/>
            </a:pPr>
            <a:r>
              <a:rPr kumimoji="1" lang="ja-JP" altLang="en-US" sz="2000"/>
              <a:t>学三を卒業する方々による演奏会です</a:t>
            </a:r>
            <a:endParaRPr kumimoji="1" lang="en-US" altLang="ja-JP" sz="2000"/>
          </a:p>
          <a:p>
            <a:pPr marL="342900" indent="-342900">
              <a:lnSpc>
                <a:spcPct val="150000"/>
              </a:lnSpc>
              <a:buFont typeface="Wingdings" panose="05000000000000000000" pitchFamily="2" charset="2"/>
              <a:buChar char="l"/>
            </a:pPr>
            <a:r>
              <a:rPr kumimoji="1" lang="ja-JP" altLang="en-US" sz="2000"/>
              <a:t>流石は卒業生といったような演奏が聴けます</a:t>
            </a:r>
            <a:endParaRPr kumimoji="1" lang="en-US" altLang="ja-JP" sz="2000"/>
          </a:p>
          <a:p>
            <a:pPr marL="342900" indent="-342900">
              <a:lnSpc>
                <a:spcPct val="150000"/>
              </a:lnSpc>
              <a:buFont typeface="Wingdings" panose="05000000000000000000" pitchFamily="2" charset="2"/>
              <a:buChar char="l"/>
            </a:pPr>
            <a:r>
              <a:rPr kumimoji="1" lang="ja-JP" altLang="en-US" sz="2000"/>
              <a:t>下級生も全体合奏に参加することができます。</a:t>
            </a:r>
            <a:endParaRPr kumimoji="1" lang="en-US" altLang="ja-JP" sz="2000"/>
          </a:p>
          <a:p>
            <a:pPr marL="342900" indent="-342900">
              <a:lnSpc>
                <a:spcPct val="150000"/>
              </a:lnSpc>
              <a:buFont typeface="Wingdings" panose="05000000000000000000" pitchFamily="2" charset="2"/>
              <a:buChar char="l"/>
            </a:pPr>
            <a:endParaRPr kumimoji="1" lang="en-US" altLang="ja-JP" sz="2000"/>
          </a:p>
        </p:txBody>
      </p:sp>
    </p:spTree>
    <p:extLst>
      <p:ext uri="{BB962C8B-B14F-4D97-AF65-F5344CB8AC3E}">
        <p14:creationId xmlns:p14="http://schemas.microsoft.com/office/powerpoint/2010/main" val="345880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2C808B65-DEC5-4FA4-8F98-396E4AE1A9B3}"/>
              </a:ext>
            </a:extLst>
          </p:cNvPr>
          <p:cNvSpPr>
            <a:spLocks noGrp="1"/>
          </p:cNvSpPr>
          <p:nvPr>
            <p:ph type="subTitle" idx="1"/>
          </p:nvPr>
        </p:nvSpPr>
        <p:spPr>
          <a:xfrm>
            <a:off x="2595772" y="4292553"/>
            <a:ext cx="7000456" cy="1212821"/>
          </a:xfrm>
        </p:spPr>
        <p:txBody>
          <a:bodyPr>
            <a:normAutofit/>
          </a:bodyPr>
          <a:lstStyle/>
          <a:p>
            <a:r>
              <a:rPr kumimoji="1" lang="ja-JP" altLang="en-US" sz="3200"/>
              <a:t>ご清聴ありがとうございました。</a:t>
            </a:r>
            <a:endParaRPr kumimoji="1" lang="en-US" altLang="ja-JP" sz="3200" dirty="0"/>
          </a:p>
          <a:p>
            <a:r>
              <a:rPr kumimoji="1" lang="en-US" altLang="ja-JP" sz="3200" dirty="0"/>
              <a:t>Thank you for listening!</a:t>
            </a:r>
            <a:endParaRPr kumimoji="1" lang="ja-JP" altLang="en-US" sz="3200"/>
          </a:p>
        </p:txBody>
      </p:sp>
      <p:pic>
        <p:nvPicPr>
          <p:cNvPr id="4" name="図 3" descr="停止, 記号, フラグ が含まれている画像&#10;&#10;自動的に生成された説明">
            <a:extLst>
              <a:ext uri="{FF2B5EF4-FFF2-40B4-BE49-F238E27FC236}">
                <a16:creationId xmlns:a16="http://schemas.microsoft.com/office/drawing/2014/main" id="{FB3A77AB-EC90-43F7-B547-3B14A40FD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321" y="-96591"/>
            <a:ext cx="4389144" cy="4389144"/>
          </a:xfrm>
          <a:prstGeom prst="rect">
            <a:avLst/>
          </a:prstGeom>
        </p:spPr>
      </p:pic>
    </p:spTree>
    <p:extLst>
      <p:ext uri="{BB962C8B-B14F-4D97-AF65-F5344CB8AC3E}">
        <p14:creationId xmlns:p14="http://schemas.microsoft.com/office/powerpoint/2010/main" val="205765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FF44F-6993-4050-BF59-C1FA266D380F}"/>
              </a:ext>
            </a:extLst>
          </p:cNvPr>
          <p:cNvSpPr>
            <a:spLocks noGrp="1"/>
          </p:cNvSpPr>
          <p:nvPr>
            <p:ph type="title"/>
          </p:nvPr>
        </p:nvSpPr>
        <p:spPr/>
        <p:txBody>
          <a:bodyPr/>
          <a:lstStyle/>
          <a:p>
            <a:r>
              <a:rPr kumimoji="1" lang="ja-JP" altLang="en-US"/>
              <a:t>基本情報</a:t>
            </a:r>
            <a:r>
              <a:rPr lang="ja-JP" altLang="en-US"/>
              <a:t>　</a:t>
            </a:r>
            <a:r>
              <a:rPr lang="en-US" altLang="ja-JP" dirty="0"/>
              <a:t>Circle information</a:t>
            </a:r>
            <a:endParaRPr kumimoji="1" lang="ja-JP" altLang="en-US"/>
          </a:p>
        </p:txBody>
      </p:sp>
      <p:sp>
        <p:nvSpPr>
          <p:cNvPr id="3" name="コンテンツ プレースホルダー 2">
            <a:extLst>
              <a:ext uri="{FF2B5EF4-FFF2-40B4-BE49-F238E27FC236}">
                <a16:creationId xmlns:a16="http://schemas.microsoft.com/office/drawing/2014/main" id="{DB33081D-95B4-4878-B1B2-0AB6B57C7387}"/>
              </a:ext>
            </a:extLst>
          </p:cNvPr>
          <p:cNvSpPr>
            <a:spLocks noGrp="1"/>
          </p:cNvSpPr>
          <p:nvPr>
            <p:ph idx="1"/>
          </p:nvPr>
        </p:nvSpPr>
        <p:spPr>
          <a:xfrm>
            <a:off x="1295400" y="1928856"/>
            <a:ext cx="10896600" cy="4524529"/>
          </a:xfrm>
        </p:spPr>
        <p:txBody>
          <a:bodyPr>
            <a:noAutofit/>
          </a:bodyPr>
          <a:lstStyle/>
          <a:p>
            <a:r>
              <a:rPr kumimoji="1" lang="ja-JP" altLang="en-US" sz="2500"/>
              <a:t>活動日　</a:t>
            </a:r>
            <a:r>
              <a:rPr kumimoji="1" lang="en-US" altLang="ja-JP" sz="2500"/>
              <a:t>Lesson day</a:t>
            </a:r>
          </a:p>
          <a:p>
            <a:pPr marL="0" indent="0">
              <a:buNone/>
            </a:pPr>
            <a:r>
              <a:rPr kumimoji="1" lang="ja-JP" altLang="en-US" sz="2500"/>
              <a:t>→毎週月曜日</a:t>
            </a:r>
            <a:r>
              <a:rPr kumimoji="1" lang="en-US" altLang="ja-JP" sz="2500"/>
              <a:t>3</a:t>
            </a:r>
            <a:r>
              <a:rPr kumimoji="1" lang="ja-JP" altLang="en-US" sz="2500"/>
              <a:t>～</a:t>
            </a:r>
            <a:r>
              <a:rPr kumimoji="1" lang="en-US" altLang="ja-JP" sz="2500"/>
              <a:t>5</a:t>
            </a:r>
            <a:r>
              <a:rPr lang="ja-JP" altLang="en-US" sz="2500"/>
              <a:t>限（個人練習は自由）</a:t>
            </a:r>
            <a:endParaRPr lang="en-US" altLang="ja-JP" sz="2500"/>
          </a:p>
          <a:p>
            <a:pPr marL="0" indent="0">
              <a:buNone/>
            </a:pPr>
            <a:r>
              <a:rPr lang="en-US" altLang="ja-JP" sz="2200"/>
              <a:t>    Every Monday </a:t>
            </a:r>
            <a:r>
              <a:rPr lang="ja-JP" altLang="en-US" sz="2200"/>
              <a:t> </a:t>
            </a:r>
            <a:r>
              <a:rPr lang="en-US" altLang="ja-JP" sz="2200"/>
              <a:t>3</a:t>
            </a:r>
            <a:r>
              <a:rPr lang="en-US" altLang="ja-JP" sz="2200" baseline="30000"/>
              <a:t>rd</a:t>
            </a:r>
            <a:r>
              <a:rPr lang="en-US" altLang="ja-JP" sz="2200"/>
              <a:t>~5</a:t>
            </a:r>
            <a:r>
              <a:rPr lang="en-US" altLang="ja-JP" sz="2200" baseline="30000"/>
              <a:t>th </a:t>
            </a:r>
            <a:r>
              <a:rPr lang="en-US" altLang="ja-JP" sz="2200"/>
              <a:t>period (you can come club room and practice whenever you want)</a:t>
            </a:r>
            <a:endParaRPr kumimoji="1" lang="en-US" altLang="ja-JP" sz="2200"/>
          </a:p>
          <a:p>
            <a:r>
              <a:rPr lang="ja-JP" altLang="en-US" sz="2500"/>
              <a:t>部室　</a:t>
            </a:r>
            <a:r>
              <a:rPr lang="en-US" altLang="ja-JP" sz="2500"/>
              <a:t>Club room</a:t>
            </a:r>
          </a:p>
          <a:p>
            <a:pPr marL="0" indent="0">
              <a:buNone/>
            </a:pPr>
            <a:r>
              <a:rPr kumimoji="1" lang="ja-JP" altLang="en-US" sz="2500"/>
              <a:t>→学生会館</a:t>
            </a:r>
            <a:r>
              <a:rPr kumimoji="1" lang="en-US" altLang="ja-JP" sz="2500"/>
              <a:t>10</a:t>
            </a:r>
            <a:r>
              <a:rPr kumimoji="1" lang="ja-JP" altLang="en-US" sz="2500"/>
              <a:t>階</a:t>
            </a:r>
            <a:r>
              <a:rPr kumimoji="1" lang="en-US" altLang="ja-JP" sz="2500"/>
              <a:t>E1003</a:t>
            </a:r>
            <a:r>
              <a:rPr lang="ja-JP" altLang="en-US" sz="2500"/>
              <a:t>    </a:t>
            </a:r>
            <a:r>
              <a:rPr lang="en-US" altLang="ja-JP" sz="2500"/>
              <a:t>Student Hall, #E1003</a:t>
            </a:r>
            <a:endParaRPr kumimoji="1" lang="en-US" altLang="ja-JP" sz="2500"/>
          </a:p>
          <a:p>
            <a:r>
              <a:rPr lang="ja-JP" altLang="en-US" sz="2500"/>
              <a:t>所属人数　</a:t>
            </a:r>
            <a:r>
              <a:rPr lang="en-US" altLang="ja-JP" sz="2500"/>
              <a:t>Number of members</a:t>
            </a:r>
          </a:p>
          <a:p>
            <a:pPr marL="0" indent="0">
              <a:buNone/>
            </a:pPr>
            <a:r>
              <a:rPr lang="ja-JP" altLang="en-US" sz="2500"/>
              <a:t>→男性：</a:t>
            </a:r>
            <a:r>
              <a:rPr lang="en-US" altLang="ja-JP" sz="2500"/>
              <a:t>9</a:t>
            </a:r>
            <a:r>
              <a:rPr lang="ja-JP" altLang="en-US" sz="2500"/>
              <a:t>人　女性：</a:t>
            </a:r>
            <a:r>
              <a:rPr lang="en-US" altLang="ja-JP" sz="2500"/>
              <a:t>11</a:t>
            </a:r>
            <a:r>
              <a:rPr lang="ja-JP" altLang="en-US" sz="2500"/>
              <a:t>人　計</a:t>
            </a:r>
            <a:r>
              <a:rPr lang="en-US" altLang="ja-JP" sz="2500"/>
              <a:t>20</a:t>
            </a:r>
            <a:r>
              <a:rPr lang="ja-JP" altLang="en-US" sz="2500"/>
              <a:t>人</a:t>
            </a:r>
            <a:r>
              <a:rPr lang="en-US" altLang="ja-JP" sz="2500"/>
              <a:t>   Male:9, Female:11  Total:20</a:t>
            </a:r>
          </a:p>
          <a:p>
            <a:r>
              <a:rPr kumimoji="1" lang="ja-JP" altLang="en-US" sz="2500"/>
              <a:t>部費</a:t>
            </a:r>
            <a:r>
              <a:rPr kumimoji="1" lang="en-US" altLang="ja-JP" sz="2500"/>
              <a:t> </a:t>
            </a:r>
            <a:r>
              <a:rPr kumimoji="1" lang="fr-FR" altLang="ja-JP" sz="2800"/>
              <a:t>Club dues</a:t>
            </a:r>
            <a:endParaRPr lang="en-US" altLang="ja-JP" sz="2500"/>
          </a:p>
          <a:p>
            <a:pPr marL="0" indent="0">
              <a:buNone/>
            </a:pPr>
            <a:r>
              <a:rPr kumimoji="1" lang="ja-JP" altLang="en-US" sz="2500"/>
              <a:t>→半期：</a:t>
            </a:r>
            <a:r>
              <a:rPr kumimoji="1" lang="en-US" altLang="ja-JP" sz="2500"/>
              <a:t>5000</a:t>
            </a:r>
            <a:r>
              <a:rPr kumimoji="1" lang="ja-JP" altLang="en-US" sz="2500"/>
              <a:t>円　</a:t>
            </a:r>
            <a:r>
              <a:rPr kumimoji="1" lang="en-US" altLang="ja-JP" sz="2500"/>
              <a:t>Half year:5000yen</a:t>
            </a:r>
            <a:endParaRPr kumimoji="1" lang="ja-JP" altLang="en-US" sz="2500"/>
          </a:p>
        </p:txBody>
      </p:sp>
      <p:sp>
        <p:nvSpPr>
          <p:cNvPr id="5" name="スライド番号プレースホルダー 4">
            <a:extLst>
              <a:ext uri="{FF2B5EF4-FFF2-40B4-BE49-F238E27FC236}">
                <a16:creationId xmlns:a16="http://schemas.microsoft.com/office/drawing/2014/main" id="{F8A8210A-7A21-43B3-84D4-237220FE7042}"/>
              </a:ext>
            </a:extLst>
          </p:cNvPr>
          <p:cNvSpPr>
            <a:spLocks noGrp="1"/>
          </p:cNvSpPr>
          <p:nvPr>
            <p:ph type="sldNum" sz="quarter" idx="12"/>
          </p:nvPr>
        </p:nvSpPr>
        <p:spPr/>
        <p:txBody>
          <a:bodyPr/>
          <a:lstStyle/>
          <a:p>
            <a:fld id="{27CE633F-9882-4A5C-83A2-1109D0C73261}" type="slidenum">
              <a:rPr lang="en-US" smtClean="0"/>
              <a:pPr/>
              <a:t>4</a:t>
            </a:fld>
            <a:endParaRPr lang="en-US"/>
          </a:p>
        </p:txBody>
      </p:sp>
    </p:spTree>
    <p:extLst>
      <p:ext uri="{BB962C8B-B14F-4D97-AF65-F5344CB8AC3E}">
        <p14:creationId xmlns:p14="http://schemas.microsoft.com/office/powerpoint/2010/main" val="3733046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F676F3-3291-4E72-9C43-25865F4DE3F2}"/>
              </a:ext>
            </a:extLst>
          </p:cNvPr>
          <p:cNvSpPr>
            <a:spLocks noGrp="1"/>
          </p:cNvSpPr>
          <p:nvPr>
            <p:ph type="title"/>
          </p:nvPr>
        </p:nvSpPr>
        <p:spPr/>
        <p:txBody>
          <a:bodyPr/>
          <a:lstStyle/>
          <a:p>
            <a:r>
              <a:rPr kumimoji="1" lang="ja-JP" altLang="en-US"/>
              <a:t>尺八とは？</a:t>
            </a:r>
          </a:p>
        </p:txBody>
      </p:sp>
      <p:sp>
        <p:nvSpPr>
          <p:cNvPr id="3" name="コンテンツ プレースホルダー 2">
            <a:extLst>
              <a:ext uri="{FF2B5EF4-FFF2-40B4-BE49-F238E27FC236}">
                <a16:creationId xmlns:a16="http://schemas.microsoft.com/office/drawing/2014/main" id="{2D221A45-93F1-4FED-B0AA-C09AE34C12D0}"/>
              </a:ext>
            </a:extLst>
          </p:cNvPr>
          <p:cNvSpPr>
            <a:spLocks noGrp="1"/>
          </p:cNvSpPr>
          <p:nvPr>
            <p:ph idx="1"/>
          </p:nvPr>
        </p:nvSpPr>
        <p:spPr>
          <a:xfrm>
            <a:off x="1371600" y="1638300"/>
            <a:ext cx="9601200" cy="3581400"/>
          </a:xfrm>
        </p:spPr>
        <p:txBody>
          <a:bodyPr/>
          <a:lstStyle/>
          <a:p>
            <a:endParaRPr lang="en-US" altLang="ja-JP"/>
          </a:p>
          <a:p>
            <a:r>
              <a:rPr lang="ja-JP" altLang="en-US"/>
              <a:t>エアリード楽器</a:t>
            </a:r>
            <a:endParaRPr lang="en-US" altLang="ja-JP"/>
          </a:p>
          <a:p>
            <a:pPr marL="0" indent="0">
              <a:buNone/>
            </a:pPr>
            <a:r>
              <a:rPr lang="ja-JP" altLang="en-US"/>
              <a:t>　：口から出す空気を楽器の吹き込み口に当ててできる気流の渦で音を出す</a:t>
            </a:r>
            <a:endParaRPr lang="en-US" altLang="ja-JP"/>
          </a:p>
          <a:p>
            <a:pPr marL="0" indent="0">
              <a:buNone/>
            </a:pPr>
            <a:r>
              <a:rPr lang="ja-JP" altLang="en-US"/>
              <a:t>　→フルートやケーナの仲間</a:t>
            </a:r>
            <a:endParaRPr lang="en-US" altLang="ja-JP"/>
          </a:p>
          <a:p>
            <a:r>
              <a:rPr lang="ja-JP" altLang="en-US"/>
              <a:t>名前の由来は、標準管の長さが一</a:t>
            </a:r>
            <a:r>
              <a:rPr lang="ja-JP" altLang="en-US" b="1"/>
              <a:t>尺八</a:t>
            </a:r>
            <a:r>
              <a:rPr lang="ja-JP" altLang="en-US"/>
              <a:t>寸（約</a:t>
            </a:r>
            <a:r>
              <a:rPr lang="en-US" altLang="ja-JP"/>
              <a:t>54cm</a:t>
            </a:r>
            <a:r>
              <a:rPr lang="ja-JP" altLang="en-US"/>
              <a:t>）であることから</a:t>
            </a:r>
            <a:endParaRPr lang="en-US" altLang="ja-JP"/>
          </a:p>
          <a:p>
            <a:r>
              <a:rPr lang="ja-JP" altLang="en-US"/>
              <a:t>（基本的には）真竹の根に近い部分を</a:t>
            </a:r>
            <a:r>
              <a:rPr lang="en-US" altLang="ja-JP"/>
              <a:t>7</a:t>
            </a:r>
            <a:r>
              <a:rPr lang="ja-JP" altLang="en-US"/>
              <a:t>節使用して作られる</a:t>
            </a:r>
            <a:endParaRPr kumimoji="1" lang="ja-JP" altLang="en-US"/>
          </a:p>
        </p:txBody>
      </p:sp>
      <p:sp>
        <p:nvSpPr>
          <p:cNvPr id="4" name="スライド番号プレースホルダー 3">
            <a:extLst>
              <a:ext uri="{FF2B5EF4-FFF2-40B4-BE49-F238E27FC236}">
                <a16:creationId xmlns:a16="http://schemas.microsoft.com/office/drawing/2014/main" id="{D7BC5438-BDB6-4FF7-B614-73893841C4FD}"/>
              </a:ext>
            </a:extLst>
          </p:cNvPr>
          <p:cNvSpPr>
            <a:spLocks noGrp="1"/>
          </p:cNvSpPr>
          <p:nvPr>
            <p:ph type="sldNum" sz="quarter" idx="12"/>
          </p:nvPr>
        </p:nvSpPr>
        <p:spPr/>
        <p:txBody>
          <a:bodyPr/>
          <a:lstStyle/>
          <a:p>
            <a:fld id="{27CE633F-9882-4A5C-83A2-1109D0C73261}" type="slidenum">
              <a:rPr lang="en-US" smtClean="0"/>
              <a:pPr/>
              <a:t>5</a:t>
            </a:fld>
            <a:endParaRPr lang="en-US"/>
          </a:p>
        </p:txBody>
      </p:sp>
      <p:sp>
        <p:nvSpPr>
          <p:cNvPr id="5" name="テキスト ボックス 4">
            <a:extLst>
              <a:ext uri="{FF2B5EF4-FFF2-40B4-BE49-F238E27FC236}">
                <a16:creationId xmlns:a16="http://schemas.microsoft.com/office/drawing/2014/main" id="{1D7AD0D0-CD54-4B0A-A8E5-8E67CEE13980}"/>
              </a:ext>
            </a:extLst>
          </p:cNvPr>
          <p:cNvSpPr txBox="1"/>
          <p:nvPr/>
        </p:nvSpPr>
        <p:spPr>
          <a:xfrm>
            <a:off x="4832058" y="5849034"/>
            <a:ext cx="9446003" cy="646331"/>
          </a:xfrm>
          <a:prstGeom prst="rect">
            <a:avLst/>
          </a:prstGeom>
          <a:noFill/>
        </p:spPr>
        <p:txBody>
          <a:bodyPr wrap="square" rtlCol="0">
            <a:spAutoFit/>
          </a:bodyPr>
          <a:lstStyle/>
          <a:p>
            <a:r>
              <a:rPr kumimoji="1" lang="ja-JP" altLang="en-US"/>
              <a:t>参考：「尺八とは？　～日本のエアリード楽器～」和楽器ひろば</a:t>
            </a:r>
            <a:endParaRPr kumimoji="1" lang="en-US" altLang="ja-JP"/>
          </a:p>
          <a:p>
            <a:r>
              <a:rPr kumimoji="1" lang="en-US" altLang="ja-JP"/>
              <a:t>〈https://www.onikko-shop.com/blog/</a:t>
            </a:r>
            <a:r>
              <a:rPr kumimoji="1" lang="en-US" altLang="ja-JP" err="1"/>
              <a:t>about_shakuhachi</a:t>
            </a:r>
            <a:r>
              <a:rPr kumimoji="1" lang="en-US" altLang="ja-JP"/>
              <a:t>/#</a:t>
            </a:r>
            <a:r>
              <a:rPr kumimoji="1" lang="en-US" altLang="ja-JP" err="1"/>
              <a:t>i</a:t>
            </a:r>
            <a:r>
              <a:rPr kumimoji="1" lang="en-US" altLang="ja-JP"/>
              <a:t>〉</a:t>
            </a:r>
            <a:endParaRPr kumimoji="1" lang="ja-JP" altLang="en-US"/>
          </a:p>
        </p:txBody>
      </p:sp>
      <p:pic>
        <p:nvPicPr>
          <p:cNvPr id="8" name="図 7" descr="パイプ が含まれている画像&#10;&#10;自動的に生成された説明">
            <a:extLst>
              <a:ext uri="{FF2B5EF4-FFF2-40B4-BE49-F238E27FC236}">
                <a16:creationId xmlns:a16="http://schemas.microsoft.com/office/drawing/2014/main" id="{AB528134-08A0-45E4-934A-3CAA6C989E8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rot="5400000">
            <a:off x="2208182" y="159324"/>
            <a:ext cx="6678900" cy="9446004"/>
          </a:xfrm>
          <a:prstGeom prst="rect">
            <a:avLst/>
          </a:prstGeom>
        </p:spPr>
      </p:pic>
    </p:spTree>
    <p:extLst>
      <p:ext uri="{BB962C8B-B14F-4D97-AF65-F5344CB8AC3E}">
        <p14:creationId xmlns:p14="http://schemas.microsoft.com/office/powerpoint/2010/main" val="95704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EE8924-D378-4665-A28F-D277B9B6CABD}"/>
              </a:ext>
            </a:extLst>
          </p:cNvPr>
          <p:cNvSpPr>
            <a:spLocks noGrp="1"/>
          </p:cNvSpPr>
          <p:nvPr>
            <p:ph type="title"/>
          </p:nvPr>
        </p:nvSpPr>
        <p:spPr>
          <a:xfrm>
            <a:off x="923925" y="76200"/>
            <a:ext cx="3228975" cy="666750"/>
          </a:xfrm>
        </p:spPr>
        <p:txBody>
          <a:bodyPr>
            <a:normAutofit/>
          </a:bodyPr>
          <a:lstStyle/>
          <a:p>
            <a:r>
              <a:rPr kumimoji="1" lang="ja-JP" altLang="en-US" sz="3600"/>
              <a:t>尺八の楽譜①</a:t>
            </a:r>
          </a:p>
        </p:txBody>
      </p:sp>
      <p:sp>
        <p:nvSpPr>
          <p:cNvPr id="4" name="スライド番号プレースホルダー 3">
            <a:extLst>
              <a:ext uri="{FF2B5EF4-FFF2-40B4-BE49-F238E27FC236}">
                <a16:creationId xmlns:a16="http://schemas.microsoft.com/office/drawing/2014/main" id="{4AF824A4-4838-4B88-8948-3C85D87A4D97}"/>
              </a:ext>
            </a:extLst>
          </p:cNvPr>
          <p:cNvSpPr>
            <a:spLocks noGrp="1"/>
          </p:cNvSpPr>
          <p:nvPr>
            <p:ph type="sldNum" sz="quarter" idx="12"/>
          </p:nvPr>
        </p:nvSpPr>
        <p:spPr/>
        <p:txBody>
          <a:bodyPr/>
          <a:lstStyle/>
          <a:p>
            <a:fld id="{27CE633F-9882-4A5C-83A2-1109D0C73261}" type="slidenum">
              <a:rPr lang="en-US" smtClean="0"/>
              <a:pPr/>
              <a:t>6</a:t>
            </a:fld>
            <a:endParaRPr lang="en-US"/>
          </a:p>
        </p:txBody>
      </p:sp>
      <p:pic>
        <p:nvPicPr>
          <p:cNvPr id="5" name="図 4" descr="スクリーンショットの画面&#10;&#10;自動的に生成された説明">
            <a:extLst>
              <a:ext uri="{FF2B5EF4-FFF2-40B4-BE49-F238E27FC236}">
                <a16:creationId xmlns:a16="http://schemas.microsoft.com/office/drawing/2014/main" id="{A1D1BC8E-7C50-49F3-8F23-110442804689}"/>
              </a:ext>
            </a:extLst>
          </p:cNvPr>
          <p:cNvPicPr>
            <a:picLocks noChangeAspect="1"/>
          </p:cNvPicPr>
          <p:nvPr/>
        </p:nvPicPr>
        <p:blipFill rotWithShape="1">
          <a:blip r:embed="rId2">
            <a:extLst>
              <a:ext uri="{28A0092B-C50C-407E-A947-70E740481C1C}">
                <a14:useLocalDpi xmlns:a14="http://schemas.microsoft.com/office/drawing/2010/main" val="0"/>
              </a:ext>
            </a:extLst>
          </a:blip>
          <a:srcRect l="7667" t="9445" r="59035" b="11666"/>
          <a:stretch/>
        </p:blipFill>
        <p:spPr>
          <a:xfrm>
            <a:off x="1276350" y="742950"/>
            <a:ext cx="4219575" cy="5831432"/>
          </a:xfrm>
          <a:prstGeom prst="rect">
            <a:avLst/>
          </a:prstGeom>
        </p:spPr>
      </p:pic>
      <p:pic>
        <p:nvPicPr>
          <p:cNvPr id="7" name="図 6">
            <a:extLst>
              <a:ext uri="{FF2B5EF4-FFF2-40B4-BE49-F238E27FC236}">
                <a16:creationId xmlns:a16="http://schemas.microsoft.com/office/drawing/2014/main" id="{53DF8012-4A9B-4315-B695-0C12EA2E9489}"/>
              </a:ext>
            </a:extLst>
          </p:cNvPr>
          <p:cNvPicPr>
            <a:picLocks noChangeAspect="1"/>
          </p:cNvPicPr>
          <p:nvPr/>
        </p:nvPicPr>
        <p:blipFill rotWithShape="1">
          <a:blip r:embed="rId3">
            <a:extLst>
              <a:ext uri="{28A0092B-C50C-407E-A947-70E740481C1C}">
                <a14:useLocalDpi xmlns:a14="http://schemas.microsoft.com/office/drawing/2010/main" val="0"/>
              </a:ext>
            </a:extLst>
          </a:blip>
          <a:srcRect l="48465" t="-154"/>
          <a:stretch/>
        </p:blipFill>
        <p:spPr>
          <a:xfrm>
            <a:off x="6572193" y="742950"/>
            <a:ext cx="4343457" cy="5831432"/>
          </a:xfrm>
          <a:prstGeom prst="rect">
            <a:avLst/>
          </a:prstGeom>
        </p:spPr>
      </p:pic>
      <p:sp>
        <p:nvSpPr>
          <p:cNvPr id="10" name="矢印: 左右 9">
            <a:extLst>
              <a:ext uri="{FF2B5EF4-FFF2-40B4-BE49-F238E27FC236}">
                <a16:creationId xmlns:a16="http://schemas.microsoft.com/office/drawing/2014/main" id="{3CAF3552-88C2-4D6A-A0B3-F5DD81A13BD0}"/>
              </a:ext>
            </a:extLst>
          </p:cNvPr>
          <p:cNvSpPr/>
          <p:nvPr/>
        </p:nvSpPr>
        <p:spPr>
          <a:xfrm>
            <a:off x="5610803" y="3255948"/>
            <a:ext cx="846511" cy="598206"/>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4571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453393-794E-46D7-8BBB-D4D22E062E58}"/>
              </a:ext>
            </a:extLst>
          </p:cNvPr>
          <p:cNvSpPr>
            <a:spLocks noGrp="1"/>
          </p:cNvSpPr>
          <p:nvPr>
            <p:ph type="title"/>
          </p:nvPr>
        </p:nvSpPr>
        <p:spPr>
          <a:xfrm>
            <a:off x="824629" y="152400"/>
            <a:ext cx="3166345" cy="685800"/>
          </a:xfrm>
        </p:spPr>
        <p:txBody>
          <a:bodyPr>
            <a:normAutofit/>
          </a:bodyPr>
          <a:lstStyle/>
          <a:p>
            <a:r>
              <a:rPr kumimoji="1" lang="ja-JP" altLang="en-US" sz="3600"/>
              <a:t>尺八の楽譜②</a:t>
            </a:r>
          </a:p>
        </p:txBody>
      </p:sp>
      <p:sp>
        <p:nvSpPr>
          <p:cNvPr id="4" name="スライド番号プレースホルダー 3">
            <a:extLst>
              <a:ext uri="{FF2B5EF4-FFF2-40B4-BE49-F238E27FC236}">
                <a16:creationId xmlns:a16="http://schemas.microsoft.com/office/drawing/2014/main" id="{723A8F0A-55FE-4DB7-8E28-77F37E848FFF}"/>
              </a:ext>
            </a:extLst>
          </p:cNvPr>
          <p:cNvSpPr>
            <a:spLocks noGrp="1"/>
          </p:cNvSpPr>
          <p:nvPr>
            <p:ph type="sldNum" sz="quarter" idx="12"/>
          </p:nvPr>
        </p:nvSpPr>
        <p:spPr/>
        <p:txBody>
          <a:bodyPr/>
          <a:lstStyle/>
          <a:p>
            <a:fld id="{27CE633F-9882-4A5C-83A2-1109D0C73261}" type="slidenum">
              <a:rPr lang="en-US" smtClean="0"/>
              <a:pPr/>
              <a:t>7</a:t>
            </a:fld>
            <a:endParaRPr lang="en-US"/>
          </a:p>
        </p:txBody>
      </p:sp>
      <p:pic>
        <p:nvPicPr>
          <p:cNvPr id="6" name="図 5" descr="ストーブ, 時計 が含まれている画像&#10;&#10;自動的に生成された説明">
            <a:extLst>
              <a:ext uri="{FF2B5EF4-FFF2-40B4-BE49-F238E27FC236}">
                <a16:creationId xmlns:a16="http://schemas.microsoft.com/office/drawing/2014/main" id="{A42C0968-6F96-45CC-AAD2-29ED6A0B8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86" y="3817239"/>
            <a:ext cx="10663239" cy="1706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正方形/長方形 6">
            <a:extLst>
              <a:ext uri="{FF2B5EF4-FFF2-40B4-BE49-F238E27FC236}">
                <a16:creationId xmlns:a16="http://schemas.microsoft.com/office/drawing/2014/main" id="{E1FEC7EC-FA0A-4B3D-AE82-6FEF0792BC58}"/>
              </a:ext>
            </a:extLst>
          </p:cNvPr>
          <p:cNvSpPr/>
          <p:nvPr/>
        </p:nvSpPr>
        <p:spPr>
          <a:xfrm>
            <a:off x="5915025" y="5816580"/>
            <a:ext cx="6096000" cy="923330"/>
          </a:xfrm>
          <a:prstGeom prst="rect">
            <a:avLst/>
          </a:prstGeom>
        </p:spPr>
        <p:txBody>
          <a:bodyPr>
            <a:spAutoFit/>
          </a:bodyPr>
          <a:lstStyle/>
          <a:p>
            <a:r>
              <a:rPr lang="ja-JP" altLang="en-US"/>
              <a:t>参考：</a:t>
            </a:r>
            <a:endParaRPr lang="en-US" altLang="ja-JP"/>
          </a:p>
          <a:p>
            <a:r>
              <a:rPr kumimoji="1" lang="ja-JP" altLang="en-US"/>
              <a:t>「楽譜解説</a:t>
            </a:r>
            <a:r>
              <a:rPr kumimoji="1" lang="en-US" altLang="ja-JP"/>
              <a:t>(</a:t>
            </a:r>
            <a:r>
              <a:rPr kumimoji="1" lang="ja-JP" altLang="en-US"/>
              <a:t>都山・琴古</a:t>
            </a:r>
            <a:r>
              <a:rPr kumimoji="1" lang="en-US" altLang="ja-JP"/>
              <a:t>)</a:t>
            </a:r>
            <a:r>
              <a:rPr kumimoji="1" lang="ja-JP" altLang="en-US"/>
              <a:t>」 </a:t>
            </a:r>
            <a:r>
              <a:rPr lang="ja-JP" altLang="en-US"/>
              <a:t>「五線譜で演奏する」尺八</a:t>
            </a:r>
            <a:r>
              <a:rPr lang="en-US" altLang="ja-JP" err="1"/>
              <a:t>.net</a:t>
            </a:r>
            <a:endParaRPr lang="en-US" altLang="ja-JP"/>
          </a:p>
          <a:p>
            <a:r>
              <a:rPr lang="en-US" altLang="ja-JP"/>
              <a:t>〈http://xn--45q56x.net/gosenfu.html〉</a:t>
            </a:r>
          </a:p>
        </p:txBody>
      </p:sp>
      <p:sp>
        <p:nvSpPr>
          <p:cNvPr id="11" name="コンテンツ プレースホルダー 2">
            <a:extLst>
              <a:ext uri="{FF2B5EF4-FFF2-40B4-BE49-F238E27FC236}">
                <a16:creationId xmlns:a16="http://schemas.microsoft.com/office/drawing/2014/main" id="{34A20F27-B828-40E9-9A81-4C6EFB955729}"/>
              </a:ext>
            </a:extLst>
          </p:cNvPr>
          <p:cNvSpPr>
            <a:spLocks noGrp="1"/>
          </p:cNvSpPr>
          <p:nvPr>
            <p:ph idx="1"/>
          </p:nvPr>
        </p:nvSpPr>
        <p:spPr>
          <a:xfrm>
            <a:off x="1119186" y="1334643"/>
            <a:ext cx="9601200" cy="1865757"/>
          </a:xfrm>
        </p:spPr>
        <p:txBody>
          <a:bodyPr/>
          <a:lstStyle/>
          <a:p>
            <a:r>
              <a:rPr kumimoji="1" lang="ja-JP" altLang="en-US"/>
              <a:t>尺八の楽譜は縦書き</a:t>
            </a:r>
            <a:endParaRPr kumimoji="1" lang="en-US" altLang="ja-JP"/>
          </a:p>
          <a:p>
            <a:r>
              <a:rPr kumimoji="1" lang="ja-JP" altLang="en-US"/>
              <a:t>カタカナで音を表す</a:t>
            </a:r>
            <a:endParaRPr kumimoji="1" lang="en-US" altLang="ja-JP"/>
          </a:p>
          <a:p>
            <a:r>
              <a:rPr lang="ja-JP" altLang="en-US"/>
              <a:t>五線譜にも対応しているので、伝統的な曲だけでなく、様々な楽曲が演奏可能</a:t>
            </a:r>
            <a:endParaRPr lang="en-US" altLang="ja-JP"/>
          </a:p>
          <a:p>
            <a:r>
              <a:rPr kumimoji="1" lang="ja-JP" altLang="en-US"/>
              <a:t>指だけでなく、口と尺八の距離を近づけたり、遠ざけたりして音を変える</a:t>
            </a:r>
            <a:endParaRPr kumimoji="1" lang="en-US" altLang="ja-JP"/>
          </a:p>
          <a:p>
            <a:pPr marL="0" indent="0">
              <a:buNone/>
            </a:pPr>
            <a:endParaRPr kumimoji="1" lang="en-US" altLang="ja-JP"/>
          </a:p>
        </p:txBody>
      </p:sp>
    </p:spTree>
    <p:extLst>
      <p:ext uri="{BB962C8B-B14F-4D97-AF65-F5344CB8AC3E}">
        <p14:creationId xmlns:p14="http://schemas.microsoft.com/office/powerpoint/2010/main" val="3413679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EE4475-6D24-4F82-BB0E-8C6471FA67D8}"/>
              </a:ext>
            </a:extLst>
          </p:cNvPr>
          <p:cNvSpPr>
            <a:spLocks noGrp="1"/>
          </p:cNvSpPr>
          <p:nvPr>
            <p:ph type="title"/>
          </p:nvPr>
        </p:nvSpPr>
        <p:spPr>
          <a:xfrm>
            <a:off x="746906" y="52431"/>
            <a:ext cx="9601200" cy="866862"/>
          </a:xfrm>
        </p:spPr>
        <p:txBody>
          <a:bodyPr>
            <a:normAutofit/>
          </a:bodyPr>
          <a:lstStyle/>
          <a:p>
            <a:r>
              <a:rPr kumimoji="1" lang="ja-JP" altLang="en-US" sz="3600"/>
              <a:t>色々な尺八</a:t>
            </a:r>
          </a:p>
        </p:txBody>
      </p:sp>
      <p:sp>
        <p:nvSpPr>
          <p:cNvPr id="4" name="スライド番号プレースホルダー 3">
            <a:extLst>
              <a:ext uri="{FF2B5EF4-FFF2-40B4-BE49-F238E27FC236}">
                <a16:creationId xmlns:a16="http://schemas.microsoft.com/office/drawing/2014/main" id="{258EC1F4-A434-45AC-9104-ADFE25756F8B}"/>
              </a:ext>
            </a:extLst>
          </p:cNvPr>
          <p:cNvSpPr>
            <a:spLocks noGrp="1"/>
          </p:cNvSpPr>
          <p:nvPr>
            <p:ph type="sldNum" sz="quarter" idx="12"/>
          </p:nvPr>
        </p:nvSpPr>
        <p:spPr/>
        <p:txBody>
          <a:bodyPr/>
          <a:lstStyle/>
          <a:p>
            <a:fld id="{27CE633F-9882-4A5C-83A2-1109D0C73261}" type="slidenum">
              <a:rPr lang="en-US" smtClean="0"/>
              <a:pPr/>
              <a:t>8</a:t>
            </a:fld>
            <a:endParaRPr lang="en-US"/>
          </a:p>
        </p:txBody>
      </p:sp>
      <p:pic>
        <p:nvPicPr>
          <p:cNvPr id="6" name="図 5" descr="パイプ, 音楽 が含まれている画像&#10;&#10;自動的に生成された説明">
            <a:extLst>
              <a:ext uri="{FF2B5EF4-FFF2-40B4-BE49-F238E27FC236}">
                <a16:creationId xmlns:a16="http://schemas.microsoft.com/office/drawing/2014/main" id="{2746420B-3EB1-45EB-A32B-3ADADE2BC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9509" y="3325235"/>
            <a:ext cx="2857499" cy="2857499"/>
          </a:xfrm>
          <a:prstGeom prst="rect">
            <a:avLst/>
          </a:prstGeom>
        </p:spPr>
      </p:pic>
      <p:pic>
        <p:nvPicPr>
          <p:cNvPr id="8" name="図 7" descr="音楽, パイプ が含まれている画像&#10;&#10;自動的に生成された説明">
            <a:extLst>
              <a:ext uri="{FF2B5EF4-FFF2-40B4-BE49-F238E27FC236}">
                <a16:creationId xmlns:a16="http://schemas.microsoft.com/office/drawing/2014/main" id="{6F220A55-5867-4715-90D7-FE5F0D3B4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667" y="52430"/>
            <a:ext cx="2335614" cy="2669273"/>
          </a:xfrm>
          <a:prstGeom prst="rect">
            <a:avLst/>
          </a:prstGeom>
        </p:spPr>
      </p:pic>
      <p:pic>
        <p:nvPicPr>
          <p:cNvPr id="10" name="図 9" descr="パイプ, 音楽 が含まれている画像&#10;&#10;自動的に生成された説明">
            <a:extLst>
              <a:ext uri="{FF2B5EF4-FFF2-40B4-BE49-F238E27FC236}">
                <a16:creationId xmlns:a16="http://schemas.microsoft.com/office/drawing/2014/main" id="{DFB9FAAC-868D-4AEC-AAF7-CCA118E7A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4254" y="3325234"/>
            <a:ext cx="2053774" cy="2859685"/>
          </a:xfrm>
          <a:prstGeom prst="rect">
            <a:avLst/>
          </a:prstGeom>
        </p:spPr>
      </p:pic>
      <p:pic>
        <p:nvPicPr>
          <p:cNvPr id="13" name="図 12" descr="野球, 音楽, パイプ, バット が含まれている画像&#10;&#10;自動的に生成された説明">
            <a:extLst>
              <a:ext uri="{FF2B5EF4-FFF2-40B4-BE49-F238E27FC236}">
                <a16:creationId xmlns:a16="http://schemas.microsoft.com/office/drawing/2014/main" id="{7F50DD89-C5C2-4CBD-B585-837FCA9E0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487" y="3325234"/>
            <a:ext cx="2857500" cy="2857500"/>
          </a:xfrm>
          <a:prstGeom prst="rect">
            <a:avLst/>
          </a:prstGeom>
        </p:spPr>
      </p:pic>
      <p:pic>
        <p:nvPicPr>
          <p:cNvPr id="15" name="図 14" descr="音楽, パイプ, 野球, ボール が含まれている画像&#10;&#10;自動的に生成された説明">
            <a:extLst>
              <a:ext uri="{FF2B5EF4-FFF2-40B4-BE49-F238E27FC236}">
                <a16:creationId xmlns:a16="http://schemas.microsoft.com/office/drawing/2014/main" id="{125754E6-32AF-42E0-BD56-CC1EE217B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H="1">
            <a:off x="2923993" y="394726"/>
            <a:ext cx="2738365" cy="2053774"/>
          </a:xfrm>
          <a:prstGeom prst="rect">
            <a:avLst/>
          </a:prstGeom>
        </p:spPr>
      </p:pic>
      <p:sp>
        <p:nvSpPr>
          <p:cNvPr id="16" name="テキスト ボックス 15">
            <a:extLst>
              <a:ext uri="{FF2B5EF4-FFF2-40B4-BE49-F238E27FC236}">
                <a16:creationId xmlns:a16="http://schemas.microsoft.com/office/drawing/2014/main" id="{FA5650D1-71F7-4968-9966-E93CECE4BBFC}"/>
              </a:ext>
            </a:extLst>
          </p:cNvPr>
          <p:cNvSpPr txBox="1"/>
          <p:nvPr/>
        </p:nvSpPr>
        <p:spPr>
          <a:xfrm>
            <a:off x="3130969" y="2873349"/>
            <a:ext cx="2489191" cy="369332"/>
          </a:xfrm>
          <a:prstGeom prst="rect">
            <a:avLst/>
          </a:prstGeom>
          <a:noFill/>
        </p:spPr>
        <p:txBody>
          <a:bodyPr wrap="square" rtlCol="0">
            <a:spAutoFit/>
          </a:bodyPr>
          <a:lstStyle/>
          <a:p>
            <a:r>
              <a:rPr kumimoji="1" lang="ja-JP" altLang="en-US"/>
              <a:t>　竹：一城銘尺八</a:t>
            </a:r>
          </a:p>
        </p:txBody>
      </p:sp>
      <p:sp>
        <p:nvSpPr>
          <p:cNvPr id="17" name="テキスト ボックス 16">
            <a:extLst>
              <a:ext uri="{FF2B5EF4-FFF2-40B4-BE49-F238E27FC236}">
                <a16:creationId xmlns:a16="http://schemas.microsoft.com/office/drawing/2014/main" id="{E2B6F5E0-2022-4BEE-894D-79DC48775F1E}"/>
              </a:ext>
            </a:extLst>
          </p:cNvPr>
          <p:cNvSpPr txBox="1"/>
          <p:nvPr/>
        </p:nvSpPr>
        <p:spPr>
          <a:xfrm>
            <a:off x="7270090" y="2830343"/>
            <a:ext cx="2489191" cy="369332"/>
          </a:xfrm>
          <a:prstGeom prst="rect">
            <a:avLst/>
          </a:prstGeom>
          <a:noFill/>
        </p:spPr>
        <p:txBody>
          <a:bodyPr wrap="square" rtlCol="0">
            <a:spAutoFit/>
          </a:bodyPr>
          <a:lstStyle/>
          <a:p>
            <a:r>
              <a:rPr kumimoji="1" lang="ja-JP" altLang="en-US"/>
              <a:t>　木：蝴蝶宝尺八</a:t>
            </a:r>
          </a:p>
        </p:txBody>
      </p:sp>
      <p:sp>
        <p:nvSpPr>
          <p:cNvPr id="18" name="テキスト ボックス 17">
            <a:extLst>
              <a:ext uri="{FF2B5EF4-FFF2-40B4-BE49-F238E27FC236}">
                <a16:creationId xmlns:a16="http://schemas.microsoft.com/office/drawing/2014/main" id="{FF6259EA-307F-4621-8F4F-75E669A1667D}"/>
              </a:ext>
            </a:extLst>
          </p:cNvPr>
          <p:cNvSpPr txBox="1"/>
          <p:nvPr/>
        </p:nvSpPr>
        <p:spPr>
          <a:xfrm>
            <a:off x="4605965" y="6416934"/>
            <a:ext cx="4360433" cy="369332"/>
          </a:xfrm>
          <a:prstGeom prst="rect">
            <a:avLst/>
          </a:prstGeom>
          <a:noFill/>
        </p:spPr>
        <p:txBody>
          <a:bodyPr wrap="square" rtlCol="0">
            <a:spAutoFit/>
          </a:bodyPr>
          <a:lstStyle/>
          <a:p>
            <a:r>
              <a:rPr kumimoji="1" lang="ja-JP" altLang="en-US"/>
              <a:t>　塩ビパイプ：なる八くん</a:t>
            </a:r>
          </a:p>
        </p:txBody>
      </p:sp>
      <p:sp>
        <p:nvSpPr>
          <p:cNvPr id="19" name="テキスト ボックス 18">
            <a:extLst>
              <a:ext uri="{FF2B5EF4-FFF2-40B4-BE49-F238E27FC236}">
                <a16:creationId xmlns:a16="http://schemas.microsoft.com/office/drawing/2014/main" id="{58996FAE-4217-4AE3-BB7C-191616DAAE46}"/>
              </a:ext>
            </a:extLst>
          </p:cNvPr>
          <p:cNvSpPr txBox="1"/>
          <p:nvPr/>
        </p:nvSpPr>
        <p:spPr>
          <a:xfrm>
            <a:off x="997487" y="6416934"/>
            <a:ext cx="4360433" cy="369332"/>
          </a:xfrm>
          <a:prstGeom prst="rect">
            <a:avLst/>
          </a:prstGeom>
          <a:noFill/>
        </p:spPr>
        <p:txBody>
          <a:bodyPr wrap="square" rtlCol="0">
            <a:spAutoFit/>
          </a:bodyPr>
          <a:lstStyle/>
          <a:p>
            <a:r>
              <a:rPr kumimoji="1" lang="ja-JP" altLang="en-US"/>
              <a:t>　プラスチック：尺八 悠</a:t>
            </a:r>
          </a:p>
        </p:txBody>
      </p:sp>
      <p:sp>
        <p:nvSpPr>
          <p:cNvPr id="20" name="テキスト ボックス 19">
            <a:extLst>
              <a:ext uri="{FF2B5EF4-FFF2-40B4-BE49-F238E27FC236}">
                <a16:creationId xmlns:a16="http://schemas.microsoft.com/office/drawing/2014/main" id="{28EDDFD7-C5CA-49B4-A86B-0367588A7BBA}"/>
              </a:ext>
            </a:extLst>
          </p:cNvPr>
          <p:cNvSpPr txBox="1"/>
          <p:nvPr/>
        </p:nvSpPr>
        <p:spPr>
          <a:xfrm>
            <a:off x="8679509" y="6328937"/>
            <a:ext cx="4360433" cy="369332"/>
          </a:xfrm>
          <a:prstGeom prst="rect">
            <a:avLst/>
          </a:prstGeom>
          <a:noFill/>
        </p:spPr>
        <p:txBody>
          <a:bodyPr wrap="square" rtlCol="0">
            <a:spAutoFit/>
          </a:bodyPr>
          <a:lstStyle/>
          <a:p>
            <a:r>
              <a:rPr kumimoji="1" lang="ja-JP" altLang="en-US"/>
              <a:t>　金属：</a:t>
            </a:r>
            <a:r>
              <a:rPr kumimoji="1" lang="en-US" altLang="ja-JP" err="1"/>
              <a:t>AireedX</a:t>
            </a:r>
            <a:r>
              <a:rPr kumimoji="1" lang="en-US" altLang="ja-JP"/>
              <a:t> 331D</a:t>
            </a:r>
            <a:endParaRPr kumimoji="1" lang="ja-JP" altLang="en-US"/>
          </a:p>
        </p:txBody>
      </p:sp>
    </p:spTree>
    <p:extLst>
      <p:ext uri="{BB962C8B-B14F-4D97-AF65-F5344CB8AC3E}">
        <p14:creationId xmlns:p14="http://schemas.microsoft.com/office/powerpoint/2010/main" val="63985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F8D6EF-E407-4E17-A8B0-A9E8834D86AB}"/>
              </a:ext>
            </a:extLst>
          </p:cNvPr>
          <p:cNvSpPr>
            <a:spLocks noGrp="1"/>
          </p:cNvSpPr>
          <p:nvPr>
            <p:ph type="title"/>
          </p:nvPr>
        </p:nvSpPr>
        <p:spPr>
          <a:xfrm>
            <a:off x="900376" y="79940"/>
            <a:ext cx="3559428" cy="682995"/>
          </a:xfrm>
        </p:spPr>
        <p:txBody>
          <a:bodyPr>
            <a:normAutofit/>
          </a:bodyPr>
          <a:lstStyle/>
          <a:p>
            <a:r>
              <a:rPr kumimoji="1" lang="ja-JP" altLang="en-US" sz="3600"/>
              <a:t>色々な尺八②</a:t>
            </a:r>
          </a:p>
        </p:txBody>
      </p:sp>
      <p:sp>
        <p:nvSpPr>
          <p:cNvPr id="4" name="スライド番号プレースホルダー 3">
            <a:extLst>
              <a:ext uri="{FF2B5EF4-FFF2-40B4-BE49-F238E27FC236}">
                <a16:creationId xmlns:a16="http://schemas.microsoft.com/office/drawing/2014/main" id="{A4FECD29-B10D-4400-B4E9-60350A2B4F16}"/>
              </a:ext>
            </a:extLst>
          </p:cNvPr>
          <p:cNvSpPr>
            <a:spLocks noGrp="1"/>
          </p:cNvSpPr>
          <p:nvPr>
            <p:ph type="sldNum" sz="quarter" idx="12"/>
          </p:nvPr>
        </p:nvSpPr>
        <p:spPr/>
        <p:txBody>
          <a:bodyPr/>
          <a:lstStyle/>
          <a:p>
            <a:fld id="{27CE633F-9882-4A5C-83A2-1109D0C73261}" type="slidenum">
              <a:rPr lang="en-US" smtClean="0"/>
              <a:pPr/>
              <a:t>9</a:t>
            </a:fld>
            <a:endParaRPr lang="en-US"/>
          </a:p>
        </p:txBody>
      </p:sp>
      <p:pic>
        <p:nvPicPr>
          <p:cNvPr id="10" name="図 9" descr="パイプ, 座る, タワー, 背の高い が含まれている画像&#10;&#10;自動的に生成された説明">
            <a:extLst>
              <a:ext uri="{FF2B5EF4-FFF2-40B4-BE49-F238E27FC236}">
                <a16:creationId xmlns:a16="http://schemas.microsoft.com/office/drawing/2014/main" id="{313AC6DC-D6D1-483F-A9F8-9F1339F0B310}"/>
              </a:ext>
            </a:extLst>
          </p:cNvPr>
          <p:cNvPicPr>
            <a:picLocks noChangeAspect="1"/>
          </p:cNvPicPr>
          <p:nvPr/>
        </p:nvPicPr>
        <p:blipFill rotWithShape="1">
          <a:blip r:embed="rId2">
            <a:extLst>
              <a:ext uri="{28A0092B-C50C-407E-A947-70E740481C1C}">
                <a14:useLocalDpi xmlns:a14="http://schemas.microsoft.com/office/drawing/2010/main" val="0"/>
              </a:ext>
            </a:extLst>
          </a:blip>
          <a:srcRect l="40451" t="20362" r="47174" b="2201"/>
          <a:stretch/>
        </p:blipFill>
        <p:spPr>
          <a:xfrm rot="5400000">
            <a:off x="4562747" y="-913482"/>
            <a:ext cx="1123950" cy="9382152"/>
          </a:xfrm>
          <a:prstGeom prst="rect">
            <a:avLst/>
          </a:prstGeom>
        </p:spPr>
      </p:pic>
      <p:grpSp>
        <p:nvGrpSpPr>
          <p:cNvPr id="37" name="グループ化 36">
            <a:extLst>
              <a:ext uri="{FF2B5EF4-FFF2-40B4-BE49-F238E27FC236}">
                <a16:creationId xmlns:a16="http://schemas.microsoft.com/office/drawing/2014/main" id="{6D4B8CE7-DC27-4791-BB85-160A15DD0A2F}"/>
              </a:ext>
            </a:extLst>
          </p:cNvPr>
          <p:cNvGrpSpPr/>
          <p:nvPr/>
        </p:nvGrpSpPr>
        <p:grpSpPr>
          <a:xfrm>
            <a:off x="433646" y="1286077"/>
            <a:ext cx="11758355" cy="4941291"/>
            <a:chOff x="433646" y="1286077"/>
            <a:chExt cx="11758355" cy="4941291"/>
          </a:xfrm>
        </p:grpSpPr>
        <p:pic>
          <p:nvPicPr>
            <p:cNvPr id="12" name="図 11" descr="座る, ギター, 大きい, 立つ が含まれている画像&#10;&#10;自動的に生成された説明">
              <a:extLst>
                <a:ext uri="{FF2B5EF4-FFF2-40B4-BE49-F238E27FC236}">
                  <a16:creationId xmlns:a16="http://schemas.microsoft.com/office/drawing/2014/main" id="{3673EFD2-B939-4864-87B4-B06D71172338}"/>
                </a:ext>
              </a:extLst>
            </p:cNvPr>
            <p:cNvPicPr>
              <a:picLocks noChangeAspect="1"/>
            </p:cNvPicPr>
            <p:nvPr/>
          </p:nvPicPr>
          <p:blipFill rotWithShape="1">
            <a:blip r:embed="rId3">
              <a:extLst>
                <a:ext uri="{28A0092B-C50C-407E-A947-70E740481C1C}">
                  <a14:useLocalDpi xmlns:a14="http://schemas.microsoft.com/office/drawing/2010/main" val="0"/>
                </a:ext>
              </a:extLst>
            </a:blip>
            <a:srcRect l="47622" r="32084" b="3583"/>
            <a:stretch/>
          </p:blipFill>
          <p:spPr>
            <a:xfrm rot="5400000">
              <a:off x="5429506" y="-535126"/>
              <a:ext cx="1843285" cy="11681704"/>
            </a:xfrm>
            <a:prstGeom prst="rect">
              <a:avLst/>
            </a:prstGeom>
          </p:spPr>
        </p:pic>
        <p:pic>
          <p:nvPicPr>
            <p:cNvPr id="14" name="図 13" descr="座る, タワー, 時計, 背の高い が含まれている画像&#10;&#10;自動的に生成された説明">
              <a:extLst>
                <a:ext uri="{FF2B5EF4-FFF2-40B4-BE49-F238E27FC236}">
                  <a16:creationId xmlns:a16="http://schemas.microsoft.com/office/drawing/2014/main" id="{37A86DB5-8661-4A73-94B1-DAC0C7B8378C}"/>
                </a:ext>
              </a:extLst>
            </p:cNvPr>
            <p:cNvPicPr>
              <a:picLocks noChangeAspect="1"/>
            </p:cNvPicPr>
            <p:nvPr/>
          </p:nvPicPr>
          <p:blipFill rotWithShape="1">
            <a:blip r:embed="rId4">
              <a:extLst>
                <a:ext uri="{28A0092B-C50C-407E-A947-70E740481C1C}">
                  <a14:useLocalDpi xmlns:a14="http://schemas.microsoft.com/office/drawing/2010/main" val="0"/>
                </a:ext>
              </a:extLst>
            </a:blip>
            <a:srcRect l="27117" t="28617" r="55370" b="1651"/>
            <a:stretch/>
          </p:blipFill>
          <p:spPr>
            <a:xfrm rot="5400000">
              <a:off x="3862655" y="-2142932"/>
              <a:ext cx="1590675" cy="8448693"/>
            </a:xfrm>
            <a:prstGeom prst="rect">
              <a:avLst/>
            </a:prstGeom>
          </p:spPr>
        </p:pic>
      </p:grpSp>
      <p:grpSp>
        <p:nvGrpSpPr>
          <p:cNvPr id="35" name="グループ化 34">
            <a:extLst>
              <a:ext uri="{FF2B5EF4-FFF2-40B4-BE49-F238E27FC236}">
                <a16:creationId xmlns:a16="http://schemas.microsoft.com/office/drawing/2014/main" id="{FB81710A-EE9B-4A83-A557-5A910F63C9DC}"/>
              </a:ext>
            </a:extLst>
          </p:cNvPr>
          <p:cNvGrpSpPr/>
          <p:nvPr/>
        </p:nvGrpSpPr>
        <p:grpSpPr>
          <a:xfrm>
            <a:off x="704707" y="4339570"/>
            <a:ext cx="8656318" cy="413844"/>
            <a:chOff x="704707" y="4339570"/>
            <a:chExt cx="8656318" cy="413844"/>
          </a:xfrm>
        </p:grpSpPr>
        <p:cxnSp>
          <p:nvCxnSpPr>
            <p:cNvPr id="16" name="直線矢印コネクタ 15">
              <a:extLst>
                <a:ext uri="{FF2B5EF4-FFF2-40B4-BE49-F238E27FC236}">
                  <a16:creationId xmlns:a16="http://schemas.microsoft.com/office/drawing/2014/main" id="{12D3CC5B-B86B-4326-8269-52385AB7F811}"/>
                </a:ext>
              </a:extLst>
            </p:cNvPr>
            <p:cNvCxnSpPr>
              <a:cxnSpLocks/>
            </p:cNvCxnSpPr>
            <p:nvPr/>
          </p:nvCxnSpPr>
          <p:spPr>
            <a:xfrm>
              <a:off x="704707" y="4339570"/>
              <a:ext cx="8656318"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9" name="テキスト ボックス 28">
              <a:extLst>
                <a:ext uri="{FF2B5EF4-FFF2-40B4-BE49-F238E27FC236}">
                  <a16:creationId xmlns:a16="http://schemas.microsoft.com/office/drawing/2014/main" id="{B4FF4A2A-2101-449B-A48E-1E520FDA3ACE}"/>
                </a:ext>
              </a:extLst>
            </p:cNvPr>
            <p:cNvSpPr txBox="1"/>
            <p:nvPr/>
          </p:nvSpPr>
          <p:spPr>
            <a:xfrm>
              <a:off x="3892246" y="4384082"/>
              <a:ext cx="2203754" cy="369332"/>
            </a:xfrm>
            <a:prstGeom prst="rect">
              <a:avLst/>
            </a:prstGeom>
            <a:noFill/>
          </p:spPr>
          <p:txBody>
            <a:bodyPr wrap="square" rtlCol="0">
              <a:spAutoFit/>
            </a:bodyPr>
            <a:lstStyle/>
            <a:p>
              <a:r>
                <a:rPr kumimoji="1" lang="en-US" altLang="ja-JP"/>
                <a:t>1.8</a:t>
              </a:r>
              <a:r>
                <a:rPr kumimoji="1" lang="ja-JP" altLang="en-US"/>
                <a:t>尺（約</a:t>
              </a:r>
              <a:r>
                <a:rPr kumimoji="1" lang="en-US" altLang="ja-JP"/>
                <a:t>54</a:t>
              </a:r>
              <a:r>
                <a:rPr kumimoji="1" lang="ja-JP" altLang="en-US"/>
                <a:t>㎝）</a:t>
              </a:r>
            </a:p>
          </p:txBody>
        </p:sp>
      </p:grpSp>
      <p:grpSp>
        <p:nvGrpSpPr>
          <p:cNvPr id="38" name="グループ化 37">
            <a:extLst>
              <a:ext uri="{FF2B5EF4-FFF2-40B4-BE49-F238E27FC236}">
                <a16:creationId xmlns:a16="http://schemas.microsoft.com/office/drawing/2014/main" id="{8EDE02D4-28FB-444A-8376-ABDF285DC16A}"/>
              </a:ext>
            </a:extLst>
          </p:cNvPr>
          <p:cNvGrpSpPr/>
          <p:nvPr/>
        </p:nvGrpSpPr>
        <p:grpSpPr>
          <a:xfrm>
            <a:off x="704707" y="2765639"/>
            <a:ext cx="11097035" cy="3851237"/>
            <a:chOff x="704707" y="2765639"/>
            <a:chExt cx="11097035" cy="3851237"/>
          </a:xfrm>
        </p:grpSpPr>
        <p:grpSp>
          <p:nvGrpSpPr>
            <p:cNvPr id="34" name="グループ化 33">
              <a:extLst>
                <a:ext uri="{FF2B5EF4-FFF2-40B4-BE49-F238E27FC236}">
                  <a16:creationId xmlns:a16="http://schemas.microsoft.com/office/drawing/2014/main" id="{2E1B6522-28E7-4F13-A40E-1A8C9BC8FD40}"/>
                </a:ext>
              </a:extLst>
            </p:cNvPr>
            <p:cNvGrpSpPr/>
            <p:nvPr/>
          </p:nvGrpSpPr>
          <p:grpSpPr>
            <a:xfrm>
              <a:off x="704707" y="2765639"/>
              <a:ext cx="7782945" cy="427724"/>
              <a:chOff x="704707" y="2765639"/>
              <a:chExt cx="7782945" cy="427724"/>
            </a:xfrm>
          </p:grpSpPr>
          <p:cxnSp>
            <p:nvCxnSpPr>
              <p:cNvPr id="25" name="直線矢印コネクタ 24">
                <a:extLst>
                  <a:ext uri="{FF2B5EF4-FFF2-40B4-BE49-F238E27FC236}">
                    <a16:creationId xmlns:a16="http://schemas.microsoft.com/office/drawing/2014/main" id="{C5BDE12E-3DA6-47C4-B6E7-01F02E37C3FC}"/>
                  </a:ext>
                </a:extLst>
              </p:cNvPr>
              <p:cNvCxnSpPr/>
              <p:nvPr/>
            </p:nvCxnSpPr>
            <p:spPr>
              <a:xfrm>
                <a:off x="704707" y="2765639"/>
                <a:ext cx="7782945"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 name="テキスト ボックス 31">
                <a:extLst>
                  <a:ext uri="{FF2B5EF4-FFF2-40B4-BE49-F238E27FC236}">
                    <a16:creationId xmlns:a16="http://schemas.microsoft.com/office/drawing/2014/main" id="{6F6C9F90-0FCE-4C1B-835A-37AEB32B1D83}"/>
                  </a:ext>
                </a:extLst>
              </p:cNvPr>
              <p:cNvSpPr txBox="1"/>
              <p:nvPr/>
            </p:nvSpPr>
            <p:spPr>
              <a:xfrm>
                <a:off x="3892246" y="2824031"/>
                <a:ext cx="2048267" cy="369332"/>
              </a:xfrm>
              <a:prstGeom prst="rect">
                <a:avLst/>
              </a:prstGeom>
              <a:noFill/>
            </p:spPr>
            <p:txBody>
              <a:bodyPr wrap="square" rtlCol="0">
                <a:spAutoFit/>
              </a:bodyPr>
              <a:lstStyle/>
              <a:p>
                <a:r>
                  <a:rPr kumimoji="1" lang="en-US" altLang="ja-JP"/>
                  <a:t>1.6</a:t>
                </a:r>
                <a:r>
                  <a:rPr kumimoji="1" lang="ja-JP" altLang="en-US"/>
                  <a:t>尺（約</a:t>
                </a:r>
                <a:r>
                  <a:rPr kumimoji="1" lang="en-US" altLang="ja-JP"/>
                  <a:t>48</a:t>
                </a:r>
                <a:r>
                  <a:rPr kumimoji="1" lang="ja-JP" altLang="en-US"/>
                  <a:t>㎝）</a:t>
                </a:r>
              </a:p>
            </p:txBody>
          </p:sp>
        </p:grpSp>
        <p:grpSp>
          <p:nvGrpSpPr>
            <p:cNvPr id="36" name="グループ化 35">
              <a:extLst>
                <a:ext uri="{FF2B5EF4-FFF2-40B4-BE49-F238E27FC236}">
                  <a16:creationId xmlns:a16="http://schemas.microsoft.com/office/drawing/2014/main" id="{62929543-C338-46C4-9376-6B67170A5FCE}"/>
                </a:ext>
              </a:extLst>
            </p:cNvPr>
            <p:cNvGrpSpPr/>
            <p:nvPr/>
          </p:nvGrpSpPr>
          <p:grpSpPr>
            <a:xfrm>
              <a:off x="704708" y="6135880"/>
              <a:ext cx="11097034" cy="480996"/>
              <a:chOff x="704708" y="6135880"/>
              <a:chExt cx="11097034" cy="480996"/>
            </a:xfrm>
          </p:grpSpPr>
          <p:cxnSp>
            <p:nvCxnSpPr>
              <p:cNvPr id="27" name="直線矢印コネクタ 26">
                <a:extLst>
                  <a:ext uri="{FF2B5EF4-FFF2-40B4-BE49-F238E27FC236}">
                    <a16:creationId xmlns:a16="http://schemas.microsoft.com/office/drawing/2014/main" id="{F38D7C32-C62C-43C7-A890-D26A85C5BDD0}"/>
                  </a:ext>
                </a:extLst>
              </p:cNvPr>
              <p:cNvCxnSpPr>
                <a:cxnSpLocks/>
              </p:cNvCxnSpPr>
              <p:nvPr/>
            </p:nvCxnSpPr>
            <p:spPr>
              <a:xfrm>
                <a:off x="704708" y="6135880"/>
                <a:ext cx="11097034"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テキスト ボックス 32">
                <a:extLst>
                  <a:ext uri="{FF2B5EF4-FFF2-40B4-BE49-F238E27FC236}">
                    <a16:creationId xmlns:a16="http://schemas.microsoft.com/office/drawing/2014/main" id="{E0777567-32AA-4E60-B3A6-725476ECA026}"/>
                  </a:ext>
                </a:extLst>
              </p:cNvPr>
              <p:cNvSpPr txBox="1"/>
              <p:nvPr/>
            </p:nvSpPr>
            <p:spPr>
              <a:xfrm>
                <a:off x="3949022" y="6247544"/>
                <a:ext cx="2090201" cy="369332"/>
              </a:xfrm>
              <a:prstGeom prst="rect">
                <a:avLst/>
              </a:prstGeom>
              <a:noFill/>
            </p:spPr>
            <p:txBody>
              <a:bodyPr wrap="square" rtlCol="0">
                <a:spAutoFit/>
              </a:bodyPr>
              <a:lstStyle/>
              <a:p>
                <a:r>
                  <a:rPr kumimoji="1" lang="en-US" altLang="ja-JP"/>
                  <a:t>2.3</a:t>
                </a:r>
                <a:r>
                  <a:rPr kumimoji="1" lang="ja-JP" altLang="en-US"/>
                  <a:t>尺（約</a:t>
                </a:r>
                <a:r>
                  <a:rPr kumimoji="1" lang="en-US" altLang="ja-JP"/>
                  <a:t>70</a:t>
                </a:r>
                <a:r>
                  <a:rPr kumimoji="1" lang="ja-JP" altLang="en-US"/>
                  <a:t>㎝）</a:t>
                </a:r>
              </a:p>
            </p:txBody>
          </p:sp>
        </p:grpSp>
      </p:grpSp>
    </p:spTree>
    <p:extLst>
      <p:ext uri="{BB962C8B-B14F-4D97-AF65-F5344CB8AC3E}">
        <p14:creationId xmlns:p14="http://schemas.microsoft.com/office/powerpoint/2010/main" val="414555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トリミング">
  <a:themeElements>
    <a:clrScheme name="トリミング">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トリミング">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トリミン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3096</TotalTime>
  <Words>1917</Words>
  <Application>Microsoft Macintosh PowerPoint</Application>
  <PresentationFormat>ワイド画面</PresentationFormat>
  <Paragraphs>305</Paragraphs>
  <Slides>33</Slides>
  <Notes>0</Notes>
  <HiddenSlides>0</HiddenSlides>
  <MMClips>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33</vt:i4>
      </vt:variant>
    </vt:vector>
  </HeadingPairs>
  <TitlesOfParts>
    <vt:vector size="42" baseType="lpstr">
      <vt:lpstr>HG明朝E</vt:lpstr>
      <vt:lpstr>メイリオ</vt:lpstr>
      <vt:lpstr>游ゴシック</vt:lpstr>
      <vt:lpstr>Arial</vt:lpstr>
      <vt:lpstr>Franklin Gothic Book</vt:lpstr>
      <vt:lpstr>Hadassah Friedlaender</vt:lpstr>
      <vt:lpstr>Helvetica Neue</vt:lpstr>
      <vt:lpstr>Wingdings</vt:lpstr>
      <vt:lpstr>トリミング</vt:lpstr>
      <vt:lpstr>  早稲田大学 虚竹会 2020年度 サークル紹介</vt:lpstr>
      <vt:lpstr>PowerPoint プレゼンテーション</vt:lpstr>
      <vt:lpstr>虚竹会とは？   About us</vt:lpstr>
      <vt:lpstr>基本情報　Circle information</vt:lpstr>
      <vt:lpstr>尺八とは？</vt:lpstr>
      <vt:lpstr>尺八の楽譜①</vt:lpstr>
      <vt:lpstr>尺八の楽譜②</vt:lpstr>
      <vt:lpstr>色々な尺八</vt:lpstr>
      <vt:lpstr>色々な尺八②</vt:lpstr>
      <vt:lpstr>色々な尺八③</vt:lpstr>
      <vt:lpstr>色々な尺八④</vt:lpstr>
      <vt:lpstr>琴古流と都山流の違い</vt:lpstr>
      <vt:lpstr>PowerPoint プレゼンテーション</vt:lpstr>
      <vt:lpstr>4月：新入生歓迎活動 April: Welcome event</vt:lpstr>
      <vt:lpstr>6月：水無月定演　June : Regular  concert</vt:lpstr>
      <vt:lpstr>6月：水無月定演</vt:lpstr>
      <vt:lpstr>９月：夏合宿　  September:Summer camp </vt:lpstr>
      <vt:lpstr>9月：浴衣会　 September: Yukata-kai</vt:lpstr>
      <vt:lpstr>年間スケジュール（10月～３月） </vt:lpstr>
      <vt:lpstr>10月：早稲田祭 October:Waseda Festival</vt:lpstr>
      <vt:lpstr>12月：師走定演 December:  Regular  concert</vt:lpstr>
      <vt:lpstr>12月：師走定演</vt:lpstr>
      <vt:lpstr>３月：春合宿 March: Spring camp </vt:lpstr>
      <vt:lpstr>３月：追いコン March: Farewell party </vt:lpstr>
      <vt:lpstr>関東学生三曲連盟について About Kanto gakusei sankyoku rennmei </vt:lpstr>
      <vt:lpstr>PowerPoint プレゼンテーション</vt:lpstr>
      <vt:lpstr>年間スケジュール（10月～３月） </vt:lpstr>
      <vt:lpstr>4月～9月</vt:lpstr>
      <vt:lpstr>４～9月</vt:lpstr>
      <vt:lpstr>4月～9月</vt:lpstr>
      <vt:lpstr>10月～3月</vt:lpstr>
      <vt:lpstr>10月～3月</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早稲田大学 虚竹会 2020年度 サークル概要</dc:title>
  <dc:creator>荒船　崚</dc:creator>
  <cp:lastModifiedBy>nade-shiko3</cp:lastModifiedBy>
  <cp:revision>88</cp:revision>
  <dcterms:created xsi:type="dcterms:W3CDTF">2020-08-07T04:54:27Z</dcterms:created>
  <dcterms:modified xsi:type="dcterms:W3CDTF">2020-09-10T05:43:43Z</dcterms:modified>
</cp:coreProperties>
</file>