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CAB0"/>
    <a:srgbClr val="4D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442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1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38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3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02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58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11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54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9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23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69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18FD-A8D9-4404-874C-582C5537770D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71F91-6589-4994-B6CA-6D8B7424A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00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6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32656" y="56456"/>
            <a:ext cx="6557608" cy="9301656"/>
          </a:xfrm>
          <a:custGeom>
            <a:avLst/>
            <a:gdLst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87821 w 6432332"/>
              <a:gd name="connsiteY82" fmla="*/ 575441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22883 h 9301656"/>
              <a:gd name="connsiteX88" fmla="*/ 614856 w 6432332"/>
              <a:gd name="connsiteY88" fmla="*/ 5707118 h 9301656"/>
              <a:gd name="connsiteX89" fmla="*/ 630621 w 6432332"/>
              <a:gd name="connsiteY89" fmla="*/ 5644056 h 9301656"/>
              <a:gd name="connsiteX90" fmla="*/ 599090 w 6432332"/>
              <a:gd name="connsiteY90" fmla="*/ 5612525 h 9301656"/>
              <a:gd name="connsiteX91" fmla="*/ 614856 w 6432332"/>
              <a:gd name="connsiteY91" fmla="*/ 5439104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9807 w 6432332"/>
              <a:gd name="connsiteY94" fmla="*/ 529721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87821 w 6432332"/>
              <a:gd name="connsiteY82" fmla="*/ 575441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22883 h 9301656"/>
              <a:gd name="connsiteX88" fmla="*/ 614856 w 6432332"/>
              <a:gd name="connsiteY88" fmla="*/ 5707118 h 9301656"/>
              <a:gd name="connsiteX89" fmla="*/ 630621 w 6432332"/>
              <a:gd name="connsiteY89" fmla="*/ 5644056 h 9301656"/>
              <a:gd name="connsiteX90" fmla="*/ 599090 w 6432332"/>
              <a:gd name="connsiteY90" fmla="*/ 5612525 h 9301656"/>
              <a:gd name="connsiteX91" fmla="*/ 614856 w 6432332"/>
              <a:gd name="connsiteY91" fmla="*/ 5439104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87821 w 6432332"/>
              <a:gd name="connsiteY82" fmla="*/ 575441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22883 h 9301656"/>
              <a:gd name="connsiteX88" fmla="*/ 614856 w 6432332"/>
              <a:gd name="connsiteY88" fmla="*/ 5707118 h 9301656"/>
              <a:gd name="connsiteX89" fmla="*/ 630621 w 6432332"/>
              <a:gd name="connsiteY89" fmla="*/ 5644056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87821 w 6432332"/>
              <a:gd name="connsiteY82" fmla="*/ 575441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22883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87821 w 6432332"/>
              <a:gd name="connsiteY82" fmla="*/ 575441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70180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490952 w 6432332"/>
              <a:gd name="connsiteY65" fmla="*/ 6574221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86000 w 6432332"/>
              <a:gd name="connsiteY63" fmla="*/ 6621518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76097 w 6432332"/>
              <a:gd name="connsiteY60" fmla="*/ 6763407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64878 w 6432332"/>
              <a:gd name="connsiteY60" fmla="*/ 6746578 h 9301656"/>
              <a:gd name="connsiteX61" fmla="*/ 2049518 w 6432332"/>
              <a:gd name="connsiteY61" fmla="*/ 6684580 h 9301656"/>
              <a:gd name="connsiteX62" fmla="*/ 2159876 w 6432332"/>
              <a:gd name="connsiteY62" fmla="*/ 663728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64878 w 6432332"/>
              <a:gd name="connsiteY60" fmla="*/ 6746578 h 9301656"/>
              <a:gd name="connsiteX61" fmla="*/ 2049518 w 6432332"/>
              <a:gd name="connsiteY61" fmla="*/ 668458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34663 w 6432332"/>
              <a:gd name="connsiteY57" fmla="*/ 7031421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02676 w 6432332"/>
              <a:gd name="connsiteY59" fmla="*/ 6842235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77918 w 6432332"/>
              <a:gd name="connsiteY92" fmla="*/ 5376042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28504 w 6432332"/>
              <a:gd name="connsiteY91" fmla="*/ 5473223 h 9301656"/>
              <a:gd name="connsiteX92" fmla="*/ 694747 w 6432332"/>
              <a:gd name="connsiteY92" fmla="*/ 5404091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12980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99090 w 6432332"/>
              <a:gd name="connsiteY90" fmla="*/ 5612525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82261 w 6432332"/>
              <a:gd name="connsiteY90" fmla="*/ 559569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604700 w 6432332"/>
              <a:gd name="connsiteY90" fmla="*/ 5562037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23849 w 6432332"/>
              <a:gd name="connsiteY38" fmla="*/ 9159766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94994 w 6432332"/>
              <a:gd name="connsiteY27" fmla="*/ 9033642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4486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815256 w 6432332"/>
              <a:gd name="connsiteY23" fmla="*/ 884445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09849 w 6432332"/>
              <a:gd name="connsiteY22" fmla="*/ 882869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229711 w 6432332"/>
              <a:gd name="connsiteY52" fmla="*/ 7725104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9711 w 6432332"/>
              <a:gd name="connsiteY55" fmla="*/ 723637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50883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02621 w 6432332"/>
              <a:gd name="connsiteY12" fmla="*/ 8576442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25060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241889 w 6432332"/>
              <a:gd name="connsiteY12" fmla="*/ 8531564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418897 w 6432332"/>
              <a:gd name="connsiteY126" fmla="*/ 204952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403132 w 6432332"/>
              <a:gd name="connsiteY125" fmla="*/ 378373 h 9301656"/>
              <a:gd name="connsiteX126" fmla="*/ 1396458 w 6432332"/>
              <a:gd name="connsiteY126" fmla="*/ 210561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87366 w 6432332"/>
              <a:gd name="connsiteY124" fmla="*/ 504497 h 9301656"/>
              <a:gd name="connsiteX125" fmla="*/ 1375082 w 6432332"/>
              <a:gd name="connsiteY125" fmla="*/ 367154 h 9301656"/>
              <a:gd name="connsiteX126" fmla="*/ 1396458 w 6432332"/>
              <a:gd name="connsiteY126" fmla="*/ 210561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75082 w 6432332"/>
              <a:gd name="connsiteY125" fmla="*/ 367154 h 9301656"/>
              <a:gd name="connsiteX126" fmla="*/ 1396458 w 6432332"/>
              <a:gd name="connsiteY126" fmla="*/ 210561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96458 w 6432332"/>
              <a:gd name="connsiteY126" fmla="*/ 210561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62799 w 6432332"/>
              <a:gd name="connsiteY126" fmla="*/ 193731 h 9301656"/>
              <a:gd name="connsiteX127" fmla="*/ 1418897 w 6432332"/>
              <a:gd name="connsiteY127" fmla="*/ 78828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62799 w 6432332"/>
              <a:gd name="connsiteY126" fmla="*/ 193731 h 9301656"/>
              <a:gd name="connsiteX127" fmla="*/ 1396458 w 6432332"/>
              <a:gd name="connsiteY127" fmla="*/ 39559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62799 w 6432332"/>
              <a:gd name="connsiteY126" fmla="*/ 193731 h 9301656"/>
              <a:gd name="connsiteX127" fmla="*/ 1368409 w 6432332"/>
              <a:gd name="connsiteY127" fmla="*/ 33949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62799 w 6432332"/>
              <a:gd name="connsiteY126" fmla="*/ 193731 h 9301656"/>
              <a:gd name="connsiteX127" fmla="*/ 1368409 w 6432332"/>
              <a:gd name="connsiteY127" fmla="*/ 78827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62799 w 6432332"/>
              <a:gd name="connsiteY126" fmla="*/ 193731 h 9301656"/>
              <a:gd name="connsiteX127" fmla="*/ 1385238 w 6432332"/>
              <a:gd name="connsiteY127" fmla="*/ 101266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74019 w 6432332"/>
              <a:gd name="connsiteY126" fmla="*/ 249829 h 9301656"/>
              <a:gd name="connsiteX127" fmla="*/ 1385238 w 6432332"/>
              <a:gd name="connsiteY127" fmla="*/ 101266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51580 w 6432332"/>
              <a:gd name="connsiteY126" fmla="*/ 255439 h 9301656"/>
              <a:gd name="connsiteX127" fmla="*/ 1385238 w 6432332"/>
              <a:gd name="connsiteY127" fmla="*/ 101266 h 9301656"/>
              <a:gd name="connsiteX128" fmla="*/ 1434663 w 6432332"/>
              <a:gd name="connsiteY128" fmla="*/ 0 h 9301656"/>
              <a:gd name="connsiteX0" fmla="*/ 1434663 w 6432332"/>
              <a:gd name="connsiteY0" fmla="*/ 0 h 9301656"/>
              <a:gd name="connsiteX1" fmla="*/ 6432332 w 6432332"/>
              <a:gd name="connsiteY1" fmla="*/ 15766 h 9301656"/>
              <a:gd name="connsiteX2" fmla="*/ 6432332 w 6432332"/>
              <a:gd name="connsiteY2" fmla="*/ 9301656 h 9301656"/>
              <a:gd name="connsiteX3" fmla="*/ 6274676 w 6432332"/>
              <a:gd name="connsiteY3" fmla="*/ 9191297 h 9301656"/>
              <a:gd name="connsiteX4" fmla="*/ 6148552 w 6432332"/>
              <a:gd name="connsiteY4" fmla="*/ 9096704 h 9301656"/>
              <a:gd name="connsiteX5" fmla="*/ 5990897 w 6432332"/>
              <a:gd name="connsiteY5" fmla="*/ 8970580 h 9301656"/>
              <a:gd name="connsiteX6" fmla="*/ 5817476 w 6432332"/>
              <a:gd name="connsiteY6" fmla="*/ 8844456 h 9301656"/>
              <a:gd name="connsiteX7" fmla="*/ 5707118 w 6432332"/>
              <a:gd name="connsiteY7" fmla="*/ 8781394 h 9301656"/>
              <a:gd name="connsiteX8" fmla="*/ 5580994 w 6432332"/>
              <a:gd name="connsiteY8" fmla="*/ 8686800 h 9301656"/>
              <a:gd name="connsiteX9" fmla="*/ 5502166 w 6432332"/>
              <a:gd name="connsiteY9" fmla="*/ 8655269 h 9301656"/>
              <a:gd name="connsiteX10" fmla="*/ 5423338 w 6432332"/>
              <a:gd name="connsiteY10" fmla="*/ 8623738 h 9301656"/>
              <a:gd name="connsiteX11" fmla="*/ 5312980 w 6432332"/>
              <a:gd name="connsiteY11" fmla="*/ 8592207 h 9301656"/>
              <a:gd name="connsiteX12" fmla="*/ 5185791 w 6432332"/>
              <a:gd name="connsiteY12" fmla="*/ 8559613 h 9301656"/>
              <a:gd name="connsiteX13" fmla="*/ 5076497 w 6432332"/>
              <a:gd name="connsiteY13" fmla="*/ 8544911 h 9301656"/>
              <a:gd name="connsiteX14" fmla="*/ 4903076 w 6432332"/>
              <a:gd name="connsiteY14" fmla="*/ 8560676 h 9301656"/>
              <a:gd name="connsiteX15" fmla="*/ 4776952 w 6432332"/>
              <a:gd name="connsiteY15" fmla="*/ 8576442 h 9301656"/>
              <a:gd name="connsiteX16" fmla="*/ 4713890 w 6432332"/>
              <a:gd name="connsiteY16" fmla="*/ 8592207 h 9301656"/>
              <a:gd name="connsiteX17" fmla="*/ 4682359 w 6432332"/>
              <a:gd name="connsiteY17" fmla="*/ 8592207 h 9301656"/>
              <a:gd name="connsiteX18" fmla="*/ 4508938 w 6432332"/>
              <a:gd name="connsiteY18" fmla="*/ 8639504 h 9301656"/>
              <a:gd name="connsiteX19" fmla="*/ 4367049 w 6432332"/>
              <a:gd name="connsiteY19" fmla="*/ 8686800 h 9301656"/>
              <a:gd name="connsiteX20" fmla="*/ 4225159 w 6432332"/>
              <a:gd name="connsiteY20" fmla="*/ 8734097 h 9301656"/>
              <a:gd name="connsiteX21" fmla="*/ 4099035 w 6432332"/>
              <a:gd name="connsiteY21" fmla="*/ 8765628 h 9301656"/>
              <a:gd name="connsiteX22" fmla="*/ 3926679 w 6432332"/>
              <a:gd name="connsiteY22" fmla="*/ 8817470 h 9301656"/>
              <a:gd name="connsiteX23" fmla="*/ 3798427 w 6432332"/>
              <a:gd name="connsiteY23" fmla="*/ 8861286 h 9301656"/>
              <a:gd name="connsiteX24" fmla="*/ 3626069 w 6432332"/>
              <a:gd name="connsiteY24" fmla="*/ 8907518 h 9301656"/>
              <a:gd name="connsiteX25" fmla="*/ 3515711 w 6432332"/>
              <a:gd name="connsiteY25" fmla="*/ 8939049 h 9301656"/>
              <a:gd name="connsiteX26" fmla="*/ 3389587 w 6432332"/>
              <a:gd name="connsiteY26" fmla="*/ 8986345 h 9301656"/>
              <a:gd name="connsiteX27" fmla="*/ 3255725 w 6432332"/>
              <a:gd name="connsiteY27" fmla="*/ 9039251 h 9301656"/>
              <a:gd name="connsiteX28" fmla="*/ 3090042 w 6432332"/>
              <a:gd name="connsiteY28" fmla="*/ 9080938 h 9301656"/>
              <a:gd name="connsiteX29" fmla="*/ 2932387 w 6432332"/>
              <a:gd name="connsiteY29" fmla="*/ 9128235 h 9301656"/>
              <a:gd name="connsiteX30" fmla="*/ 2822028 w 6432332"/>
              <a:gd name="connsiteY30" fmla="*/ 9159766 h 9301656"/>
              <a:gd name="connsiteX31" fmla="*/ 2664373 w 6432332"/>
              <a:gd name="connsiteY31" fmla="*/ 9207063 h 9301656"/>
              <a:gd name="connsiteX32" fmla="*/ 2538249 w 6432332"/>
              <a:gd name="connsiteY32" fmla="*/ 9222828 h 9301656"/>
              <a:gd name="connsiteX33" fmla="*/ 2349063 w 6432332"/>
              <a:gd name="connsiteY33" fmla="*/ 9270125 h 9301656"/>
              <a:gd name="connsiteX34" fmla="*/ 2207173 w 6432332"/>
              <a:gd name="connsiteY34" fmla="*/ 9270125 h 9301656"/>
              <a:gd name="connsiteX35" fmla="*/ 2081049 w 6432332"/>
              <a:gd name="connsiteY35" fmla="*/ 9270125 h 9301656"/>
              <a:gd name="connsiteX36" fmla="*/ 1923394 w 6432332"/>
              <a:gd name="connsiteY36" fmla="*/ 9254359 h 9301656"/>
              <a:gd name="connsiteX37" fmla="*/ 1749973 w 6432332"/>
              <a:gd name="connsiteY37" fmla="*/ 9191297 h 9301656"/>
              <a:gd name="connsiteX38" fmla="*/ 1640679 w 6432332"/>
              <a:gd name="connsiteY38" fmla="*/ 9137327 h 9301656"/>
              <a:gd name="connsiteX39" fmla="*/ 1545021 w 6432332"/>
              <a:gd name="connsiteY39" fmla="*/ 9049407 h 9301656"/>
              <a:gd name="connsiteX40" fmla="*/ 1481959 w 6432332"/>
              <a:gd name="connsiteY40" fmla="*/ 8986345 h 9301656"/>
              <a:gd name="connsiteX41" fmla="*/ 1434663 w 6432332"/>
              <a:gd name="connsiteY41" fmla="*/ 8844456 h 9301656"/>
              <a:gd name="connsiteX42" fmla="*/ 1434663 w 6432332"/>
              <a:gd name="connsiteY42" fmla="*/ 8686800 h 9301656"/>
              <a:gd name="connsiteX43" fmla="*/ 1434663 w 6432332"/>
              <a:gd name="connsiteY43" fmla="*/ 8607973 h 9301656"/>
              <a:gd name="connsiteX44" fmla="*/ 1450428 w 6432332"/>
              <a:gd name="connsiteY44" fmla="*/ 8481849 h 9301656"/>
              <a:gd name="connsiteX45" fmla="*/ 1481959 w 6432332"/>
              <a:gd name="connsiteY45" fmla="*/ 8339959 h 9301656"/>
              <a:gd name="connsiteX46" fmla="*/ 1545021 w 6432332"/>
              <a:gd name="connsiteY46" fmla="*/ 8135007 h 9301656"/>
              <a:gd name="connsiteX47" fmla="*/ 1545021 w 6432332"/>
              <a:gd name="connsiteY47" fmla="*/ 8040414 h 9301656"/>
              <a:gd name="connsiteX48" fmla="*/ 1513490 w 6432332"/>
              <a:gd name="connsiteY48" fmla="*/ 7961587 h 9301656"/>
              <a:gd name="connsiteX49" fmla="*/ 1450428 w 6432332"/>
              <a:gd name="connsiteY49" fmla="*/ 7851228 h 9301656"/>
              <a:gd name="connsiteX50" fmla="*/ 1403132 w 6432332"/>
              <a:gd name="connsiteY50" fmla="*/ 7819697 h 9301656"/>
              <a:gd name="connsiteX51" fmla="*/ 1324304 w 6432332"/>
              <a:gd name="connsiteY51" fmla="*/ 7788166 h 9301656"/>
              <a:gd name="connsiteX52" fmla="*/ 1196053 w 6432332"/>
              <a:gd name="connsiteY52" fmla="*/ 7697055 h 9301656"/>
              <a:gd name="connsiteX53" fmla="*/ 1128444 w 6432332"/>
              <a:gd name="connsiteY53" fmla="*/ 7551683 h 9301656"/>
              <a:gd name="connsiteX54" fmla="*/ 1150883 w 6432332"/>
              <a:gd name="connsiteY54" fmla="*/ 7394028 h 9301656"/>
              <a:gd name="connsiteX55" fmla="*/ 1224102 w 6432332"/>
              <a:gd name="connsiteY55" fmla="*/ 7241983 h 9301656"/>
              <a:gd name="connsiteX56" fmla="*/ 1324304 w 6432332"/>
              <a:gd name="connsiteY56" fmla="*/ 7110249 h 9301656"/>
              <a:gd name="connsiteX57" fmla="*/ 1445883 w 6432332"/>
              <a:gd name="connsiteY57" fmla="*/ 6997762 h 9301656"/>
              <a:gd name="connsiteX58" fmla="*/ 1576552 w 6432332"/>
              <a:gd name="connsiteY58" fmla="*/ 6905297 h 9301656"/>
              <a:gd name="connsiteX59" fmla="*/ 1719505 w 6432332"/>
              <a:gd name="connsiteY59" fmla="*/ 6819796 h 9301656"/>
              <a:gd name="connsiteX60" fmla="*/ 1864878 w 6432332"/>
              <a:gd name="connsiteY60" fmla="*/ 6746578 h 9301656"/>
              <a:gd name="connsiteX61" fmla="*/ 2038299 w 6432332"/>
              <a:gd name="connsiteY61" fmla="*/ 6667750 h 9301656"/>
              <a:gd name="connsiteX62" fmla="*/ 2137437 w 6432332"/>
              <a:gd name="connsiteY62" fmla="*/ 6620453 h 9301656"/>
              <a:gd name="connsiteX63" fmla="*/ 2274781 w 6432332"/>
              <a:gd name="connsiteY63" fmla="*/ 6587859 h 9301656"/>
              <a:gd name="connsiteX64" fmla="*/ 2412125 w 6432332"/>
              <a:gd name="connsiteY64" fmla="*/ 6574221 h 9301656"/>
              <a:gd name="connsiteX65" fmla="*/ 2507781 w 6432332"/>
              <a:gd name="connsiteY65" fmla="*/ 6563002 h 9301656"/>
              <a:gd name="connsiteX66" fmla="*/ 2601311 w 6432332"/>
              <a:gd name="connsiteY66" fmla="*/ 6542690 h 9301656"/>
              <a:gd name="connsiteX67" fmla="*/ 2632842 w 6432332"/>
              <a:gd name="connsiteY67" fmla="*/ 6542690 h 9301656"/>
              <a:gd name="connsiteX68" fmla="*/ 2569780 w 6432332"/>
              <a:gd name="connsiteY68" fmla="*/ 6416566 h 9301656"/>
              <a:gd name="connsiteX69" fmla="*/ 2490952 w 6432332"/>
              <a:gd name="connsiteY69" fmla="*/ 6337738 h 9301656"/>
              <a:gd name="connsiteX70" fmla="*/ 2396359 w 6432332"/>
              <a:gd name="connsiteY70" fmla="*/ 6211614 h 9301656"/>
              <a:gd name="connsiteX71" fmla="*/ 2301766 w 6432332"/>
              <a:gd name="connsiteY71" fmla="*/ 6132787 h 9301656"/>
              <a:gd name="connsiteX72" fmla="*/ 2207173 w 6432332"/>
              <a:gd name="connsiteY72" fmla="*/ 6038194 h 9301656"/>
              <a:gd name="connsiteX73" fmla="*/ 2112580 w 6432332"/>
              <a:gd name="connsiteY73" fmla="*/ 5927835 h 9301656"/>
              <a:gd name="connsiteX74" fmla="*/ 1970690 w 6432332"/>
              <a:gd name="connsiteY74" fmla="*/ 5849007 h 9301656"/>
              <a:gd name="connsiteX75" fmla="*/ 1876097 w 6432332"/>
              <a:gd name="connsiteY75" fmla="*/ 5785945 h 9301656"/>
              <a:gd name="connsiteX76" fmla="*/ 1765738 w 6432332"/>
              <a:gd name="connsiteY76" fmla="*/ 5742131 h 9301656"/>
              <a:gd name="connsiteX77" fmla="*/ 1592318 w 6432332"/>
              <a:gd name="connsiteY77" fmla="*/ 5722883 h 9301656"/>
              <a:gd name="connsiteX78" fmla="*/ 1450428 w 6432332"/>
              <a:gd name="connsiteY78" fmla="*/ 5722883 h 9301656"/>
              <a:gd name="connsiteX79" fmla="*/ 1308538 w 6432332"/>
              <a:gd name="connsiteY79" fmla="*/ 5722883 h 9301656"/>
              <a:gd name="connsiteX80" fmla="*/ 1261242 w 6432332"/>
              <a:gd name="connsiteY80" fmla="*/ 5722883 h 9301656"/>
              <a:gd name="connsiteX81" fmla="*/ 1166649 w 6432332"/>
              <a:gd name="connsiteY81" fmla="*/ 5738649 h 9301656"/>
              <a:gd name="connsiteX82" fmla="*/ 1099041 w 6432332"/>
              <a:gd name="connsiteY82" fmla="*/ 5776854 h 9301656"/>
              <a:gd name="connsiteX83" fmla="*/ 993228 w 6432332"/>
              <a:gd name="connsiteY83" fmla="*/ 5801711 h 9301656"/>
              <a:gd name="connsiteX84" fmla="*/ 914400 w 6432332"/>
              <a:gd name="connsiteY84" fmla="*/ 5801711 h 9301656"/>
              <a:gd name="connsiteX85" fmla="*/ 819807 w 6432332"/>
              <a:gd name="connsiteY85" fmla="*/ 5801711 h 9301656"/>
              <a:gd name="connsiteX86" fmla="*/ 709449 w 6432332"/>
              <a:gd name="connsiteY86" fmla="*/ 5770180 h 9301656"/>
              <a:gd name="connsiteX87" fmla="*/ 662152 w 6432332"/>
              <a:gd name="connsiteY87" fmla="*/ 5745322 h 9301656"/>
              <a:gd name="connsiteX88" fmla="*/ 614856 w 6432332"/>
              <a:gd name="connsiteY88" fmla="*/ 5707118 h 9301656"/>
              <a:gd name="connsiteX89" fmla="*/ 591353 w 6432332"/>
              <a:gd name="connsiteY89" fmla="*/ 5672105 h 9301656"/>
              <a:gd name="connsiteX90" fmla="*/ 576651 w 6432332"/>
              <a:gd name="connsiteY90" fmla="*/ 5590086 h 9301656"/>
              <a:gd name="connsiteX91" fmla="*/ 639724 w 6432332"/>
              <a:gd name="connsiteY91" fmla="*/ 5478833 h 9301656"/>
              <a:gd name="connsiteX92" fmla="*/ 694747 w 6432332"/>
              <a:gd name="connsiteY92" fmla="*/ 5404091 h 9301656"/>
              <a:gd name="connsiteX93" fmla="*/ 756745 w 6432332"/>
              <a:gd name="connsiteY93" fmla="*/ 5329809 h 9301656"/>
              <a:gd name="connsiteX94" fmla="*/ 812983 w 6432332"/>
              <a:gd name="connsiteY94" fmla="*/ 5263094 h 9301656"/>
              <a:gd name="connsiteX95" fmla="*/ 882869 w 6432332"/>
              <a:gd name="connsiteY95" fmla="*/ 5155325 h 9301656"/>
              <a:gd name="connsiteX96" fmla="*/ 945932 w 6432332"/>
              <a:gd name="connsiteY96" fmla="*/ 4997669 h 9301656"/>
              <a:gd name="connsiteX97" fmla="*/ 961697 w 6432332"/>
              <a:gd name="connsiteY97" fmla="*/ 4903076 h 9301656"/>
              <a:gd name="connsiteX98" fmla="*/ 882869 w 6432332"/>
              <a:gd name="connsiteY98" fmla="*/ 4776952 h 9301656"/>
              <a:gd name="connsiteX99" fmla="*/ 725214 w 6432332"/>
              <a:gd name="connsiteY99" fmla="*/ 4698125 h 9301656"/>
              <a:gd name="connsiteX100" fmla="*/ 599090 w 6432332"/>
              <a:gd name="connsiteY100" fmla="*/ 4603532 h 9301656"/>
              <a:gd name="connsiteX101" fmla="*/ 425669 w 6432332"/>
              <a:gd name="connsiteY101" fmla="*/ 4524704 h 9301656"/>
              <a:gd name="connsiteX102" fmla="*/ 236483 w 6432332"/>
              <a:gd name="connsiteY102" fmla="*/ 4382814 h 9301656"/>
              <a:gd name="connsiteX103" fmla="*/ 63063 w 6432332"/>
              <a:gd name="connsiteY103" fmla="*/ 4272456 h 9301656"/>
              <a:gd name="connsiteX104" fmla="*/ 0 w 6432332"/>
              <a:gd name="connsiteY104" fmla="*/ 4146332 h 9301656"/>
              <a:gd name="connsiteX105" fmla="*/ 15766 w 6432332"/>
              <a:gd name="connsiteY105" fmla="*/ 3972911 h 9301656"/>
              <a:gd name="connsiteX106" fmla="*/ 110359 w 6432332"/>
              <a:gd name="connsiteY106" fmla="*/ 3846787 h 9301656"/>
              <a:gd name="connsiteX107" fmla="*/ 157656 w 6432332"/>
              <a:gd name="connsiteY107" fmla="*/ 3736428 h 9301656"/>
              <a:gd name="connsiteX108" fmla="*/ 315311 w 6432332"/>
              <a:gd name="connsiteY108" fmla="*/ 3563007 h 9301656"/>
              <a:gd name="connsiteX109" fmla="*/ 394138 w 6432332"/>
              <a:gd name="connsiteY109" fmla="*/ 3484180 h 9301656"/>
              <a:gd name="connsiteX110" fmla="*/ 457200 w 6432332"/>
              <a:gd name="connsiteY110" fmla="*/ 3421118 h 9301656"/>
              <a:gd name="connsiteX111" fmla="*/ 551794 w 6432332"/>
              <a:gd name="connsiteY111" fmla="*/ 3279228 h 9301656"/>
              <a:gd name="connsiteX112" fmla="*/ 677918 w 6432332"/>
              <a:gd name="connsiteY112" fmla="*/ 3137338 h 9301656"/>
              <a:gd name="connsiteX113" fmla="*/ 804042 w 6432332"/>
              <a:gd name="connsiteY113" fmla="*/ 2948152 h 9301656"/>
              <a:gd name="connsiteX114" fmla="*/ 993228 w 6432332"/>
              <a:gd name="connsiteY114" fmla="*/ 2648607 h 9301656"/>
              <a:gd name="connsiteX115" fmla="*/ 1072056 w 6432332"/>
              <a:gd name="connsiteY115" fmla="*/ 2490952 h 9301656"/>
              <a:gd name="connsiteX116" fmla="*/ 1150883 w 6432332"/>
              <a:gd name="connsiteY116" fmla="*/ 2317532 h 9301656"/>
              <a:gd name="connsiteX117" fmla="*/ 1261242 w 6432332"/>
              <a:gd name="connsiteY117" fmla="*/ 2065283 h 9301656"/>
              <a:gd name="connsiteX118" fmla="*/ 1355835 w 6432332"/>
              <a:gd name="connsiteY118" fmla="*/ 1781504 h 9301656"/>
              <a:gd name="connsiteX119" fmla="*/ 1387366 w 6432332"/>
              <a:gd name="connsiteY119" fmla="*/ 1608083 h 9301656"/>
              <a:gd name="connsiteX120" fmla="*/ 1403132 w 6432332"/>
              <a:gd name="connsiteY120" fmla="*/ 1403132 h 9301656"/>
              <a:gd name="connsiteX121" fmla="*/ 1418897 w 6432332"/>
              <a:gd name="connsiteY121" fmla="*/ 1166649 h 9301656"/>
              <a:gd name="connsiteX122" fmla="*/ 1387366 w 6432332"/>
              <a:gd name="connsiteY122" fmla="*/ 914400 h 9301656"/>
              <a:gd name="connsiteX123" fmla="*/ 1371600 w 6432332"/>
              <a:gd name="connsiteY123" fmla="*/ 740980 h 9301656"/>
              <a:gd name="connsiteX124" fmla="*/ 1353707 w 6432332"/>
              <a:gd name="connsiteY124" fmla="*/ 538156 h 9301656"/>
              <a:gd name="connsiteX125" fmla="*/ 1358252 w 6432332"/>
              <a:gd name="connsiteY125" fmla="*/ 355934 h 9301656"/>
              <a:gd name="connsiteX126" fmla="*/ 1351580 w 6432332"/>
              <a:gd name="connsiteY126" fmla="*/ 221780 h 9301656"/>
              <a:gd name="connsiteX127" fmla="*/ 1385238 w 6432332"/>
              <a:gd name="connsiteY127" fmla="*/ 101266 h 9301656"/>
              <a:gd name="connsiteX128" fmla="*/ 1434663 w 6432332"/>
              <a:gd name="connsiteY128" fmla="*/ 0 h 9301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6432332" h="9301656">
                <a:moveTo>
                  <a:pt x="1434663" y="0"/>
                </a:moveTo>
                <a:lnTo>
                  <a:pt x="6432332" y="15766"/>
                </a:lnTo>
                <a:lnTo>
                  <a:pt x="6432332" y="9301656"/>
                </a:lnTo>
                <a:lnTo>
                  <a:pt x="6274676" y="9191297"/>
                </a:lnTo>
                <a:lnTo>
                  <a:pt x="6148552" y="9096704"/>
                </a:lnTo>
                <a:lnTo>
                  <a:pt x="5990897" y="8970580"/>
                </a:lnTo>
                <a:lnTo>
                  <a:pt x="5817476" y="8844456"/>
                </a:lnTo>
                <a:lnTo>
                  <a:pt x="5707118" y="8781394"/>
                </a:lnTo>
                <a:lnTo>
                  <a:pt x="5580994" y="8686800"/>
                </a:lnTo>
                <a:lnTo>
                  <a:pt x="5502166" y="8655269"/>
                </a:lnTo>
                <a:lnTo>
                  <a:pt x="5423338" y="8623738"/>
                </a:lnTo>
                <a:lnTo>
                  <a:pt x="5312980" y="8592207"/>
                </a:lnTo>
                <a:lnTo>
                  <a:pt x="5185791" y="8559613"/>
                </a:lnTo>
                <a:lnTo>
                  <a:pt x="5076497" y="8544911"/>
                </a:lnTo>
                <a:lnTo>
                  <a:pt x="4903076" y="8560676"/>
                </a:lnTo>
                <a:lnTo>
                  <a:pt x="4776952" y="8576442"/>
                </a:lnTo>
                <a:lnTo>
                  <a:pt x="4713890" y="8592207"/>
                </a:lnTo>
                <a:lnTo>
                  <a:pt x="4682359" y="8592207"/>
                </a:lnTo>
                <a:lnTo>
                  <a:pt x="4508938" y="8639504"/>
                </a:lnTo>
                <a:lnTo>
                  <a:pt x="4367049" y="8686800"/>
                </a:lnTo>
                <a:lnTo>
                  <a:pt x="4225159" y="8734097"/>
                </a:lnTo>
                <a:lnTo>
                  <a:pt x="4099035" y="8765628"/>
                </a:lnTo>
                <a:lnTo>
                  <a:pt x="3926679" y="8817470"/>
                </a:lnTo>
                <a:lnTo>
                  <a:pt x="3798427" y="8861286"/>
                </a:lnTo>
                <a:lnTo>
                  <a:pt x="3626069" y="8907518"/>
                </a:lnTo>
                <a:lnTo>
                  <a:pt x="3515711" y="8939049"/>
                </a:lnTo>
                <a:lnTo>
                  <a:pt x="3389587" y="8986345"/>
                </a:lnTo>
                <a:lnTo>
                  <a:pt x="3255725" y="9039251"/>
                </a:lnTo>
                <a:lnTo>
                  <a:pt x="3090042" y="9080938"/>
                </a:lnTo>
                <a:lnTo>
                  <a:pt x="2932387" y="9128235"/>
                </a:lnTo>
                <a:lnTo>
                  <a:pt x="2822028" y="9159766"/>
                </a:lnTo>
                <a:lnTo>
                  <a:pt x="2664373" y="9207063"/>
                </a:lnTo>
                <a:lnTo>
                  <a:pt x="2538249" y="9222828"/>
                </a:lnTo>
                <a:lnTo>
                  <a:pt x="2349063" y="9270125"/>
                </a:lnTo>
                <a:lnTo>
                  <a:pt x="2207173" y="9270125"/>
                </a:lnTo>
                <a:lnTo>
                  <a:pt x="2081049" y="9270125"/>
                </a:lnTo>
                <a:lnTo>
                  <a:pt x="1923394" y="9254359"/>
                </a:lnTo>
                <a:lnTo>
                  <a:pt x="1749973" y="9191297"/>
                </a:lnTo>
                <a:lnTo>
                  <a:pt x="1640679" y="9137327"/>
                </a:lnTo>
                <a:lnTo>
                  <a:pt x="1545021" y="9049407"/>
                </a:lnTo>
                <a:lnTo>
                  <a:pt x="1481959" y="8986345"/>
                </a:lnTo>
                <a:lnTo>
                  <a:pt x="1434663" y="8844456"/>
                </a:lnTo>
                <a:lnTo>
                  <a:pt x="1434663" y="8686800"/>
                </a:lnTo>
                <a:lnTo>
                  <a:pt x="1434663" y="8607973"/>
                </a:lnTo>
                <a:lnTo>
                  <a:pt x="1450428" y="8481849"/>
                </a:lnTo>
                <a:lnTo>
                  <a:pt x="1481959" y="8339959"/>
                </a:lnTo>
                <a:lnTo>
                  <a:pt x="1545021" y="8135007"/>
                </a:lnTo>
                <a:lnTo>
                  <a:pt x="1545021" y="8040414"/>
                </a:lnTo>
                <a:lnTo>
                  <a:pt x="1513490" y="7961587"/>
                </a:lnTo>
                <a:lnTo>
                  <a:pt x="1450428" y="7851228"/>
                </a:lnTo>
                <a:lnTo>
                  <a:pt x="1403132" y="7819697"/>
                </a:lnTo>
                <a:lnTo>
                  <a:pt x="1324304" y="7788166"/>
                </a:lnTo>
                <a:lnTo>
                  <a:pt x="1196053" y="7697055"/>
                </a:lnTo>
                <a:lnTo>
                  <a:pt x="1128444" y="7551683"/>
                </a:lnTo>
                <a:lnTo>
                  <a:pt x="1150883" y="7394028"/>
                </a:lnTo>
                <a:lnTo>
                  <a:pt x="1224102" y="7241983"/>
                </a:lnTo>
                <a:lnTo>
                  <a:pt x="1324304" y="7110249"/>
                </a:lnTo>
                <a:lnTo>
                  <a:pt x="1445883" y="6997762"/>
                </a:lnTo>
                <a:lnTo>
                  <a:pt x="1576552" y="6905297"/>
                </a:lnTo>
                <a:lnTo>
                  <a:pt x="1719505" y="6819796"/>
                </a:lnTo>
                <a:cubicBezTo>
                  <a:pt x="1773572" y="6787910"/>
                  <a:pt x="1811746" y="6771919"/>
                  <a:pt x="1864878" y="6746578"/>
                </a:cubicBezTo>
                <a:cubicBezTo>
                  <a:pt x="1918010" y="6721237"/>
                  <a:pt x="1980492" y="6694026"/>
                  <a:pt x="2038299" y="6667750"/>
                </a:cubicBezTo>
                <a:lnTo>
                  <a:pt x="2137437" y="6620453"/>
                </a:lnTo>
                <a:lnTo>
                  <a:pt x="2274781" y="6587859"/>
                </a:lnTo>
                <a:lnTo>
                  <a:pt x="2412125" y="6574221"/>
                </a:lnTo>
                <a:lnTo>
                  <a:pt x="2507781" y="6563002"/>
                </a:lnTo>
                <a:lnTo>
                  <a:pt x="2601311" y="6542690"/>
                </a:lnTo>
                <a:lnTo>
                  <a:pt x="2632842" y="6542690"/>
                </a:lnTo>
                <a:lnTo>
                  <a:pt x="2569780" y="6416566"/>
                </a:lnTo>
                <a:lnTo>
                  <a:pt x="2490952" y="6337738"/>
                </a:lnTo>
                <a:lnTo>
                  <a:pt x="2396359" y="6211614"/>
                </a:lnTo>
                <a:lnTo>
                  <a:pt x="2301766" y="6132787"/>
                </a:lnTo>
                <a:lnTo>
                  <a:pt x="2207173" y="6038194"/>
                </a:lnTo>
                <a:lnTo>
                  <a:pt x="2112580" y="5927835"/>
                </a:lnTo>
                <a:lnTo>
                  <a:pt x="1970690" y="5849007"/>
                </a:lnTo>
                <a:lnTo>
                  <a:pt x="1876097" y="5785945"/>
                </a:lnTo>
                <a:lnTo>
                  <a:pt x="1765738" y="5742131"/>
                </a:lnTo>
                <a:lnTo>
                  <a:pt x="1592318" y="5722883"/>
                </a:lnTo>
                <a:lnTo>
                  <a:pt x="1450428" y="5722883"/>
                </a:lnTo>
                <a:lnTo>
                  <a:pt x="1308538" y="5722883"/>
                </a:lnTo>
                <a:lnTo>
                  <a:pt x="1261242" y="5722883"/>
                </a:lnTo>
                <a:lnTo>
                  <a:pt x="1166649" y="5738649"/>
                </a:lnTo>
                <a:lnTo>
                  <a:pt x="1099041" y="5776854"/>
                </a:lnTo>
                <a:lnTo>
                  <a:pt x="993228" y="5801711"/>
                </a:lnTo>
                <a:lnTo>
                  <a:pt x="914400" y="5801711"/>
                </a:lnTo>
                <a:lnTo>
                  <a:pt x="819807" y="5801711"/>
                </a:lnTo>
                <a:lnTo>
                  <a:pt x="709449" y="5770180"/>
                </a:lnTo>
                <a:lnTo>
                  <a:pt x="662152" y="5745322"/>
                </a:lnTo>
                <a:lnTo>
                  <a:pt x="614856" y="5707118"/>
                </a:lnTo>
                <a:lnTo>
                  <a:pt x="591353" y="5672105"/>
                </a:lnTo>
                <a:lnTo>
                  <a:pt x="576651" y="5590086"/>
                </a:lnTo>
                <a:lnTo>
                  <a:pt x="639724" y="5478833"/>
                </a:lnTo>
                <a:lnTo>
                  <a:pt x="694747" y="5404091"/>
                </a:lnTo>
                <a:lnTo>
                  <a:pt x="756745" y="5329809"/>
                </a:lnTo>
                <a:lnTo>
                  <a:pt x="812983" y="5263094"/>
                </a:lnTo>
                <a:lnTo>
                  <a:pt x="882869" y="5155325"/>
                </a:lnTo>
                <a:lnTo>
                  <a:pt x="945932" y="4997669"/>
                </a:lnTo>
                <a:lnTo>
                  <a:pt x="961697" y="4903076"/>
                </a:lnTo>
                <a:lnTo>
                  <a:pt x="882869" y="4776952"/>
                </a:lnTo>
                <a:lnTo>
                  <a:pt x="725214" y="4698125"/>
                </a:lnTo>
                <a:lnTo>
                  <a:pt x="599090" y="4603532"/>
                </a:lnTo>
                <a:lnTo>
                  <a:pt x="425669" y="4524704"/>
                </a:lnTo>
                <a:lnTo>
                  <a:pt x="236483" y="4382814"/>
                </a:lnTo>
                <a:lnTo>
                  <a:pt x="63063" y="4272456"/>
                </a:lnTo>
                <a:lnTo>
                  <a:pt x="0" y="4146332"/>
                </a:lnTo>
                <a:lnTo>
                  <a:pt x="15766" y="3972911"/>
                </a:lnTo>
                <a:lnTo>
                  <a:pt x="110359" y="3846787"/>
                </a:lnTo>
                <a:lnTo>
                  <a:pt x="157656" y="3736428"/>
                </a:lnTo>
                <a:lnTo>
                  <a:pt x="315311" y="3563007"/>
                </a:lnTo>
                <a:lnTo>
                  <a:pt x="394138" y="3484180"/>
                </a:lnTo>
                <a:lnTo>
                  <a:pt x="457200" y="3421118"/>
                </a:lnTo>
                <a:lnTo>
                  <a:pt x="551794" y="3279228"/>
                </a:lnTo>
                <a:lnTo>
                  <a:pt x="677918" y="3137338"/>
                </a:lnTo>
                <a:lnTo>
                  <a:pt x="804042" y="2948152"/>
                </a:lnTo>
                <a:lnTo>
                  <a:pt x="993228" y="2648607"/>
                </a:lnTo>
                <a:lnTo>
                  <a:pt x="1072056" y="2490952"/>
                </a:lnTo>
                <a:lnTo>
                  <a:pt x="1150883" y="2317532"/>
                </a:lnTo>
                <a:lnTo>
                  <a:pt x="1261242" y="2065283"/>
                </a:lnTo>
                <a:lnTo>
                  <a:pt x="1355835" y="1781504"/>
                </a:lnTo>
                <a:lnTo>
                  <a:pt x="1387366" y="1608083"/>
                </a:lnTo>
                <a:lnTo>
                  <a:pt x="1403132" y="1403132"/>
                </a:lnTo>
                <a:lnTo>
                  <a:pt x="1418897" y="1166649"/>
                </a:lnTo>
                <a:lnTo>
                  <a:pt x="1387366" y="914400"/>
                </a:lnTo>
                <a:lnTo>
                  <a:pt x="1371600" y="740980"/>
                </a:lnTo>
                <a:lnTo>
                  <a:pt x="1353707" y="538156"/>
                </a:lnTo>
                <a:lnTo>
                  <a:pt x="1358252" y="355934"/>
                </a:lnTo>
                <a:lnTo>
                  <a:pt x="1351580" y="221780"/>
                </a:lnTo>
                <a:lnTo>
                  <a:pt x="1385238" y="101266"/>
                </a:lnTo>
                <a:lnTo>
                  <a:pt x="1434663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387424" y="384552"/>
            <a:ext cx="720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7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ICC</a:t>
            </a:r>
          </a:p>
          <a:p>
            <a:pPr algn="r"/>
            <a:r>
              <a:rPr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にほん</a:t>
            </a:r>
            <a:r>
              <a:rPr lang="ja-JP" altLang="en-US" sz="72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</a:t>
            </a:r>
            <a:endParaRPr lang="en-US" altLang="ja-JP" sz="7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kumimoji="1" lang="ja-JP" altLang="en-US" sz="7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ペラペラクラブ</a:t>
            </a:r>
            <a:endParaRPr kumimoji="1"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6858000" cy="3444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29028"/>
            <a:ext cx="6890264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andara" pitchFamily="34" charset="0"/>
              </a:rPr>
              <a:t>Waseda University </a:t>
            </a:r>
            <a:r>
              <a:rPr kumimoji="1" lang="en-US" altLang="ja-JP" sz="1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andara" pitchFamily="34" charset="0"/>
              </a:rPr>
              <a:t>Intercultural  Communication </a:t>
            </a:r>
            <a:r>
              <a:rPr kumimoji="1" lang="en-US" altLang="ja-JP" sz="1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andara" pitchFamily="34" charset="0"/>
              </a:rPr>
              <a:t>Center (ICC) Presents:</a:t>
            </a:r>
            <a:endParaRPr kumimoji="1" lang="ja-JP" altLang="en-US" sz="1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6832" y="488504"/>
            <a:ext cx="530120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JAPANESE</a:t>
            </a:r>
          </a:p>
          <a:p>
            <a:r>
              <a:rPr kumimoji="1" lang="en-US" altLang="ja-JP" sz="3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CHAT</a:t>
            </a:r>
            <a:r>
              <a:rPr lang="ja-JP" altLang="en-US" sz="3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3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3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CLUB</a:t>
            </a:r>
          </a:p>
          <a:p>
            <a:endParaRPr kumimoji="1" lang="ja-JP" altLang="en-US" sz="3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Text Box 113"/>
          <p:cNvSpPr txBox="1">
            <a:spLocks noChangeArrowheads="1"/>
          </p:cNvSpPr>
          <p:nvPr/>
        </p:nvSpPr>
        <p:spPr bwMode="auto">
          <a:xfrm>
            <a:off x="2996952" y="5288939"/>
            <a:ext cx="39604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Date &amp; Time: </a:t>
            </a:r>
          </a:p>
          <a:p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July 7 </a:t>
            </a:r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(Fri) </a:t>
            </a:r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5:00-6:00pm</a:t>
            </a:r>
          </a:p>
          <a:p>
            <a:endParaRPr lang="en-US" altLang="ja-JP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Place: ICC </a:t>
            </a:r>
            <a:r>
              <a:rPr lang="en-US" altLang="ja-JP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Lounge </a:t>
            </a:r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</a:t>
            </a:r>
            <a:r>
              <a:rPr lang="en-US" altLang="ja-JP" b="1" baseline="30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st</a:t>
            </a:r>
            <a:r>
              <a:rPr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floor, Building 3)</a:t>
            </a:r>
            <a:endParaRPr lang="en-US" altLang="ja-JP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9506070"/>
            <a:ext cx="6871156" cy="41548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en-US" altLang="ja-JP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Organizer: Waseda University 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Intercultural Communication 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Center (ICC)</a:t>
            </a: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TEL:</a:t>
            </a:r>
            <a:r>
              <a:rPr lang="ja-JP" altLang="en-US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5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03-5286-3990  E-mail: icc-perapera@list.waseda.jp</a:t>
            </a:r>
            <a:endParaRPr lang="ja-JP" altLang="en-US" sz="105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204864" y="7329264"/>
            <a:ext cx="4467876" cy="861758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algn="just">
              <a:lnSpc>
                <a:spcPts val="1000"/>
              </a:lnSpc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Registration: 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000"/>
              </a:lnSpc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en-US" altLang="ja-JP" sz="10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MyWaseda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 ⇒ [Applications Forms and Questionnaires]</a:t>
            </a:r>
          </a:p>
          <a:p>
            <a:pPr lvl="0" algn="just">
              <a:lnSpc>
                <a:spcPts val="1000"/>
              </a:lnSpc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⇒ [Fill Out Application Forms] ⇒  [【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留学生用メンバー登録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】ICC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にほん</a:t>
            </a:r>
            <a:r>
              <a:rPr lang="ja-JP" altLang="en-US" sz="10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0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ペラペラクラブ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(7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)/Registration for International Students】 Japanese</a:t>
            </a:r>
          </a:p>
          <a:p>
            <a:pPr lvl="0" algn="just">
              <a:lnSpc>
                <a:spcPts val="1000"/>
              </a:lnSpc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Chat Club (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July)]</a:t>
            </a:r>
          </a:p>
          <a:p>
            <a:pPr lvl="0" algn="just">
              <a:lnSpc>
                <a:spcPts val="1000"/>
              </a:lnSpc>
            </a:pP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Text Box 113"/>
          <p:cNvSpPr txBox="1">
            <a:spLocks noChangeArrowheads="1"/>
          </p:cNvSpPr>
          <p:nvPr/>
        </p:nvSpPr>
        <p:spPr bwMode="auto">
          <a:xfrm>
            <a:off x="2149326" y="7041232"/>
            <a:ext cx="2071762" cy="30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3" tIns="45712" rIns="91423" bIns="45712">
            <a:spAutoFit/>
          </a:bodyPr>
          <a:lstStyle>
            <a:defPPr>
              <a:defRPr lang="ja-JP"/>
            </a:defPPr>
            <a:lvl1pPr algn="ctr">
              <a:defRPr sz="20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en-US" altLang="ja-JP" sz="1400" dirty="0"/>
              <a:t>How to Register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135212" y="6972764"/>
            <a:ext cx="4537528" cy="1218258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cxnSp>
        <p:nvCxnSpPr>
          <p:cNvPr id="18" name="直線コネクタ 17"/>
          <p:cNvCxnSpPr/>
          <p:nvPr/>
        </p:nvCxnSpPr>
        <p:spPr>
          <a:xfrm>
            <a:off x="1178059" y="3728864"/>
            <a:ext cx="5525487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980728" y="3870807"/>
            <a:ext cx="59999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600" dirty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Join the ICC Japanese Chat Club and meet local students who want to chat with you in Japanese</a:t>
            </a:r>
            <a:r>
              <a:rPr lang="en-US" altLang="ja-JP" sz="1600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!</a:t>
            </a:r>
          </a:p>
          <a:p>
            <a:pPr>
              <a:lnSpc>
                <a:spcPts val="1500"/>
              </a:lnSpc>
            </a:pPr>
            <a:r>
              <a:rPr lang="en-US" altLang="ja-JP" sz="1600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Groups </a:t>
            </a:r>
            <a:r>
              <a:rPr lang="en-US" altLang="ja-JP" sz="1600" dirty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are divided by level, so whether you’re a beginner or an advanced speaker you can join in the fun! 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0" y="8574886"/>
            <a:ext cx="68133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600" b="1" dirty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Eligibility</a:t>
            </a:r>
            <a:r>
              <a:rPr lang="en-US" altLang="ja-JP" sz="1600" b="1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:</a:t>
            </a:r>
            <a:r>
              <a:rPr lang="en-US" altLang="ja-JP" sz="1600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Waseda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students, researchers, &amp; Staffs who want to speak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Japanese</a:t>
            </a:r>
            <a:r>
              <a:rPr lang="en-US" altLang="ja-JP" sz="1200" dirty="0" smtClean="0">
                <a:ln w="0">
                  <a:noFill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!</a:t>
            </a:r>
          </a:p>
          <a:p>
            <a:pPr>
              <a:lnSpc>
                <a:spcPts val="1500"/>
              </a:lnSpc>
            </a:pPr>
            <a:r>
              <a:rPr lang="en-US" altLang="ja-JP" sz="1600" b="1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Fee:</a:t>
            </a:r>
            <a:r>
              <a:rPr lang="en-US" altLang="ja-JP" sz="1600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200" dirty="0" smtClean="0">
                <a:ln w="0">
                  <a:noFill/>
                </a:ln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Completely Free!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17325" y="4758462"/>
            <a:ext cx="6907590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/>
              <a:t>Practice your Japanese </a:t>
            </a:r>
            <a:r>
              <a:rPr kumimoji="1" lang="en-US" altLang="ja-JP" sz="1600" b="1" dirty="0" smtClean="0"/>
              <a:t>and lots more fun activities with supporters!</a:t>
            </a:r>
            <a:endParaRPr kumimoji="1" lang="ja-JP" altLang="en-US" sz="1600" b="1" dirty="0"/>
          </a:p>
        </p:txBody>
      </p:sp>
      <p:sp>
        <p:nvSpPr>
          <p:cNvPr id="24" name="テキスト ボックス 23"/>
          <p:cNvSpPr txBox="1"/>
          <p:nvPr/>
        </p:nvSpPr>
        <p:spPr>
          <a:xfrm rot="583279">
            <a:off x="66203" y="520126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あ</a:t>
            </a:r>
            <a:endParaRPr kumimoji="1" lang="ja-JP" altLang="en-US" sz="72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 rot="20149072">
            <a:off x="180989" y="6634750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latin typeface="HGS明朝B" panose="02020800000000000000" pitchFamily="18" charset="-128"/>
                <a:ea typeface="HGS明朝B" panose="02020800000000000000" pitchFamily="18" charset="-128"/>
              </a:rPr>
              <a:t>か</a:t>
            </a:r>
            <a:endParaRPr kumimoji="1" lang="ja-JP" altLang="en-US" sz="80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 rot="20595320">
            <a:off x="1987039" y="603099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明朝B" panose="02020800000000000000" pitchFamily="18" charset="-128"/>
                <a:ea typeface="HGS明朝B" panose="02020800000000000000" pitchFamily="18" charset="-128"/>
              </a:rPr>
              <a:t>さ</a:t>
            </a:r>
            <a:endParaRPr kumimoji="1" lang="ja-JP" altLang="en-US" sz="3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0728" y="581709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た</a:t>
            </a:r>
            <a:endParaRPr kumimoji="1" lang="ja-JP" altLang="en-US" sz="66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 rot="577023">
            <a:off x="46398" y="6282243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な</a:t>
            </a:r>
            <a:endParaRPr kumimoji="1" lang="ja-JP" altLang="en-US" sz="40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 rot="380737">
            <a:off x="1609265" y="578801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S明朝B" panose="02020800000000000000" pitchFamily="18" charset="-128"/>
                <a:ea typeface="HGS明朝B" panose="02020800000000000000" pitchFamily="18" charset="-128"/>
              </a:rPr>
              <a:t>は</a:t>
            </a:r>
            <a:endParaRPr kumimoji="1" lang="ja-JP" altLang="en-US" sz="28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 rot="21278285">
            <a:off x="1285092" y="680755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ま</a:t>
            </a:r>
            <a:endParaRPr kumimoji="1" lang="ja-JP" altLang="en-US" sz="20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 rot="21278285">
            <a:off x="602790" y="630919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S明朝B" panose="02020800000000000000" pitchFamily="18" charset="-128"/>
                <a:ea typeface="HGS明朝B" panose="02020800000000000000" pitchFamily="18" charset="-128"/>
              </a:rPr>
              <a:t>や</a:t>
            </a:r>
            <a:endParaRPr kumimoji="1" lang="ja-JP" altLang="en-US" sz="28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 rot="564312">
            <a:off x="1016220" y="736937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S明朝B" panose="02020800000000000000" pitchFamily="18" charset="-128"/>
                <a:ea typeface="HGS明朝B" panose="02020800000000000000" pitchFamily="18" charset="-128"/>
              </a:rPr>
              <a:t>ら</a:t>
            </a:r>
            <a:endParaRPr kumimoji="1" lang="ja-JP" altLang="en-US" sz="28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 rot="564312">
            <a:off x="8108" y="691077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S明朝B" panose="02020800000000000000" pitchFamily="18" charset="-128"/>
                <a:ea typeface="HGS明朝B" panose="02020800000000000000" pitchFamily="18" charset="-128"/>
              </a:rPr>
              <a:t>わ</a:t>
            </a:r>
            <a:endParaRPr kumimoji="1" lang="ja-JP" altLang="en-US" sz="2000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460628"/>
            <a:ext cx="1588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6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624" y="1352600"/>
            <a:ext cx="1595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JULY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537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184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田上　栞</dc:creator>
  <cp:lastModifiedBy>羽山　晃子</cp:lastModifiedBy>
  <cp:revision>27</cp:revision>
  <cp:lastPrinted>2016-06-06T00:36:22Z</cp:lastPrinted>
  <dcterms:created xsi:type="dcterms:W3CDTF">2016-01-13T08:37:56Z</dcterms:created>
  <dcterms:modified xsi:type="dcterms:W3CDTF">2017-05-22T02:54:14Z</dcterms:modified>
</cp:coreProperties>
</file>