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40"/>
  </p:notesMasterIdLst>
  <p:handoutMasterIdLst>
    <p:handoutMasterId r:id="rId41"/>
  </p:handoutMasterIdLst>
  <p:sldIdLst>
    <p:sldId id="289" r:id="rId2"/>
    <p:sldId id="307" r:id="rId3"/>
    <p:sldId id="305" r:id="rId4"/>
    <p:sldId id="347" r:id="rId5"/>
    <p:sldId id="352" r:id="rId6"/>
    <p:sldId id="353" r:id="rId7"/>
    <p:sldId id="312" r:id="rId8"/>
    <p:sldId id="309" r:id="rId9"/>
    <p:sldId id="319" r:id="rId10"/>
    <p:sldId id="310" r:id="rId11"/>
    <p:sldId id="314" r:id="rId12"/>
    <p:sldId id="315" r:id="rId13"/>
    <p:sldId id="349" r:id="rId14"/>
    <p:sldId id="277" r:id="rId15"/>
    <p:sldId id="325" r:id="rId16"/>
    <p:sldId id="326" r:id="rId17"/>
    <p:sldId id="327" r:id="rId18"/>
    <p:sldId id="328" r:id="rId19"/>
    <p:sldId id="329" r:id="rId20"/>
    <p:sldId id="330" r:id="rId21"/>
    <p:sldId id="331" r:id="rId22"/>
    <p:sldId id="332" r:id="rId23"/>
    <p:sldId id="350" r:id="rId24"/>
    <p:sldId id="351" r:id="rId25"/>
    <p:sldId id="336" r:id="rId26"/>
    <p:sldId id="337" r:id="rId27"/>
    <p:sldId id="338" r:id="rId28"/>
    <p:sldId id="339" r:id="rId29"/>
    <p:sldId id="345" r:id="rId30"/>
    <p:sldId id="346" r:id="rId31"/>
    <p:sldId id="340" r:id="rId32"/>
    <p:sldId id="341" r:id="rId33"/>
    <p:sldId id="343" r:id="rId34"/>
    <p:sldId id="301" r:id="rId35"/>
    <p:sldId id="259" r:id="rId36"/>
    <p:sldId id="317" r:id="rId37"/>
    <p:sldId id="344" r:id="rId38"/>
    <p:sldId id="316" r:id="rId39"/>
  </p:sldIdLst>
  <p:sldSz cx="9144000" cy="6858000" type="screen4x3"/>
  <p:notesSz cx="6888163" cy="10020300"/>
  <p:defaultTextStyle>
    <a:defPPr>
      <a:defRPr lang="ja-JP"/>
    </a:defPPr>
    <a:lvl1pPr algn="l" rtl="0" fontAlgn="base">
      <a:spcBef>
        <a:spcPct val="0"/>
      </a:spcBef>
      <a:spcAft>
        <a:spcPct val="0"/>
      </a:spcAft>
      <a:defRPr kumimoji="1" sz="2000" b="1" kern="1200">
        <a:solidFill>
          <a:srgbClr val="FF0000"/>
        </a:solidFill>
        <a:latin typeface="Arial" charset="0"/>
        <a:ea typeface="ＭＳ Ｐゴシック" pitchFamily="50" charset="-128"/>
        <a:cs typeface="+mn-cs"/>
      </a:defRPr>
    </a:lvl1pPr>
    <a:lvl2pPr marL="457200" algn="l" rtl="0" fontAlgn="base">
      <a:spcBef>
        <a:spcPct val="0"/>
      </a:spcBef>
      <a:spcAft>
        <a:spcPct val="0"/>
      </a:spcAft>
      <a:defRPr kumimoji="1" sz="2000" b="1" kern="1200">
        <a:solidFill>
          <a:srgbClr val="FF0000"/>
        </a:solidFill>
        <a:latin typeface="Arial" charset="0"/>
        <a:ea typeface="ＭＳ Ｐゴシック" pitchFamily="50" charset="-128"/>
        <a:cs typeface="+mn-cs"/>
      </a:defRPr>
    </a:lvl2pPr>
    <a:lvl3pPr marL="914400" algn="l" rtl="0" fontAlgn="base">
      <a:spcBef>
        <a:spcPct val="0"/>
      </a:spcBef>
      <a:spcAft>
        <a:spcPct val="0"/>
      </a:spcAft>
      <a:defRPr kumimoji="1" sz="2000" b="1" kern="1200">
        <a:solidFill>
          <a:srgbClr val="FF0000"/>
        </a:solidFill>
        <a:latin typeface="Arial" charset="0"/>
        <a:ea typeface="ＭＳ Ｐゴシック" pitchFamily="50" charset="-128"/>
        <a:cs typeface="+mn-cs"/>
      </a:defRPr>
    </a:lvl3pPr>
    <a:lvl4pPr marL="1371600" algn="l" rtl="0" fontAlgn="base">
      <a:spcBef>
        <a:spcPct val="0"/>
      </a:spcBef>
      <a:spcAft>
        <a:spcPct val="0"/>
      </a:spcAft>
      <a:defRPr kumimoji="1" sz="2000" b="1" kern="1200">
        <a:solidFill>
          <a:srgbClr val="FF0000"/>
        </a:solidFill>
        <a:latin typeface="Arial" charset="0"/>
        <a:ea typeface="ＭＳ Ｐゴシック" pitchFamily="50" charset="-128"/>
        <a:cs typeface="+mn-cs"/>
      </a:defRPr>
    </a:lvl4pPr>
    <a:lvl5pPr marL="1828800" algn="l" rtl="0" fontAlgn="base">
      <a:spcBef>
        <a:spcPct val="0"/>
      </a:spcBef>
      <a:spcAft>
        <a:spcPct val="0"/>
      </a:spcAft>
      <a:defRPr kumimoji="1" sz="2000" b="1" kern="1200">
        <a:solidFill>
          <a:srgbClr val="FF0000"/>
        </a:solidFill>
        <a:latin typeface="Arial" charset="0"/>
        <a:ea typeface="ＭＳ Ｐゴシック" pitchFamily="50" charset="-128"/>
        <a:cs typeface="+mn-cs"/>
      </a:defRPr>
    </a:lvl5pPr>
    <a:lvl6pPr marL="2286000" algn="l" defTabSz="914400" rtl="0" eaLnBrk="1" latinLnBrk="0" hangingPunct="1">
      <a:defRPr kumimoji="1" sz="2000" b="1" kern="1200">
        <a:solidFill>
          <a:srgbClr val="FF0000"/>
        </a:solidFill>
        <a:latin typeface="Arial" charset="0"/>
        <a:ea typeface="ＭＳ Ｐゴシック" pitchFamily="50" charset="-128"/>
        <a:cs typeface="+mn-cs"/>
      </a:defRPr>
    </a:lvl6pPr>
    <a:lvl7pPr marL="2743200" algn="l" defTabSz="914400" rtl="0" eaLnBrk="1" latinLnBrk="0" hangingPunct="1">
      <a:defRPr kumimoji="1" sz="2000" b="1" kern="1200">
        <a:solidFill>
          <a:srgbClr val="FF0000"/>
        </a:solidFill>
        <a:latin typeface="Arial" charset="0"/>
        <a:ea typeface="ＭＳ Ｐゴシック" pitchFamily="50" charset="-128"/>
        <a:cs typeface="+mn-cs"/>
      </a:defRPr>
    </a:lvl7pPr>
    <a:lvl8pPr marL="3200400" algn="l" defTabSz="914400" rtl="0" eaLnBrk="1" latinLnBrk="0" hangingPunct="1">
      <a:defRPr kumimoji="1" sz="2000" b="1" kern="1200">
        <a:solidFill>
          <a:srgbClr val="FF0000"/>
        </a:solidFill>
        <a:latin typeface="Arial" charset="0"/>
        <a:ea typeface="ＭＳ Ｐゴシック" pitchFamily="50" charset="-128"/>
        <a:cs typeface="+mn-cs"/>
      </a:defRPr>
    </a:lvl8pPr>
    <a:lvl9pPr marL="3657600" algn="l" defTabSz="914400" rtl="0" eaLnBrk="1" latinLnBrk="0" hangingPunct="1">
      <a:defRPr kumimoji="1" sz="2000" b="1" kern="1200">
        <a:solidFill>
          <a:srgbClr val="FF0000"/>
        </a:solidFill>
        <a:latin typeface="Arial"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a:srgbClr val="0033CC"/>
    <a:srgbClr val="009999"/>
    <a:srgbClr val="FF9933"/>
    <a:srgbClr val="9966FF"/>
    <a:srgbClr val="00FF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4261" autoAdjust="0"/>
    <p:restoredTop sz="99053" autoAdjust="0"/>
  </p:normalViewPr>
  <p:slideViewPr>
    <p:cSldViewPr showGuides="1">
      <p:cViewPr>
        <p:scale>
          <a:sx n="100" d="100"/>
          <a:sy n="100" d="100"/>
        </p:scale>
        <p:origin x="-1860" y="-336"/>
      </p:cViewPr>
      <p:guideLst>
        <p:guide orient="horz" pos="1071"/>
        <p:guide pos="2880"/>
      </p:guideLst>
    </p:cSldViewPr>
  </p:slideViewPr>
  <p:notesTextViewPr>
    <p:cViewPr>
      <p:scale>
        <a:sx n="100" d="100"/>
        <a:sy n="100" d="100"/>
      </p:scale>
      <p:origin x="0" y="0"/>
    </p:cViewPr>
  </p:notesTextViewPr>
  <p:notesViewPr>
    <p:cSldViewPr showGuides="1">
      <p:cViewPr varScale="1">
        <p:scale>
          <a:sx n="71" d="100"/>
          <a:sy n="71" d="100"/>
        </p:scale>
        <p:origin x="-1260" y="-102"/>
      </p:cViewPr>
      <p:guideLst>
        <p:guide orient="horz" pos="3157"/>
        <p:guide pos="217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86088" cy="501650"/>
          </a:xfrm>
          <a:prstGeom prst="rect">
            <a:avLst/>
          </a:prstGeom>
          <a:noFill/>
          <a:ln w="9525">
            <a:noFill/>
            <a:miter lim="800000"/>
            <a:headEnd/>
            <a:tailEnd/>
          </a:ln>
          <a:effectLst/>
        </p:spPr>
        <p:txBody>
          <a:bodyPr vert="horz" wrap="square" lIns="92316" tIns="46157" rIns="92316" bIns="46157" numCol="1" anchor="t" anchorCtr="0" compatLnSpc="1">
            <a:prstTxWarp prst="textNoShape">
              <a:avLst/>
            </a:prstTxWarp>
          </a:bodyPr>
          <a:lstStyle>
            <a:lvl1pPr>
              <a:spcBef>
                <a:spcPct val="0"/>
              </a:spcBef>
              <a:defRPr sz="1200" b="0">
                <a:solidFill>
                  <a:schemeClr val="tx1"/>
                </a:solidFill>
                <a:ea typeface="ＭＳ Ｐゴシック" pitchFamily="50" charset="-128"/>
              </a:defRPr>
            </a:lvl1pPr>
          </a:lstStyle>
          <a:p>
            <a:pPr>
              <a:defRPr/>
            </a:pPr>
            <a:endParaRPr lang="en-US" altLang="ja-JP"/>
          </a:p>
        </p:txBody>
      </p:sp>
      <p:sp>
        <p:nvSpPr>
          <p:cNvPr id="23555" name="Rectangle 3"/>
          <p:cNvSpPr>
            <a:spLocks noGrp="1" noChangeArrowheads="1"/>
          </p:cNvSpPr>
          <p:nvPr>
            <p:ph type="dt" sz="quarter" idx="1"/>
          </p:nvPr>
        </p:nvSpPr>
        <p:spPr bwMode="auto">
          <a:xfrm>
            <a:off x="3900488" y="0"/>
            <a:ext cx="2986087" cy="501650"/>
          </a:xfrm>
          <a:prstGeom prst="rect">
            <a:avLst/>
          </a:prstGeom>
          <a:noFill/>
          <a:ln w="9525">
            <a:noFill/>
            <a:miter lim="800000"/>
            <a:headEnd/>
            <a:tailEnd/>
          </a:ln>
          <a:effectLst/>
        </p:spPr>
        <p:txBody>
          <a:bodyPr vert="horz" wrap="square" lIns="92316" tIns="46157" rIns="92316" bIns="46157" numCol="1" anchor="t" anchorCtr="0" compatLnSpc="1">
            <a:prstTxWarp prst="textNoShape">
              <a:avLst/>
            </a:prstTxWarp>
          </a:bodyPr>
          <a:lstStyle>
            <a:lvl1pPr algn="r">
              <a:spcBef>
                <a:spcPct val="0"/>
              </a:spcBef>
              <a:defRPr sz="1200" b="0">
                <a:solidFill>
                  <a:schemeClr val="tx1"/>
                </a:solidFill>
                <a:ea typeface="ＭＳ Ｐゴシック" pitchFamily="50" charset="-128"/>
              </a:defRPr>
            </a:lvl1pPr>
          </a:lstStyle>
          <a:p>
            <a:pPr>
              <a:defRPr/>
            </a:pPr>
            <a:endParaRPr lang="en-US" altLang="ja-JP"/>
          </a:p>
        </p:txBody>
      </p:sp>
      <p:sp>
        <p:nvSpPr>
          <p:cNvPr id="23556" name="Rectangle 4"/>
          <p:cNvSpPr>
            <a:spLocks noGrp="1" noChangeArrowheads="1"/>
          </p:cNvSpPr>
          <p:nvPr>
            <p:ph type="ftr" sz="quarter" idx="2"/>
          </p:nvPr>
        </p:nvSpPr>
        <p:spPr bwMode="auto">
          <a:xfrm>
            <a:off x="0" y="9517063"/>
            <a:ext cx="2986088" cy="501650"/>
          </a:xfrm>
          <a:prstGeom prst="rect">
            <a:avLst/>
          </a:prstGeom>
          <a:noFill/>
          <a:ln w="9525">
            <a:noFill/>
            <a:miter lim="800000"/>
            <a:headEnd/>
            <a:tailEnd/>
          </a:ln>
          <a:effectLst/>
        </p:spPr>
        <p:txBody>
          <a:bodyPr vert="horz" wrap="square" lIns="92316" tIns="46157" rIns="92316" bIns="46157" numCol="1" anchor="b" anchorCtr="0" compatLnSpc="1">
            <a:prstTxWarp prst="textNoShape">
              <a:avLst/>
            </a:prstTxWarp>
          </a:bodyPr>
          <a:lstStyle>
            <a:lvl1pPr>
              <a:spcBef>
                <a:spcPct val="0"/>
              </a:spcBef>
              <a:defRPr sz="1200" b="0">
                <a:solidFill>
                  <a:schemeClr val="tx1"/>
                </a:solidFill>
                <a:ea typeface="ＭＳ Ｐゴシック" pitchFamily="50" charset="-128"/>
              </a:defRPr>
            </a:lvl1pPr>
          </a:lstStyle>
          <a:p>
            <a:pPr>
              <a:defRPr/>
            </a:pPr>
            <a:endParaRPr lang="en-US" altLang="ja-JP"/>
          </a:p>
        </p:txBody>
      </p:sp>
      <p:sp>
        <p:nvSpPr>
          <p:cNvPr id="23557" name="Rectangle 5"/>
          <p:cNvSpPr>
            <a:spLocks noGrp="1" noChangeArrowheads="1"/>
          </p:cNvSpPr>
          <p:nvPr>
            <p:ph type="sldNum" sz="quarter" idx="3"/>
          </p:nvPr>
        </p:nvSpPr>
        <p:spPr bwMode="auto">
          <a:xfrm>
            <a:off x="3900488" y="9517063"/>
            <a:ext cx="2986087" cy="501650"/>
          </a:xfrm>
          <a:prstGeom prst="rect">
            <a:avLst/>
          </a:prstGeom>
          <a:noFill/>
          <a:ln w="9525">
            <a:noFill/>
            <a:miter lim="800000"/>
            <a:headEnd/>
            <a:tailEnd/>
          </a:ln>
          <a:effectLst/>
        </p:spPr>
        <p:txBody>
          <a:bodyPr vert="horz" wrap="square" lIns="92316" tIns="46157" rIns="92316" bIns="46157" numCol="1" anchor="b" anchorCtr="0" compatLnSpc="1">
            <a:prstTxWarp prst="textNoShape">
              <a:avLst/>
            </a:prstTxWarp>
          </a:bodyPr>
          <a:lstStyle>
            <a:lvl1pPr algn="r">
              <a:spcBef>
                <a:spcPct val="0"/>
              </a:spcBef>
              <a:defRPr sz="1200" b="0">
                <a:solidFill>
                  <a:schemeClr val="tx1"/>
                </a:solidFill>
                <a:ea typeface="ＭＳ Ｐゴシック" pitchFamily="50" charset="-128"/>
              </a:defRPr>
            </a:lvl1pPr>
          </a:lstStyle>
          <a:p>
            <a:pPr>
              <a:defRPr/>
            </a:pPr>
            <a:fld id="{58EA087B-78A6-4081-A228-A59C53D518D7}" type="slidenum">
              <a:rPr lang="en-US" altLang="ja-JP"/>
              <a:pPr>
                <a:defRPr/>
              </a:pPr>
              <a:t>‹#›</a:t>
            </a:fld>
            <a:endParaRPr lang="en-US" altLang="ja-JP"/>
          </a:p>
        </p:txBody>
      </p:sp>
    </p:spTree>
    <p:extLst>
      <p:ext uri="{BB962C8B-B14F-4D97-AF65-F5344CB8AC3E}">
        <p14:creationId xmlns:p14="http://schemas.microsoft.com/office/powerpoint/2010/main" val="24347113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2986088"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16" tIns="46157" rIns="92316" bIns="46157" numCol="1" anchor="t" anchorCtr="0" compatLnSpc="1">
            <a:prstTxWarp prst="textNoShape">
              <a:avLst/>
            </a:prstTxWarp>
          </a:bodyPr>
          <a:lstStyle>
            <a:lvl1pPr eaLnBrk="0" hangingPunct="0">
              <a:spcBef>
                <a:spcPct val="50000"/>
              </a:spcBef>
              <a:defRPr sz="1200">
                <a:ea typeface="HGP創英角ｺﾞｼｯｸUB" pitchFamily="50" charset="-128"/>
              </a:defRPr>
            </a:lvl1pPr>
          </a:lstStyle>
          <a:p>
            <a:pPr>
              <a:defRPr/>
            </a:pPr>
            <a:endParaRPr lang="en-US" altLang="ja-JP"/>
          </a:p>
        </p:txBody>
      </p:sp>
      <p:sp>
        <p:nvSpPr>
          <p:cNvPr id="54275" name="Rectangle 3"/>
          <p:cNvSpPr>
            <a:spLocks noGrp="1" noChangeArrowheads="1"/>
          </p:cNvSpPr>
          <p:nvPr>
            <p:ph type="dt" idx="1"/>
          </p:nvPr>
        </p:nvSpPr>
        <p:spPr bwMode="auto">
          <a:xfrm>
            <a:off x="3900488" y="0"/>
            <a:ext cx="2986087"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16" tIns="46157" rIns="92316" bIns="46157" numCol="1" anchor="t" anchorCtr="0" compatLnSpc="1">
            <a:prstTxWarp prst="textNoShape">
              <a:avLst/>
            </a:prstTxWarp>
          </a:bodyPr>
          <a:lstStyle>
            <a:lvl1pPr algn="r" eaLnBrk="0" hangingPunct="0">
              <a:spcBef>
                <a:spcPct val="50000"/>
              </a:spcBef>
              <a:defRPr sz="1200">
                <a:ea typeface="HGP創英角ｺﾞｼｯｸUB" pitchFamily="50" charset="-128"/>
              </a:defRPr>
            </a:lvl1pPr>
          </a:lstStyle>
          <a:p>
            <a:pPr>
              <a:defRPr/>
            </a:pPr>
            <a:fld id="{5796E822-E10F-4B69-8BEB-2C4470681531}" type="datetimeFigureOut">
              <a:rPr lang="ja-JP" altLang="en-US"/>
              <a:pPr>
                <a:defRPr/>
              </a:pPr>
              <a:t>2013/4/4</a:t>
            </a:fld>
            <a:endParaRPr lang="en-US" altLang="ja-JP"/>
          </a:p>
        </p:txBody>
      </p:sp>
      <p:sp>
        <p:nvSpPr>
          <p:cNvPr id="41988" name="Rectangle 4"/>
          <p:cNvSpPr>
            <a:spLocks noGrp="1" noRot="1" noChangeAspect="1" noChangeArrowheads="1" noTextEdit="1"/>
          </p:cNvSpPr>
          <p:nvPr>
            <p:ph type="sldImg" idx="2"/>
          </p:nvPr>
        </p:nvSpPr>
        <p:spPr bwMode="auto">
          <a:xfrm>
            <a:off x="941388" y="752475"/>
            <a:ext cx="5006975" cy="37560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4277" name="Rectangle 5"/>
          <p:cNvSpPr>
            <a:spLocks noGrp="1" noChangeArrowheads="1"/>
          </p:cNvSpPr>
          <p:nvPr>
            <p:ph type="body" sz="quarter" idx="3"/>
          </p:nvPr>
        </p:nvSpPr>
        <p:spPr bwMode="auto">
          <a:xfrm>
            <a:off x="688975" y="4759325"/>
            <a:ext cx="5510213" cy="450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16" tIns="46157" rIns="92316" bIns="46157"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54278" name="Rectangle 6"/>
          <p:cNvSpPr>
            <a:spLocks noGrp="1" noChangeArrowheads="1"/>
          </p:cNvSpPr>
          <p:nvPr>
            <p:ph type="ftr" sz="quarter" idx="4"/>
          </p:nvPr>
        </p:nvSpPr>
        <p:spPr bwMode="auto">
          <a:xfrm>
            <a:off x="0" y="9517063"/>
            <a:ext cx="2986088"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16" tIns="46157" rIns="92316" bIns="46157" numCol="1" anchor="b" anchorCtr="0" compatLnSpc="1">
            <a:prstTxWarp prst="textNoShape">
              <a:avLst/>
            </a:prstTxWarp>
          </a:bodyPr>
          <a:lstStyle>
            <a:lvl1pPr eaLnBrk="0" hangingPunct="0">
              <a:spcBef>
                <a:spcPct val="50000"/>
              </a:spcBef>
              <a:defRPr sz="1200">
                <a:ea typeface="HGP創英角ｺﾞｼｯｸUB" pitchFamily="50" charset="-128"/>
              </a:defRPr>
            </a:lvl1pPr>
          </a:lstStyle>
          <a:p>
            <a:pPr>
              <a:defRPr/>
            </a:pPr>
            <a:endParaRPr lang="en-US" altLang="ja-JP"/>
          </a:p>
        </p:txBody>
      </p:sp>
      <p:sp>
        <p:nvSpPr>
          <p:cNvPr id="54279" name="Rectangle 7"/>
          <p:cNvSpPr>
            <a:spLocks noGrp="1" noChangeArrowheads="1"/>
          </p:cNvSpPr>
          <p:nvPr>
            <p:ph type="sldNum" sz="quarter" idx="5"/>
          </p:nvPr>
        </p:nvSpPr>
        <p:spPr bwMode="auto">
          <a:xfrm>
            <a:off x="3900488" y="9517063"/>
            <a:ext cx="2986087"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16" tIns="46157" rIns="92316" bIns="46157" numCol="1" anchor="b" anchorCtr="0" compatLnSpc="1">
            <a:prstTxWarp prst="textNoShape">
              <a:avLst/>
            </a:prstTxWarp>
          </a:bodyPr>
          <a:lstStyle>
            <a:lvl1pPr algn="r" eaLnBrk="0" hangingPunct="0">
              <a:spcBef>
                <a:spcPct val="50000"/>
              </a:spcBef>
              <a:defRPr sz="1200">
                <a:ea typeface="HGP創英角ｺﾞｼｯｸUB" pitchFamily="50" charset="-128"/>
              </a:defRPr>
            </a:lvl1pPr>
          </a:lstStyle>
          <a:p>
            <a:pPr>
              <a:defRPr/>
            </a:pPr>
            <a:fld id="{7E871638-CC7A-4E4C-9EEE-D39AB5DB0B59}" type="slidenum">
              <a:rPr lang="ja-JP" altLang="en-US"/>
              <a:pPr>
                <a:defRPr/>
              </a:pPr>
              <a:t>‹#›</a:t>
            </a:fld>
            <a:endParaRPr lang="en-US" altLang="ja-JP"/>
          </a:p>
        </p:txBody>
      </p:sp>
    </p:spTree>
    <p:extLst>
      <p:ext uri="{BB962C8B-B14F-4D97-AF65-F5344CB8AC3E}">
        <p14:creationId xmlns:p14="http://schemas.microsoft.com/office/powerpoint/2010/main" val="17417993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Calibri" pitchFamily="34" charset="0"/>
        <a:ea typeface="ＭＳ Ｐゴシック" pitchFamily="50" charset="-128"/>
        <a:cs typeface="+mn-cs"/>
      </a:defRPr>
    </a:lvl1pPr>
    <a:lvl2pPr marL="457200" algn="l" rtl="0" eaLnBrk="0" fontAlgn="base" hangingPunct="0">
      <a:spcBef>
        <a:spcPct val="30000"/>
      </a:spcBef>
      <a:spcAft>
        <a:spcPct val="0"/>
      </a:spcAft>
      <a:defRPr kumimoji="1" sz="1200" kern="1200">
        <a:solidFill>
          <a:schemeClr val="tx1"/>
        </a:solidFill>
        <a:latin typeface="Calibri" pitchFamily="34" charset="0"/>
        <a:ea typeface="ＭＳ Ｐゴシック" pitchFamily="50" charset="-128"/>
        <a:cs typeface="+mn-cs"/>
      </a:defRPr>
    </a:lvl2pPr>
    <a:lvl3pPr marL="914400" algn="l" rtl="0" eaLnBrk="0" fontAlgn="base" hangingPunct="0">
      <a:spcBef>
        <a:spcPct val="30000"/>
      </a:spcBef>
      <a:spcAft>
        <a:spcPct val="0"/>
      </a:spcAft>
      <a:defRPr kumimoji="1" sz="1200" kern="1200">
        <a:solidFill>
          <a:schemeClr val="tx1"/>
        </a:solidFill>
        <a:latin typeface="Calibri" pitchFamily="34" charset="0"/>
        <a:ea typeface="ＭＳ Ｐゴシック" pitchFamily="50" charset="-128"/>
        <a:cs typeface="+mn-cs"/>
      </a:defRPr>
    </a:lvl3pPr>
    <a:lvl4pPr marL="1371600" algn="l" rtl="0" eaLnBrk="0" fontAlgn="base" hangingPunct="0">
      <a:spcBef>
        <a:spcPct val="30000"/>
      </a:spcBef>
      <a:spcAft>
        <a:spcPct val="0"/>
      </a:spcAft>
      <a:defRPr kumimoji="1" sz="1200" kern="1200">
        <a:solidFill>
          <a:schemeClr val="tx1"/>
        </a:solidFill>
        <a:latin typeface="Calibri" pitchFamily="34" charset="0"/>
        <a:ea typeface="ＭＳ Ｐゴシック" pitchFamily="50" charset="-128"/>
        <a:cs typeface="+mn-cs"/>
      </a:defRPr>
    </a:lvl4pPr>
    <a:lvl5pPr marL="1828800" algn="l" rtl="0" eaLnBrk="0" fontAlgn="base" hangingPunct="0">
      <a:spcBef>
        <a:spcPct val="30000"/>
      </a:spcBef>
      <a:spcAft>
        <a:spcPct val="0"/>
      </a:spcAft>
      <a:defRPr kumimoji="1" sz="1200"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fld id="{B0601E02-C782-4D57-A23E-25093E0914AD}" type="datetime1">
              <a:rPr lang="en-US" altLang="ja-JP"/>
              <a:pPr>
                <a:defRPr/>
              </a:pPr>
              <a:t>4/4/2013</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11A0283E-6AD5-4149-A25C-042A3B034113}" type="slidenum">
              <a:rPr lang="en-US" altLang="ja-JP"/>
              <a:pPr>
                <a:defRPr/>
              </a:pPr>
              <a:t>‹#›</a:t>
            </a:fld>
            <a:endParaRPr lang="en-US" altLang="ja-JP"/>
          </a:p>
        </p:txBody>
      </p:sp>
    </p:spTree>
    <p:extLst>
      <p:ext uri="{BB962C8B-B14F-4D97-AF65-F5344CB8AC3E}">
        <p14:creationId xmlns:p14="http://schemas.microsoft.com/office/powerpoint/2010/main" val="1879147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fld id="{9907E718-1B79-4C75-BA5D-367385D99F7F}" type="datetime1">
              <a:rPr lang="en-US" altLang="ja-JP"/>
              <a:pPr>
                <a:defRPr/>
              </a:pPr>
              <a:t>4/4/2013</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11FE8CDA-101C-446F-AE34-3A219FE0B45E}" type="slidenum">
              <a:rPr lang="en-US" altLang="ja-JP"/>
              <a:pPr>
                <a:defRPr/>
              </a:pPr>
              <a:t>‹#›</a:t>
            </a:fld>
            <a:endParaRPr lang="en-US" altLang="ja-JP"/>
          </a:p>
        </p:txBody>
      </p:sp>
    </p:spTree>
    <p:extLst>
      <p:ext uri="{BB962C8B-B14F-4D97-AF65-F5344CB8AC3E}">
        <p14:creationId xmlns:p14="http://schemas.microsoft.com/office/powerpoint/2010/main" val="1107546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fld id="{88673CA1-350C-4C42-BCF6-7B1FC5FF92D7}" type="datetime1">
              <a:rPr lang="en-US" altLang="ja-JP"/>
              <a:pPr>
                <a:defRPr/>
              </a:pPr>
              <a:t>4/4/2013</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E6B5598D-C155-4954-81C7-0114C8243040}" type="slidenum">
              <a:rPr lang="en-US" altLang="ja-JP"/>
              <a:pPr>
                <a:defRPr/>
              </a:pPr>
              <a:t>‹#›</a:t>
            </a:fld>
            <a:endParaRPr lang="en-US" altLang="ja-JP"/>
          </a:p>
        </p:txBody>
      </p:sp>
    </p:spTree>
    <p:extLst>
      <p:ext uri="{BB962C8B-B14F-4D97-AF65-F5344CB8AC3E}">
        <p14:creationId xmlns:p14="http://schemas.microsoft.com/office/powerpoint/2010/main" val="19587771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パターン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22E2AF2F-E8EA-484B-871B-668BCA3C65E9}" type="datetime1">
              <a:rPr lang="en-US" altLang="ja-JP"/>
              <a:pPr>
                <a:defRPr/>
              </a:pPr>
              <a:t>4/4/2013</a:t>
            </a:fld>
            <a:endParaRPr lang="en-US" altLang="ja-JP" dirty="0"/>
          </a:p>
        </p:txBody>
      </p:sp>
      <p:sp>
        <p:nvSpPr>
          <p:cNvPr id="3" name="Footer Placeholder 2"/>
          <p:cNvSpPr>
            <a:spLocks noGrp="1"/>
          </p:cNvSpPr>
          <p:nvPr>
            <p:ph type="ftr" sz="quarter" idx="11"/>
          </p:nvPr>
        </p:nvSpPr>
        <p:spPr/>
        <p:txBody>
          <a:bodyPr/>
          <a:lstStyle>
            <a:lvl1pPr>
              <a:defRPr/>
            </a:lvl1pPr>
          </a:lstStyle>
          <a:p>
            <a:pPr>
              <a:defRPr/>
            </a:pPr>
            <a:endParaRPr lang="en-US" altLang="ja-JP"/>
          </a:p>
        </p:txBody>
      </p:sp>
      <p:sp>
        <p:nvSpPr>
          <p:cNvPr id="4" name="Slide Number Placeholder 3"/>
          <p:cNvSpPr>
            <a:spLocks noGrp="1"/>
          </p:cNvSpPr>
          <p:nvPr>
            <p:ph type="sldNum" sz="quarter" idx="12"/>
          </p:nvPr>
        </p:nvSpPr>
        <p:spPr/>
        <p:txBody>
          <a:bodyPr/>
          <a:lstStyle>
            <a:lvl1pPr>
              <a:defRPr/>
            </a:lvl1pPr>
          </a:lstStyle>
          <a:p>
            <a:pPr>
              <a:defRPr/>
            </a:pPr>
            <a:r>
              <a:rPr lang="en-US" altLang="ja-JP"/>
              <a:t>&lt;#&gt;</a:t>
            </a:r>
          </a:p>
        </p:txBody>
      </p:sp>
    </p:spTree>
    <p:extLst>
      <p:ext uri="{BB962C8B-B14F-4D97-AF65-F5344CB8AC3E}">
        <p14:creationId xmlns:p14="http://schemas.microsoft.com/office/powerpoint/2010/main" val="3036506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fld id="{DDB3428A-1F4E-446B-95BC-EC00394EDB11}" type="datetime1">
              <a:rPr lang="en-US" altLang="ja-JP"/>
              <a:pPr>
                <a:defRPr/>
              </a:pPr>
              <a:t>4/4/2013</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7308FF0-9E1E-4DF5-AD43-0EB1D58F316A}" type="slidenum">
              <a:rPr lang="en-US" altLang="ja-JP"/>
              <a:pPr>
                <a:defRPr/>
              </a:pPr>
              <a:t>‹#›</a:t>
            </a:fld>
            <a:endParaRPr lang="en-US" altLang="ja-JP"/>
          </a:p>
        </p:txBody>
      </p:sp>
    </p:spTree>
    <p:extLst>
      <p:ext uri="{BB962C8B-B14F-4D97-AF65-F5344CB8AC3E}">
        <p14:creationId xmlns:p14="http://schemas.microsoft.com/office/powerpoint/2010/main" val="3764905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fld id="{F584E504-DE78-4C67-A4F2-9068F1079037}" type="datetime1">
              <a:rPr lang="en-US" altLang="ja-JP"/>
              <a:pPr>
                <a:defRPr/>
              </a:pPr>
              <a:t>4/4/2013</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7C24D7E0-F244-4584-B6EC-09566BF0DE87}" type="slidenum">
              <a:rPr lang="en-US" altLang="ja-JP"/>
              <a:pPr>
                <a:defRPr/>
              </a:pPr>
              <a:t>‹#›</a:t>
            </a:fld>
            <a:endParaRPr lang="en-US" altLang="ja-JP"/>
          </a:p>
        </p:txBody>
      </p:sp>
    </p:spTree>
    <p:extLst>
      <p:ext uri="{BB962C8B-B14F-4D97-AF65-F5344CB8AC3E}">
        <p14:creationId xmlns:p14="http://schemas.microsoft.com/office/powerpoint/2010/main" val="4064803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fld id="{70178745-8595-4D0C-827F-C16864DCEE4E}" type="datetime1">
              <a:rPr lang="en-US" altLang="ja-JP"/>
              <a:pPr>
                <a:defRPr/>
              </a:pPr>
              <a:t>4/4/2013</a:t>
            </a:fld>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6E3C6E2A-B336-464C-95C2-714C433000F2}" type="slidenum">
              <a:rPr lang="en-US" altLang="ja-JP"/>
              <a:pPr>
                <a:defRPr/>
              </a:pPr>
              <a:t>‹#›</a:t>
            </a:fld>
            <a:endParaRPr lang="en-US" altLang="ja-JP"/>
          </a:p>
        </p:txBody>
      </p:sp>
    </p:spTree>
    <p:extLst>
      <p:ext uri="{BB962C8B-B14F-4D97-AF65-F5344CB8AC3E}">
        <p14:creationId xmlns:p14="http://schemas.microsoft.com/office/powerpoint/2010/main" val="1545316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fld id="{06CDE177-B16D-4EBF-A89A-8E5961433D0C}" type="datetime1">
              <a:rPr lang="en-US" altLang="ja-JP"/>
              <a:pPr>
                <a:defRPr/>
              </a:pPr>
              <a:t>4/4/2013</a:t>
            </a:fld>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C5662BC5-A87E-4E33-9A92-81442413FAEA}" type="slidenum">
              <a:rPr lang="en-US" altLang="ja-JP"/>
              <a:pPr>
                <a:defRPr/>
              </a:pPr>
              <a:t>‹#›</a:t>
            </a:fld>
            <a:endParaRPr lang="en-US" altLang="ja-JP"/>
          </a:p>
        </p:txBody>
      </p:sp>
    </p:spTree>
    <p:extLst>
      <p:ext uri="{BB962C8B-B14F-4D97-AF65-F5344CB8AC3E}">
        <p14:creationId xmlns:p14="http://schemas.microsoft.com/office/powerpoint/2010/main" val="1719662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fld id="{D6E454CA-14CE-4312-8AAD-488765A999C3}" type="datetime1">
              <a:rPr lang="en-US" altLang="ja-JP"/>
              <a:pPr>
                <a:defRPr/>
              </a:pPr>
              <a:t>4/4/2013</a:t>
            </a:fld>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271CAA57-C343-4855-8477-E7C51B65F18F}" type="slidenum">
              <a:rPr lang="en-US" altLang="ja-JP"/>
              <a:pPr>
                <a:defRPr/>
              </a:pPr>
              <a:t>‹#›</a:t>
            </a:fld>
            <a:endParaRPr lang="en-US" altLang="ja-JP"/>
          </a:p>
        </p:txBody>
      </p:sp>
    </p:spTree>
    <p:extLst>
      <p:ext uri="{BB962C8B-B14F-4D97-AF65-F5344CB8AC3E}">
        <p14:creationId xmlns:p14="http://schemas.microsoft.com/office/powerpoint/2010/main" val="2666911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9972C2D6-5C0B-435B-9851-319BA241B746}" type="datetime1">
              <a:rPr lang="en-US" altLang="ja-JP"/>
              <a:pPr>
                <a:defRPr/>
              </a:pPr>
              <a:t>4/4/2013</a:t>
            </a:fld>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AB71D072-D466-49AF-AA4D-3CBB19D04DEC}" type="slidenum">
              <a:rPr lang="en-US" altLang="ja-JP"/>
              <a:pPr>
                <a:defRPr/>
              </a:pPr>
              <a:t>‹#›</a:t>
            </a:fld>
            <a:endParaRPr lang="en-US" altLang="ja-JP"/>
          </a:p>
        </p:txBody>
      </p:sp>
    </p:spTree>
    <p:extLst>
      <p:ext uri="{BB962C8B-B14F-4D97-AF65-F5344CB8AC3E}">
        <p14:creationId xmlns:p14="http://schemas.microsoft.com/office/powerpoint/2010/main" val="775633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fld id="{3E864A58-D0AC-4A7D-833B-21646A4774EB}" type="datetime1">
              <a:rPr lang="en-US" altLang="ja-JP"/>
              <a:pPr>
                <a:defRPr/>
              </a:pPr>
              <a:t>4/4/2013</a:t>
            </a:fld>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FF9727EE-3913-48E1-8460-0C123760C33D}" type="slidenum">
              <a:rPr lang="en-US" altLang="ja-JP"/>
              <a:pPr>
                <a:defRPr/>
              </a:pPr>
              <a:t>‹#›</a:t>
            </a:fld>
            <a:endParaRPr lang="en-US" altLang="ja-JP"/>
          </a:p>
        </p:txBody>
      </p:sp>
    </p:spTree>
    <p:extLst>
      <p:ext uri="{BB962C8B-B14F-4D97-AF65-F5344CB8AC3E}">
        <p14:creationId xmlns:p14="http://schemas.microsoft.com/office/powerpoint/2010/main" val="4201494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fld id="{D96B6551-5EED-4F55-95B3-42DC870AD62B}" type="datetime1">
              <a:rPr lang="en-US" altLang="ja-JP"/>
              <a:pPr>
                <a:defRPr/>
              </a:pPr>
              <a:t>4/4/2013</a:t>
            </a:fld>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57A348F2-311F-443E-9646-23A3046692F5}" type="slidenum">
              <a:rPr lang="en-US" altLang="ja-JP"/>
              <a:pPr>
                <a:defRPr/>
              </a:pPr>
              <a:t>‹#›</a:t>
            </a:fld>
            <a:endParaRPr lang="en-US" altLang="ja-JP"/>
          </a:p>
        </p:txBody>
      </p:sp>
    </p:spTree>
    <p:extLst>
      <p:ext uri="{BB962C8B-B14F-4D97-AF65-F5344CB8AC3E}">
        <p14:creationId xmlns:p14="http://schemas.microsoft.com/office/powerpoint/2010/main" val="85694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b="0">
                <a:solidFill>
                  <a:schemeClr val="tx1"/>
                </a:solidFill>
                <a:ea typeface="ＭＳ Ｐゴシック" pitchFamily="50" charset="-128"/>
              </a:defRPr>
            </a:lvl1pPr>
          </a:lstStyle>
          <a:p>
            <a:pPr>
              <a:defRPr/>
            </a:pPr>
            <a:fld id="{5B754C08-9D74-466F-B024-057EAFC4F335}" type="datetime1">
              <a:rPr lang="en-US" altLang="ja-JP"/>
              <a:pPr>
                <a:defRPr/>
              </a:pPr>
              <a:t>4/4/2013</a:t>
            </a:fld>
            <a:endParaRPr lang="en-US" altLang="ja-JP"/>
          </a:p>
        </p:txBody>
      </p:sp>
      <p:sp>
        <p:nvSpPr>
          <p:cNvPr id="102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b="0">
                <a:solidFill>
                  <a:schemeClr val="tx1"/>
                </a:solidFill>
                <a:ea typeface="ＭＳ Ｐゴシック" pitchFamily="50" charset="-128"/>
              </a:defRPr>
            </a:lvl1pPr>
          </a:lstStyle>
          <a:p>
            <a:pPr>
              <a:defRPr/>
            </a:pPr>
            <a:endParaRPr lang="en-US" altLang="ja-JP"/>
          </a:p>
        </p:txBody>
      </p:sp>
      <p:sp>
        <p:nvSpPr>
          <p:cNvPr id="102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b="0">
                <a:solidFill>
                  <a:schemeClr val="tx1"/>
                </a:solidFill>
                <a:ea typeface="+mn-ea"/>
              </a:defRPr>
            </a:lvl1pPr>
          </a:lstStyle>
          <a:p>
            <a:pPr>
              <a:defRPr/>
            </a:pPr>
            <a:fld id="{6F5C0845-8B84-45FF-81B3-0F3AD394B356}"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46.jpeg"/><Relationship Id="rId7" Type="http://schemas.openxmlformats.org/officeDocument/2006/relationships/image" Target="../media/image38.jpeg"/><Relationship Id="rId2" Type="http://schemas.openxmlformats.org/officeDocument/2006/relationships/image" Target="../media/image45.jpeg"/><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 Id="rId9" Type="http://schemas.openxmlformats.org/officeDocument/2006/relationships/image" Target="../media/image50.jpeg"/></Relationships>
</file>

<file path=ppt/slides/_rels/slide11.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slideLayout" Target="../slideLayouts/slideLayout7.xml"/><Relationship Id="rId6" Type="http://schemas.openxmlformats.org/officeDocument/2006/relationships/image" Target="../media/image55.wmf"/><Relationship Id="rId5" Type="http://schemas.openxmlformats.org/officeDocument/2006/relationships/image" Target="../media/image54.wmf"/><Relationship Id="rId4" Type="http://schemas.openxmlformats.org/officeDocument/2006/relationships/image" Target="../media/image53.png"/></Relationships>
</file>

<file path=ppt/slides/_rels/slide12.xml.rels><?xml version="1.0" encoding="UTF-8" standalone="yes"?>
<Relationships xmlns="http://schemas.openxmlformats.org/package/2006/relationships"><Relationship Id="rId3" Type="http://schemas.openxmlformats.org/officeDocument/2006/relationships/image" Target="../media/image57.jpeg"/><Relationship Id="rId7" Type="http://schemas.openxmlformats.org/officeDocument/2006/relationships/image" Target="../media/image60.jpeg"/><Relationship Id="rId2" Type="http://schemas.openxmlformats.org/officeDocument/2006/relationships/image" Target="../media/image56.jpeg"/><Relationship Id="rId1" Type="http://schemas.openxmlformats.org/officeDocument/2006/relationships/slideLayout" Target="../slideLayouts/slideLayout7.xml"/><Relationship Id="rId6" Type="http://schemas.openxmlformats.org/officeDocument/2006/relationships/image" Target="../media/image59.jpeg"/><Relationship Id="rId5" Type="http://schemas.openxmlformats.org/officeDocument/2006/relationships/image" Target="../media/image54.wmf"/><Relationship Id="rId4" Type="http://schemas.openxmlformats.org/officeDocument/2006/relationships/image" Target="../media/image5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7.xml"/><Relationship Id="rId6" Type="http://schemas.openxmlformats.org/officeDocument/2006/relationships/image" Target="../media/image69.jpeg"/><Relationship Id="rId5" Type="http://schemas.openxmlformats.org/officeDocument/2006/relationships/image" Target="../media/image68.jpeg"/><Relationship Id="rId4" Type="http://schemas.openxmlformats.org/officeDocument/2006/relationships/image" Target="../media/image67.jpeg"/></Relationships>
</file>

<file path=ppt/slides/_rels/slide17.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7.xml"/><Relationship Id="rId6" Type="http://schemas.openxmlformats.org/officeDocument/2006/relationships/image" Target="../media/image74.jpeg"/><Relationship Id="rId5" Type="http://schemas.openxmlformats.org/officeDocument/2006/relationships/image" Target="../media/image73.jpeg"/><Relationship Id="rId4" Type="http://schemas.openxmlformats.org/officeDocument/2006/relationships/image" Target="../media/image72.jpeg"/></Relationships>
</file>

<file path=ppt/slides/_rels/slide18.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png"/><Relationship Id="rId1" Type="http://schemas.openxmlformats.org/officeDocument/2006/relationships/slideLayout" Target="../slideLayouts/slideLayout7.xml"/><Relationship Id="rId5" Type="http://schemas.openxmlformats.org/officeDocument/2006/relationships/image" Target="../media/image78.jpeg"/><Relationship Id="rId4" Type="http://schemas.openxmlformats.org/officeDocument/2006/relationships/image" Target="../media/image77.jpeg"/></Relationships>
</file>

<file path=ppt/slides/_rels/slide19.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82.jpeg"/><Relationship Id="rId5" Type="http://schemas.openxmlformats.org/officeDocument/2006/relationships/image" Target="../media/image81.jpeg"/><Relationship Id="rId4" Type="http://schemas.openxmlformats.org/officeDocument/2006/relationships/image" Target="../media/image80.jpeg"/></Relationships>
</file>

<file path=ppt/slides/_rels/slide22.xml.rels><?xml version="1.0" encoding="UTF-8" standalone="yes"?>
<Relationships xmlns="http://schemas.openxmlformats.org/package/2006/relationships"><Relationship Id="rId3" Type="http://schemas.openxmlformats.org/officeDocument/2006/relationships/image" Target="../media/image84.jpeg"/><Relationship Id="rId7" Type="http://schemas.openxmlformats.org/officeDocument/2006/relationships/image" Target="../media/image88.jpeg"/><Relationship Id="rId2" Type="http://schemas.openxmlformats.org/officeDocument/2006/relationships/image" Target="../media/image83.jpeg"/><Relationship Id="rId1" Type="http://schemas.openxmlformats.org/officeDocument/2006/relationships/slideLayout" Target="../slideLayouts/slideLayout7.xml"/><Relationship Id="rId6" Type="http://schemas.openxmlformats.org/officeDocument/2006/relationships/image" Target="../media/image87.jpeg"/><Relationship Id="rId5" Type="http://schemas.openxmlformats.org/officeDocument/2006/relationships/image" Target="../media/image86.jpeg"/><Relationship Id="rId4" Type="http://schemas.openxmlformats.org/officeDocument/2006/relationships/image" Target="../media/image85.jpeg"/></Relationships>
</file>

<file path=ppt/slides/_rels/slide23.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89.jpeg"/><Relationship Id="rId1" Type="http://schemas.openxmlformats.org/officeDocument/2006/relationships/slideLayout" Target="../slideLayouts/slideLayout7.xml"/><Relationship Id="rId5" Type="http://schemas.openxmlformats.org/officeDocument/2006/relationships/image" Target="../media/image92.jpeg"/><Relationship Id="rId4" Type="http://schemas.openxmlformats.org/officeDocument/2006/relationships/image" Target="../media/image91.jpeg"/></Relationships>
</file>

<file path=ppt/slides/_rels/slide24.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9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94.jpeg"/><Relationship Id="rId1" Type="http://schemas.openxmlformats.org/officeDocument/2006/relationships/slideLayout" Target="../slideLayouts/slideLayout7.xml"/><Relationship Id="rId5" Type="http://schemas.openxmlformats.org/officeDocument/2006/relationships/image" Target="../media/image97.jpeg"/><Relationship Id="rId4" Type="http://schemas.openxmlformats.org/officeDocument/2006/relationships/image" Target="../media/image96.jpeg"/></Relationships>
</file>

<file path=ppt/slides/_rels/slide27.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image" Target="../media/image98.jpeg"/><Relationship Id="rId1" Type="http://schemas.openxmlformats.org/officeDocument/2006/relationships/slideLayout" Target="../slideLayouts/slideLayout7.xml"/><Relationship Id="rId4" Type="http://schemas.openxmlformats.org/officeDocument/2006/relationships/image" Target="../media/image100.jpeg"/></Relationships>
</file>

<file path=ppt/slides/_rels/slide28.xml.rels><?xml version="1.0" encoding="UTF-8" standalone="yes"?>
<Relationships xmlns="http://schemas.openxmlformats.org/package/2006/relationships"><Relationship Id="rId8" Type="http://schemas.openxmlformats.org/officeDocument/2006/relationships/image" Target="../media/image107.jpeg"/><Relationship Id="rId3" Type="http://schemas.openxmlformats.org/officeDocument/2006/relationships/image" Target="../media/image102.jpeg"/><Relationship Id="rId7" Type="http://schemas.openxmlformats.org/officeDocument/2006/relationships/image" Target="../media/image106.jpeg"/><Relationship Id="rId2" Type="http://schemas.openxmlformats.org/officeDocument/2006/relationships/image" Target="../media/image101.jpeg"/><Relationship Id="rId1" Type="http://schemas.openxmlformats.org/officeDocument/2006/relationships/slideLayout" Target="../slideLayouts/slideLayout7.xml"/><Relationship Id="rId6" Type="http://schemas.openxmlformats.org/officeDocument/2006/relationships/image" Target="../media/image105.jpeg"/><Relationship Id="rId5" Type="http://schemas.openxmlformats.org/officeDocument/2006/relationships/image" Target="../media/image104.jpeg"/><Relationship Id="rId4" Type="http://schemas.openxmlformats.org/officeDocument/2006/relationships/image" Target="../media/image103.jpeg"/><Relationship Id="rId9" Type="http://schemas.openxmlformats.org/officeDocument/2006/relationships/image" Target="../media/image108.jpeg"/></Relationships>
</file>

<file path=ppt/slides/_rels/slide29.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image" Target="../media/image109.jpeg"/><Relationship Id="rId1" Type="http://schemas.openxmlformats.org/officeDocument/2006/relationships/slideLayout" Target="../slideLayouts/slideLayout7.xml"/><Relationship Id="rId4" Type="http://schemas.openxmlformats.org/officeDocument/2006/relationships/image" Target="../media/image111.jpeg"/></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30.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image" Target="../media/image109.jpeg"/><Relationship Id="rId1" Type="http://schemas.openxmlformats.org/officeDocument/2006/relationships/slideLayout" Target="../slideLayouts/slideLayout7.xml"/><Relationship Id="rId6" Type="http://schemas.openxmlformats.org/officeDocument/2006/relationships/image" Target="../media/image114.jpeg"/><Relationship Id="rId5" Type="http://schemas.openxmlformats.org/officeDocument/2006/relationships/image" Target="../media/image113.jpeg"/><Relationship Id="rId4" Type="http://schemas.openxmlformats.org/officeDocument/2006/relationships/image" Target="../media/image112.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8" Type="http://schemas.openxmlformats.org/officeDocument/2006/relationships/image" Target="../media/image121.jpeg"/><Relationship Id="rId3" Type="http://schemas.openxmlformats.org/officeDocument/2006/relationships/image" Target="../media/image116.jpeg"/><Relationship Id="rId7" Type="http://schemas.openxmlformats.org/officeDocument/2006/relationships/image" Target="../media/image120.jpeg"/><Relationship Id="rId2" Type="http://schemas.openxmlformats.org/officeDocument/2006/relationships/image" Target="../media/image115.jpeg"/><Relationship Id="rId1" Type="http://schemas.openxmlformats.org/officeDocument/2006/relationships/slideLayout" Target="../slideLayouts/slideLayout7.xml"/><Relationship Id="rId6" Type="http://schemas.openxmlformats.org/officeDocument/2006/relationships/image" Target="../media/image119.jpeg"/><Relationship Id="rId5" Type="http://schemas.openxmlformats.org/officeDocument/2006/relationships/image" Target="../media/image118.jpeg"/><Relationship Id="rId4" Type="http://schemas.openxmlformats.org/officeDocument/2006/relationships/image" Target="../media/image117.jpeg"/></Relationships>
</file>

<file path=ppt/slides/_rels/slide33.xml.rels><?xml version="1.0" encoding="UTF-8" standalone="yes"?>
<Relationships xmlns="http://schemas.openxmlformats.org/package/2006/relationships"><Relationship Id="rId8" Type="http://schemas.openxmlformats.org/officeDocument/2006/relationships/image" Target="../media/image128.png"/><Relationship Id="rId3" Type="http://schemas.openxmlformats.org/officeDocument/2006/relationships/image" Target="../media/image123.jpeg"/><Relationship Id="rId7" Type="http://schemas.openxmlformats.org/officeDocument/2006/relationships/image" Target="../media/image127.png"/><Relationship Id="rId2" Type="http://schemas.openxmlformats.org/officeDocument/2006/relationships/image" Target="../media/image122.jpeg"/><Relationship Id="rId1" Type="http://schemas.openxmlformats.org/officeDocument/2006/relationships/slideLayout" Target="../slideLayouts/slideLayout7.xml"/><Relationship Id="rId6" Type="http://schemas.openxmlformats.org/officeDocument/2006/relationships/image" Target="../media/image126.jpeg"/><Relationship Id="rId5" Type="http://schemas.openxmlformats.org/officeDocument/2006/relationships/image" Target="../media/image125.png"/><Relationship Id="rId4" Type="http://schemas.openxmlformats.org/officeDocument/2006/relationships/image" Target="../media/image124.jpeg"/><Relationship Id="rId9" Type="http://schemas.openxmlformats.org/officeDocument/2006/relationships/image" Target="../media/image129.jpeg"/></Relationships>
</file>

<file path=ppt/slides/_rels/slide34.xml.rels><?xml version="1.0" encoding="UTF-8" standalone="yes"?>
<Relationships xmlns="http://schemas.openxmlformats.org/package/2006/relationships"><Relationship Id="rId3" Type="http://schemas.openxmlformats.org/officeDocument/2006/relationships/image" Target="../media/image131.jpeg"/><Relationship Id="rId7" Type="http://schemas.openxmlformats.org/officeDocument/2006/relationships/image" Target="../media/image135.jpeg"/><Relationship Id="rId2" Type="http://schemas.openxmlformats.org/officeDocument/2006/relationships/image" Target="../media/image130.jpeg"/><Relationship Id="rId1" Type="http://schemas.openxmlformats.org/officeDocument/2006/relationships/slideLayout" Target="../slideLayouts/slideLayout7.xml"/><Relationship Id="rId6" Type="http://schemas.openxmlformats.org/officeDocument/2006/relationships/image" Target="../media/image134.jpeg"/><Relationship Id="rId5" Type="http://schemas.openxmlformats.org/officeDocument/2006/relationships/image" Target="../media/image133.jpeg"/><Relationship Id="rId4" Type="http://schemas.openxmlformats.org/officeDocument/2006/relationships/image" Target="../media/image132.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37.jpeg"/><Relationship Id="rId2" Type="http://schemas.openxmlformats.org/officeDocument/2006/relationships/image" Target="../media/image136.jpeg"/><Relationship Id="rId1" Type="http://schemas.openxmlformats.org/officeDocument/2006/relationships/slideLayout" Target="../slideLayouts/slideLayout1.xml"/><Relationship Id="rId6" Type="http://schemas.openxmlformats.org/officeDocument/2006/relationships/image" Target="../media/image140.jpeg"/><Relationship Id="rId5" Type="http://schemas.openxmlformats.org/officeDocument/2006/relationships/image" Target="../media/image139.jpeg"/><Relationship Id="rId4" Type="http://schemas.openxmlformats.org/officeDocument/2006/relationships/image" Target="../media/image138.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2.xml"/><Relationship Id="rId5" Type="http://schemas.openxmlformats.org/officeDocument/2006/relationships/image" Target="../media/image20.jpe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png"/><Relationship Id="rId2" Type="http://schemas.openxmlformats.org/officeDocument/2006/relationships/image" Target="../media/image26.jpeg"/><Relationship Id="rId1" Type="http://schemas.openxmlformats.org/officeDocument/2006/relationships/slideLayout" Target="../slideLayouts/slideLayout1.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 Id="rId9" Type="http://schemas.openxmlformats.org/officeDocument/2006/relationships/image" Target="../media/image33.jpeg"/></Relationships>
</file>

<file path=ppt/slides/_rels/slide9.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jpeg"/><Relationship Id="rId12" Type="http://schemas.openxmlformats.org/officeDocument/2006/relationships/image" Target="../media/image44.jpeg"/><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image" Target="../media/image38.jpeg"/><Relationship Id="rId11" Type="http://schemas.openxmlformats.org/officeDocument/2006/relationships/image" Target="../media/image43.jpeg"/><Relationship Id="rId5" Type="http://schemas.openxmlformats.org/officeDocument/2006/relationships/image" Target="../media/image37.jpeg"/><Relationship Id="rId10" Type="http://schemas.openxmlformats.org/officeDocument/2006/relationships/image" Target="../media/image42.jpeg"/><Relationship Id="rId4" Type="http://schemas.openxmlformats.org/officeDocument/2006/relationships/image" Target="../media/image36.jpeg"/><Relationship Id="rId9" Type="http://schemas.openxmlformats.org/officeDocument/2006/relationships/image" Target="../media/image4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535238"/>
            <a:ext cx="7772400" cy="1470025"/>
          </a:xfrm>
        </p:spPr>
        <p:txBody>
          <a:bodyPr/>
          <a:lstStyle/>
          <a:p>
            <a:pPr eaLnBrk="1" hangingPunct="1"/>
            <a:r>
              <a:rPr lang="ja-JP" altLang="en-US" smtClean="0">
                <a:solidFill>
                  <a:schemeClr val="tx1"/>
                </a:solidFill>
                <a:latin typeface="HGP創英角ｺﾞｼｯｸUB" pitchFamily="50" charset="-128"/>
                <a:ea typeface="HGP創英角ｺﾞｼｯｸUB" pitchFamily="50" charset="-128"/>
              </a:rPr>
              <a:t>早稲田キャンパス教室</a:t>
            </a:r>
            <a:r>
              <a:rPr lang="en-US" altLang="ja-JP" smtClean="0">
                <a:solidFill>
                  <a:schemeClr val="tx1"/>
                </a:solidFill>
                <a:latin typeface="HGP創英角ｺﾞｼｯｸUB" pitchFamily="50" charset="-128"/>
                <a:ea typeface="HGP創英角ｺﾞｼｯｸUB" pitchFamily="50" charset="-128"/>
              </a:rPr>
              <a:t>AV</a:t>
            </a:r>
            <a:r>
              <a:rPr lang="ja-JP" altLang="en-US" smtClean="0">
                <a:solidFill>
                  <a:schemeClr val="tx1"/>
                </a:solidFill>
                <a:latin typeface="HGP創英角ｺﾞｼｯｸUB" pitchFamily="50" charset="-128"/>
                <a:ea typeface="HGP創英角ｺﾞｼｯｸUB" pitchFamily="50" charset="-128"/>
              </a:rPr>
              <a:t>設備の取扱説明</a:t>
            </a:r>
          </a:p>
        </p:txBody>
      </p:sp>
      <p:sp>
        <p:nvSpPr>
          <p:cNvPr id="3075" name="Text Box 7"/>
          <p:cNvSpPr txBox="1">
            <a:spLocks noChangeArrowheads="1"/>
          </p:cNvSpPr>
          <p:nvPr/>
        </p:nvSpPr>
        <p:spPr bwMode="auto">
          <a:xfrm>
            <a:off x="6103938" y="5803900"/>
            <a:ext cx="2808287"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algn="r" eaLnBrk="1" hangingPunct="1">
              <a:spcBef>
                <a:spcPct val="50000"/>
              </a:spcBef>
            </a:pPr>
            <a:r>
              <a:rPr lang="ja-JP" altLang="en-US" sz="1200">
                <a:solidFill>
                  <a:schemeClr val="tx1"/>
                </a:solidFill>
              </a:rPr>
              <a:t>早稲田ポータルオフィス　ＡＶ支援チーム</a:t>
            </a:r>
            <a:endParaRPr lang="ja-JP" altLang="en-US" sz="1200" b="0">
              <a:solidFill>
                <a:schemeClr val="tx1"/>
              </a:solidFill>
              <a:ea typeface="HGP創英角ｺﾞｼｯｸUB" pitchFamily="50" charset="-128"/>
            </a:endParaRPr>
          </a:p>
        </p:txBody>
      </p:sp>
      <p:sp>
        <p:nvSpPr>
          <p:cNvPr id="3076" name="Text Box 8"/>
          <p:cNvSpPr txBox="1">
            <a:spLocks noChangeArrowheads="1"/>
          </p:cNvSpPr>
          <p:nvPr/>
        </p:nvSpPr>
        <p:spPr bwMode="auto">
          <a:xfrm>
            <a:off x="7885113" y="5529263"/>
            <a:ext cx="102711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algn="r" eaLnBrk="1" hangingPunct="1">
              <a:spcBef>
                <a:spcPct val="50000"/>
              </a:spcBef>
            </a:pPr>
            <a:r>
              <a:rPr lang="ja-JP" altLang="en-US" sz="1200">
                <a:solidFill>
                  <a:schemeClr val="tx1"/>
                </a:solidFill>
              </a:rPr>
              <a:t>２０１３／０３</a:t>
            </a:r>
            <a:endParaRPr lang="en-US" altLang="ja-JP" sz="1200" b="0">
              <a:solidFill>
                <a:schemeClr val="tx1"/>
              </a:solidFill>
              <a:ea typeface="HGP創英角ｺﾞｼｯｸUB" pitchFamily="50" charset="-128"/>
            </a:endParaRPr>
          </a:p>
        </p:txBody>
      </p:sp>
      <p:sp>
        <p:nvSpPr>
          <p:cNvPr id="3077" name="円形吹き出し 1"/>
          <p:cNvSpPr>
            <a:spLocks noChangeArrowheads="1"/>
          </p:cNvSpPr>
          <p:nvPr/>
        </p:nvSpPr>
        <p:spPr bwMode="auto">
          <a:xfrm>
            <a:off x="2051050" y="981075"/>
            <a:ext cx="3241675" cy="2170113"/>
          </a:xfrm>
          <a:prstGeom prst="wedgeEllipseCallout">
            <a:avLst>
              <a:gd name="adj1" fmla="val -20833"/>
              <a:gd name="adj2" fmla="val 625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p>
            <a:pPr>
              <a:spcBef>
                <a:spcPct val="50000"/>
              </a:spcBef>
            </a:pPr>
            <a:endParaRPr lang="ja-JP" altLang="en-US">
              <a:ea typeface="HGP創英角ｺﾞｼｯｸUB" pitchFamily="50" charset="-128"/>
            </a:endParaRPr>
          </a:p>
        </p:txBody>
      </p:sp>
      <p:sp>
        <p:nvSpPr>
          <p:cNvPr id="3078" name="円形吹き出し 2"/>
          <p:cNvSpPr>
            <a:spLocks noChangeArrowheads="1"/>
          </p:cNvSpPr>
          <p:nvPr/>
        </p:nvSpPr>
        <p:spPr bwMode="auto">
          <a:xfrm>
            <a:off x="395288" y="188913"/>
            <a:ext cx="1081087" cy="719137"/>
          </a:xfrm>
          <a:prstGeom prst="wedgeEllipseCallout">
            <a:avLst>
              <a:gd name="adj1" fmla="val -20833"/>
              <a:gd name="adj2" fmla="val 625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p>
            <a:pPr>
              <a:spcBef>
                <a:spcPct val="50000"/>
              </a:spcBef>
            </a:pPr>
            <a:endParaRPr lang="ja-JP" altLang="en-US">
              <a:ea typeface="HGP創英角ｺﾞｼｯｸUB" pitchFamily="50" charset="-128"/>
            </a:endParaRPr>
          </a:p>
        </p:txBody>
      </p:sp>
      <p:sp>
        <p:nvSpPr>
          <p:cNvPr id="3079" name="雲形吹き出し 4"/>
          <p:cNvSpPr>
            <a:spLocks noChangeArrowheads="1"/>
          </p:cNvSpPr>
          <p:nvPr/>
        </p:nvSpPr>
        <p:spPr bwMode="auto">
          <a:xfrm>
            <a:off x="827088" y="4005263"/>
            <a:ext cx="5257800" cy="287337"/>
          </a:xfrm>
          <a:prstGeom prst="cloudCallout">
            <a:avLst>
              <a:gd name="adj1" fmla="val -20833"/>
              <a:gd name="adj2" fmla="val 625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p>
            <a:pPr>
              <a:spcBef>
                <a:spcPct val="50000"/>
              </a:spcBef>
            </a:pPr>
            <a:endParaRPr lang="ja-JP" altLang="en-US">
              <a:ea typeface="HGP創英角ｺﾞｼｯｸUB" pitchFamily="50" charset="-128"/>
            </a:endParaRPr>
          </a:p>
        </p:txBody>
      </p:sp>
      <p:sp>
        <p:nvSpPr>
          <p:cNvPr id="12" name="Text Box 5"/>
          <p:cNvSpPr txBox="1">
            <a:spLocks noChangeArrowheads="1"/>
          </p:cNvSpPr>
          <p:nvPr/>
        </p:nvSpPr>
        <p:spPr bwMode="auto">
          <a:xfrm>
            <a:off x="5083175" y="6424613"/>
            <a:ext cx="4060825" cy="244475"/>
          </a:xfrm>
          <a:prstGeom prst="rect">
            <a:avLst/>
          </a:prstGeom>
          <a:noFill/>
          <a:ln w="0">
            <a:noFill/>
            <a:miter lim="800000"/>
            <a:headEnd/>
            <a:tailEnd/>
          </a:ln>
          <a:effectLst/>
        </p:spPr>
        <p:txBody>
          <a:bodyPr>
            <a:spAutoFit/>
          </a:bodyPr>
          <a:lstStyle>
            <a:lvl1pPr eaLnBrk="0" hangingPunct="0">
              <a:defRPr kumimoji="1" sz="2000" b="1">
                <a:solidFill>
                  <a:srgbClr val="FF0000"/>
                </a:solidFill>
                <a:latin typeface="Arial" charset="0"/>
                <a:ea typeface="HGP創英角ｺﾞｼｯｸUB" pitchFamily="50" charset="-128"/>
              </a:defRPr>
            </a:lvl1pPr>
            <a:lvl2pPr marL="742950" indent="-285750" eaLnBrk="0" hangingPunct="0">
              <a:defRPr kumimoji="1" sz="2000" b="1">
                <a:solidFill>
                  <a:srgbClr val="FF0000"/>
                </a:solidFill>
                <a:latin typeface="Arial" charset="0"/>
                <a:ea typeface="HGP創英角ｺﾞｼｯｸUB" pitchFamily="50" charset="-128"/>
              </a:defRPr>
            </a:lvl2pPr>
            <a:lvl3pPr marL="1143000" indent="-228600" eaLnBrk="0" hangingPunct="0">
              <a:defRPr kumimoji="1" sz="2000" b="1">
                <a:solidFill>
                  <a:srgbClr val="FF0000"/>
                </a:solidFill>
                <a:latin typeface="Arial" charset="0"/>
                <a:ea typeface="HGP創英角ｺﾞｼｯｸUB" pitchFamily="50" charset="-128"/>
              </a:defRPr>
            </a:lvl3pPr>
            <a:lvl4pPr marL="1600200" indent="-228600" eaLnBrk="0" hangingPunct="0">
              <a:defRPr kumimoji="1" sz="2000" b="1">
                <a:solidFill>
                  <a:srgbClr val="FF0000"/>
                </a:solidFill>
                <a:latin typeface="Arial" charset="0"/>
                <a:ea typeface="HGP創英角ｺﾞｼｯｸUB" pitchFamily="50" charset="-128"/>
              </a:defRPr>
            </a:lvl4pPr>
            <a:lvl5pPr marL="2057400" indent="-228600" eaLnBrk="0" hangingPunct="0">
              <a:defRPr kumimoji="1" sz="2000" b="1">
                <a:solidFill>
                  <a:srgbClr val="FF0000"/>
                </a:solidFill>
                <a:latin typeface="Arial" charset="0"/>
                <a:ea typeface="HGP創英角ｺﾞｼｯｸUB" pitchFamily="50" charset="-128"/>
              </a:defRPr>
            </a:lvl5pPr>
            <a:lvl6pPr marL="25146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6pPr>
            <a:lvl7pPr marL="29718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7pPr>
            <a:lvl8pPr marL="34290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8pPr>
            <a:lvl9pPr marL="38862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9pPr>
          </a:lstStyle>
          <a:p>
            <a:pPr algn="ctr" eaLnBrk="1" hangingPunct="1">
              <a:defRPr/>
            </a:pPr>
            <a:r>
              <a:rPr lang="en-US" altLang="ja-JP" sz="1000" b="0" dirty="0">
                <a:solidFill>
                  <a:schemeClr val="tx1">
                    <a:lumMod val="75000"/>
                    <a:lumOff val="25000"/>
                  </a:schemeClr>
                </a:solidFill>
                <a:latin typeface="Meiryo UI" pitchFamily="50" charset="-128"/>
                <a:ea typeface="Meiryo UI" pitchFamily="50" charset="-128"/>
                <a:cs typeface="Meiryo UI" pitchFamily="50" charset="-128"/>
              </a:rPr>
              <a:t>Copyright (C) </a:t>
            </a:r>
            <a:r>
              <a:rPr lang="en-US" altLang="ja-JP" sz="1000" b="0" dirty="0" smtClean="0">
                <a:solidFill>
                  <a:schemeClr val="tx1">
                    <a:lumMod val="75000"/>
                    <a:lumOff val="25000"/>
                  </a:schemeClr>
                </a:solidFill>
                <a:latin typeface="Meiryo UI" pitchFamily="50" charset="-128"/>
                <a:ea typeface="Meiryo UI" pitchFamily="50" charset="-128"/>
                <a:cs typeface="Meiryo UI" pitchFamily="50" charset="-128"/>
              </a:rPr>
              <a:t>2013, </a:t>
            </a:r>
            <a:r>
              <a:rPr lang="en-US" altLang="ja-JP" sz="1000" b="0" dirty="0">
                <a:solidFill>
                  <a:schemeClr val="tx1">
                    <a:lumMod val="75000"/>
                    <a:lumOff val="25000"/>
                  </a:schemeClr>
                </a:solidFill>
                <a:latin typeface="Meiryo UI" pitchFamily="50" charset="-128"/>
                <a:ea typeface="Meiryo UI" pitchFamily="50" charset="-128"/>
                <a:cs typeface="Meiryo UI" pitchFamily="50" charset="-128"/>
              </a:rPr>
              <a:t>WPO </a:t>
            </a:r>
            <a:r>
              <a:rPr lang="en-US" altLang="ja-JP" sz="1000" b="0" dirty="0" smtClean="0">
                <a:solidFill>
                  <a:schemeClr val="tx1">
                    <a:lumMod val="75000"/>
                    <a:lumOff val="25000"/>
                  </a:schemeClr>
                </a:solidFill>
                <a:latin typeface="Meiryo UI" pitchFamily="50" charset="-128"/>
                <a:ea typeface="Meiryo UI" pitchFamily="50" charset="-128"/>
                <a:cs typeface="Meiryo UI" pitchFamily="50" charset="-128"/>
              </a:rPr>
              <a:t>AV</a:t>
            </a:r>
            <a:r>
              <a:rPr lang="ja-JP" altLang="en-US" sz="1000" b="0" dirty="0">
                <a:solidFill>
                  <a:schemeClr val="tx1">
                    <a:lumMod val="75000"/>
                    <a:lumOff val="25000"/>
                  </a:schemeClr>
                </a:solidFill>
                <a:latin typeface="Meiryo UI" pitchFamily="50" charset="-128"/>
                <a:ea typeface="Meiryo UI" pitchFamily="50" charset="-128"/>
                <a:cs typeface="Meiryo UI" pitchFamily="50" charset="-128"/>
              </a:rPr>
              <a:t> </a:t>
            </a:r>
            <a:r>
              <a:rPr lang="en-US" altLang="ja-JP" sz="1000" b="0" dirty="0" smtClean="0">
                <a:solidFill>
                  <a:schemeClr val="tx1">
                    <a:lumMod val="75000"/>
                    <a:lumOff val="25000"/>
                  </a:schemeClr>
                </a:solidFill>
                <a:latin typeface="Meiryo UI" pitchFamily="50" charset="-128"/>
                <a:ea typeface="Meiryo UI" pitchFamily="50" charset="-128"/>
                <a:cs typeface="Meiryo UI" pitchFamily="50" charset="-128"/>
              </a:rPr>
              <a:t>Support</a:t>
            </a:r>
            <a:r>
              <a:rPr lang="en-US" altLang="ja-JP" sz="1000" b="0" dirty="0">
                <a:solidFill>
                  <a:schemeClr val="tx1">
                    <a:lumMod val="75000"/>
                    <a:lumOff val="25000"/>
                  </a:schemeClr>
                </a:solidFill>
                <a:latin typeface="Meiryo UI" pitchFamily="50" charset="-128"/>
                <a:ea typeface="Meiryo UI" pitchFamily="50" charset="-128"/>
                <a:cs typeface="Meiryo UI" pitchFamily="50" charset="-128"/>
              </a:rPr>
              <a:t>. All rights reserved.</a:t>
            </a:r>
          </a:p>
        </p:txBody>
      </p:sp>
      <p:sp>
        <p:nvSpPr>
          <p:cNvPr id="3081" name="Rectangle 6"/>
          <p:cNvSpPr txBox="1">
            <a:spLocks noChangeArrowheads="1"/>
          </p:cNvSpPr>
          <p:nvPr/>
        </p:nvSpPr>
        <p:spPr bwMode="auto">
          <a:xfrm>
            <a:off x="0" y="6381750"/>
            <a:ext cx="5397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algn="r" eaLnBrk="1" hangingPunct="1"/>
            <a:fld id="{E287392C-0E47-4BE8-BB71-909D742D3DDC}" type="slidenum">
              <a:rPr lang="en-US" altLang="ja-JP" sz="1400" b="0">
                <a:solidFill>
                  <a:schemeClr val="tx1"/>
                </a:solidFill>
                <a:latin typeface="Meiryo UI" pitchFamily="50" charset="-128"/>
                <a:ea typeface="Meiryo UI" pitchFamily="50" charset="-128"/>
                <a:cs typeface="Meiryo UI" pitchFamily="50" charset="-128"/>
              </a:rPr>
              <a:pPr algn="r" eaLnBrk="1" hangingPunct="1"/>
              <a:t>1</a:t>
            </a:fld>
            <a:endParaRPr lang="en-US" altLang="ja-JP" sz="1400" b="0">
              <a:solidFill>
                <a:schemeClr val="tx1"/>
              </a:solidFill>
              <a:latin typeface="Meiryo UI" pitchFamily="50" charset="-128"/>
              <a:ea typeface="Meiryo UI" pitchFamily="50" charset="-128"/>
              <a:cs typeface="Meiryo UI" pitchFamily="50" charset="-128"/>
            </a:endParaRP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Line 5"/>
          <p:cNvSpPr>
            <a:spLocks noChangeShapeType="1"/>
          </p:cNvSpPr>
          <p:nvPr/>
        </p:nvSpPr>
        <p:spPr bwMode="auto">
          <a:xfrm>
            <a:off x="5435600" y="1844675"/>
            <a:ext cx="504825" cy="0"/>
          </a:xfrm>
          <a:prstGeom prst="line">
            <a:avLst/>
          </a:prstGeom>
          <a:noFill/>
          <a:ln w="63500">
            <a:solidFill>
              <a:srgbClr val="FF00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ja-JP" altLang="en-US"/>
          </a:p>
        </p:txBody>
      </p:sp>
      <p:sp>
        <p:nvSpPr>
          <p:cNvPr id="12291" name="Line 23"/>
          <p:cNvSpPr>
            <a:spLocks noChangeShapeType="1"/>
          </p:cNvSpPr>
          <p:nvPr/>
        </p:nvSpPr>
        <p:spPr bwMode="auto">
          <a:xfrm flipV="1">
            <a:off x="2700338" y="1844675"/>
            <a:ext cx="431800" cy="0"/>
          </a:xfrm>
          <a:prstGeom prst="line">
            <a:avLst/>
          </a:prstGeom>
          <a:noFill/>
          <a:ln w="63500">
            <a:solidFill>
              <a:srgbClr val="FF00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ja-JP" altLang="en-US"/>
          </a:p>
        </p:txBody>
      </p:sp>
      <p:sp>
        <p:nvSpPr>
          <p:cNvPr id="12292" name="Text Box 24"/>
          <p:cNvSpPr txBox="1">
            <a:spLocks noChangeArrowheads="1"/>
          </p:cNvSpPr>
          <p:nvPr/>
        </p:nvSpPr>
        <p:spPr bwMode="auto">
          <a:xfrm>
            <a:off x="250825" y="2763838"/>
            <a:ext cx="3167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algn="ctr" eaLnBrk="1" hangingPunct="1">
              <a:spcBef>
                <a:spcPct val="50000"/>
              </a:spcBef>
            </a:pPr>
            <a:r>
              <a:rPr lang="ja-JP" altLang="en-US" sz="1400" b="0">
                <a:latin typeface="HGP創英角ｺﾞｼｯｸUB" pitchFamily="50" charset="-128"/>
                <a:ea typeface="HGP創英角ｺﾞｼｯｸUB" pitchFamily="50" charset="-128"/>
              </a:rPr>
              <a:t>注意：立上がりに時間が掛かります！</a:t>
            </a:r>
          </a:p>
        </p:txBody>
      </p:sp>
      <p:sp>
        <p:nvSpPr>
          <p:cNvPr id="12293" name="Text Box 30"/>
          <p:cNvSpPr txBox="1">
            <a:spLocks noChangeArrowheads="1"/>
          </p:cNvSpPr>
          <p:nvPr/>
        </p:nvSpPr>
        <p:spPr bwMode="auto">
          <a:xfrm>
            <a:off x="466725" y="765175"/>
            <a:ext cx="22336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algn="ctr" eaLnBrk="1" hangingPunct="1">
              <a:spcBef>
                <a:spcPct val="50000"/>
              </a:spcBef>
            </a:pPr>
            <a:r>
              <a:rPr lang="ja-JP" altLang="en-US" sz="1200" b="0">
                <a:solidFill>
                  <a:schemeClr val="tx1"/>
                </a:solidFill>
                <a:latin typeface="HGP創英角ｺﾞｼｯｸUB" pitchFamily="50" charset="-128"/>
                <a:ea typeface="HGP創英角ｺﾞｼｯｸUB" pitchFamily="50" charset="-128"/>
              </a:rPr>
              <a:t>電源ボタン（左上）</a:t>
            </a:r>
          </a:p>
        </p:txBody>
      </p:sp>
      <p:sp>
        <p:nvSpPr>
          <p:cNvPr id="12294" name="Line 23"/>
          <p:cNvSpPr>
            <a:spLocks noChangeShapeType="1"/>
          </p:cNvSpPr>
          <p:nvPr/>
        </p:nvSpPr>
        <p:spPr bwMode="auto">
          <a:xfrm flipH="1" flipV="1">
            <a:off x="5508625" y="4797425"/>
            <a:ext cx="431800" cy="0"/>
          </a:xfrm>
          <a:prstGeom prst="line">
            <a:avLst/>
          </a:prstGeom>
          <a:noFill/>
          <a:ln w="63500">
            <a:solidFill>
              <a:srgbClr val="FF00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ja-JP" altLang="en-US"/>
          </a:p>
        </p:txBody>
      </p:sp>
      <p:sp>
        <p:nvSpPr>
          <p:cNvPr id="12295" name="Line 5"/>
          <p:cNvSpPr>
            <a:spLocks noChangeShapeType="1"/>
          </p:cNvSpPr>
          <p:nvPr/>
        </p:nvSpPr>
        <p:spPr bwMode="auto">
          <a:xfrm flipH="1">
            <a:off x="7092950" y="3644900"/>
            <a:ext cx="0" cy="288925"/>
          </a:xfrm>
          <a:prstGeom prst="line">
            <a:avLst/>
          </a:prstGeom>
          <a:noFill/>
          <a:ln w="63500">
            <a:solidFill>
              <a:srgbClr val="FF00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ja-JP" altLang="en-US"/>
          </a:p>
        </p:txBody>
      </p:sp>
      <p:pic>
        <p:nvPicPr>
          <p:cNvPr id="12296" name="Picture 11" descr="BD扉OPEN"/>
          <p:cNvPicPr>
            <a:picLocks noChangeAspect="1" noChangeArrowheads="1"/>
          </p:cNvPicPr>
          <p:nvPr/>
        </p:nvPicPr>
        <p:blipFill>
          <a:blip r:embed="rId2">
            <a:lum bright="20000" contrast="10000"/>
            <a:extLst>
              <a:ext uri="{28A0092B-C50C-407E-A947-70E740481C1C}">
                <a14:useLocalDpi xmlns:a14="http://schemas.microsoft.com/office/drawing/2010/main" val="0"/>
              </a:ext>
            </a:extLst>
          </a:blip>
          <a:srcRect/>
          <a:stretch>
            <a:fillRect/>
          </a:stretch>
        </p:blipFill>
        <p:spPr bwMode="auto">
          <a:xfrm>
            <a:off x="5940425" y="1052513"/>
            <a:ext cx="2376488"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12" descr="BDﾘﾓｺﾝ下"/>
          <p:cNvPicPr>
            <a:picLocks noChangeAspect="1" noChangeArrowheads="1"/>
          </p:cNvPicPr>
          <p:nvPr/>
        </p:nvPicPr>
        <p:blipFill>
          <a:blip r:embed="rId3">
            <a:lum bright="10000" contrast="10000"/>
            <a:extLst>
              <a:ext uri="{28A0092B-C50C-407E-A947-70E740481C1C}">
                <a14:useLocalDpi xmlns:a14="http://schemas.microsoft.com/office/drawing/2010/main" val="0"/>
              </a:ext>
            </a:extLst>
          </a:blip>
          <a:srcRect/>
          <a:stretch>
            <a:fillRect/>
          </a:stretch>
        </p:blipFill>
        <p:spPr bwMode="auto">
          <a:xfrm>
            <a:off x="3132138" y="3933825"/>
            <a:ext cx="230505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13" descr="BDﾘﾓｺﾝ上"/>
          <p:cNvPicPr>
            <a:picLocks noChangeAspect="1" noChangeArrowheads="1"/>
          </p:cNvPicPr>
          <p:nvPr/>
        </p:nvPicPr>
        <p:blipFill>
          <a:blip r:embed="rId4">
            <a:lum bright="10000" contrast="10000"/>
            <a:extLst>
              <a:ext uri="{28A0092B-C50C-407E-A947-70E740481C1C}">
                <a14:useLocalDpi xmlns:a14="http://schemas.microsoft.com/office/drawing/2010/main" val="0"/>
              </a:ext>
            </a:extLst>
          </a:blip>
          <a:srcRect/>
          <a:stretch>
            <a:fillRect/>
          </a:stretch>
        </p:blipFill>
        <p:spPr bwMode="auto">
          <a:xfrm>
            <a:off x="6011863" y="3933825"/>
            <a:ext cx="2303462"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9" name="Picture 14" descr="BD右"/>
          <p:cNvPicPr>
            <a:picLocks noChangeAspect="1" noChangeArrowheads="1"/>
          </p:cNvPicPr>
          <p:nvPr/>
        </p:nvPicPr>
        <p:blipFill>
          <a:blip r:embed="rId5">
            <a:lum bright="20000" contrast="10000"/>
            <a:extLst>
              <a:ext uri="{28A0092B-C50C-407E-A947-70E740481C1C}">
                <a14:useLocalDpi xmlns:a14="http://schemas.microsoft.com/office/drawing/2010/main" val="0"/>
              </a:ext>
            </a:extLst>
          </a:blip>
          <a:srcRect/>
          <a:stretch>
            <a:fillRect/>
          </a:stretch>
        </p:blipFill>
        <p:spPr bwMode="auto">
          <a:xfrm>
            <a:off x="3132138" y="1052513"/>
            <a:ext cx="2232025" cy="165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0" name="Picture 15" descr="BD左"/>
          <p:cNvPicPr>
            <a:picLocks noChangeAspect="1" noChangeArrowheads="1"/>
          </p:cNvPicPr>
          <p:nvPr/>
        </p:nvPicPr>
        <p:blipFill>
          <a:blip r:embed="rId6">
            <a:lum bright="20000" contrast="10000"/>
            <a:extLst>
              <a:ext uri="{28A0092B-C50C-407E-A947-70E740481C1C}">
                <a14:useLocalDpi xmlns:a14="http://schemas.microsoft.com/office/drawing/2010/main" val="0"/>
              </a:ext>
            </a:extLst>
          </a:blip>
          <a:srcRect/>
          <a:stretch>
            <a:fillRect/>
          </a:stretch>
        </p:blipFill>
        <p:spPr bwMode="auto">
          <a:xfrm>
            <a:off x="466725" y="1035050"/>
            <a:ext cx="2233613" cy="167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1" name="Text Box 30"/>
          <p:cNvSpPr txBox="1">
            <a:spLocks noChangeArrowheads="1"/>
          </p:cNvSpPr>
          <p:nvPr/>
        </p:nvSpPr>
        <p:spPr bwMode="auto">
          <a:xfrm>
            <a:off x="3132138" y="765175"/>
            <a:ext cx="22320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algn="ctr" eaLnBrk="1" hangingPunct="1">
              <a:spcBef>
                <a:spcPct val="50000"/>
              </a:spcBef>
            </a:pPr>
            <a:r>
              <a:rPr lang="ja-JP" altLang="en-US" sz="1200" b="0">
                <a:solidFill>
                  <a:schemeClr val="tx1"/>
                </a:solidFill>
                <a:latin typeface="HGP創英角ｺﾞｼｯｸUB" pitchFamily="50" charset="-128"/>
                <a:ea typeface="HGP創英角ｺﾞｼｯｸUB" pitchFamily="50" charset="-128"/>
              </a:rPr>
              <a:t>トレイ</a:t>
            </a:r>
            <a:r>
              <a:rPr lang="en-US" altLang="ja-JP" sz="1200" b="0">
                <a:solidFill>
                  <a:schemeClr val="tx1"/>
                </a:solidFill>
                <a:latin typeface="HGP創英角ｺﾞｼｯｸUB" pitchFamily="50" charset="-128"/>
                <a:ea typeface="HGP創英角ｺﾞｼｯｸUB" pitchFamily="50" charset="-128"/>
              </a:rPr>
              <a:t>OPEN</a:t>
            </a:r>
            <a:r>
              <a:rPr lang="ja-JP" altLang="en-US" sz="1200" b="0">
                <a:solidFill>
                  <a:schemeClr val="tx1"/>
                </a:solidFill>
                <a:latin typeface="HGP創英角ｺﾞｼｯｸUB" pitchFamily="50" charset="-128"/>
                <a:ea typeface="HGP創英角ｺﾞｼｯｸUB" pitchFamily="50" charset="-128"/>
              </a:rPr>
              <a:t>ボタン（右上）</a:t>
            </a:r>
          </a:p>
        </p:txBody>
      </p:sp>
      <p:pic>
        <p:nvPicPr>
          <p:cNvPr id="12302" name="Picture 17" descr="DVDディスク"/>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80288" y="2924175"/>
            <a:ext cx="360362"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3" name="Picture 18" descr="BRディスク"/>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48488" y="2924175"/>
            <a:ext cx="35401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8" name="AutoShape 22"/>
          <p:cNvSpPr>
            <a:spLocks noChangeArrowheads="1"/>
          </p:cNvSpPr>
          <p:nvPr/>
        </p:nvSpPr>
        <p:spPr bwMode="auto">
          <a:xfrm>
            <a:off x="5795963" y="2636838"/>
            <a:ext cx="2663825" cy="1008062"/>
          </a:xfrm>
          <a:prstGeom prst="wedgeRoundRectCallout">
            <a:avLst>
              <a:gd name="adj1" fmla="val -5662"/>
              <a:gd name="adj2" fmla="val -120708"/>
              <a:gd name="adj3" fmla="val 16667"/>
            </a:avLst>
          </a:prstGeom>
          <a:noFill/>
          <a:ln w="19050" algn="ctr">
            <a:solidFill>
              <a:srgbClr val="FF0000"/>
            </a:solidFill>
            <a:miter lim="800000"/>
            <a:headEnd/>
            <a:tailEnd/>
          </a:ln>
          <a:effectLst>
            <a:glow rad="38100">
              <a:schemeClr val="bg1"/>
            </a:glow>
          </a:effectLst>
          <a:extLst>
            <a:ext uri="{909E8E84-426E-40DD-AFC4-6F175D3DCCD1}">
              <a14:hiddenFill xmlns:a14="http://schemas.microsoft.com/office/drawing/2010/main">
                <a:solidFill>
                  <a:srgbClr val="FFFFFF"/>
                </a:solidFill>
              </a14:hiddenFill>
            </a:ext>
          </a:extLst>
        </p:spPr>
        <p:txBody>
          <a:bodyPr anchor="ctr" anchorCtr="1"/>
          <a:lstStyle/>
          <a:p>
            <a:pPr algn="ctr">
              <a:spcBef>
                <a:spcPct val="50000"/>
              </a:spcBef>
              <a:defRPr/>
            </a:pPr>
            <a:r>
              <a:rPr lang="ja-JP" altLang="en-US" sz="1400" b="0">
                <a:solidFill>
                  <a:schemeClr val="tx1"/>
                </a:solidFill>
                <a:latin typeface="HGP創英角ｺﾞｼｯｸUB" pitchFamily="50" charset="-128"/>
                <a:ea typeface="HGP創英角ｺﾞｼｯｸUB" pitchFamily="50" charset="-128"/>
              </a:rPr>
              <a:t>お使いになるメディアを載せ</a:t>
            </a:r>
          </a:p>
          <a:p>
            <a:pPr algn="ctr">
              <a:spcBef>
                <a:spcPct val="50000"/>
              </a:spcBef>
              <a:defRPr/>
            </a:pPr>
            <a:r>
              <a:rPr lang="en-US" altLang="ja-JP" sz="1200" b="0">
                <a:solidFill>
                  <a:srgbClr val="0000FF"/>
                </a:solidFill>
                <a:latin typeface="HGP創英角ｺﾞｼｯｸUB" pitchFamily="50" charset="-128"/>
                <a:ea typeface="HGP創英角ｺﾞｼｯｸUB" pitchFamily="50" charset="-128"/>
              </a:rPr>
              <a:t>※</a:t>
            </a:r>
            <a:r>
              <a:rPr lang="ja-JP" altLang="en-US" sz="1200" b="0">
                <a:solidFill>
                  <a:srgbClr val="0000FF"/>
                </a:solidFill>
                <a:latin typeface="HGP創英角ｺﾞｼｯｸUB" pitchFamily="50" charset="-128"/>
                <a:ea typeface="HGP創英角ｺﾞｼｯｸUB" pitchFamily="50" charset="-128"/>
              </a:rPr>
              <a:t>ﾌﾞﾙｰﾚｲ</a:t>
            </a:r>
            <a:r>
              <a:rPr lang="ja-JP" altLang="en-US" sz="1200" b="0">
                <a:solidFill>
                  <a:srgbClr val="00FFFF"/>
                </a:solidFill>
                <a:latin typeface="HGP創英角ｺﾞｼｯｸUB" pitchFamily="50" charset="-128"/>
                <a:ea typeface="HGP創英角ｺﾞｼｯｸUB" pitchFamily="50" charset="-128"/>
              </a:rPr>
              <a:t>　　　　　 　　</a:t>
            </a:r>
            <a:r>
              <a:rPr lang="ja-JP" altLang="en-US" sz="1200" b="0">
                <a:solidFill>
                  <a:srgbClr val="0000FF"/>
                </a:solidFill>
                <a:latin typeface="HGP創英角ｺﾞｼｯｸUB" pitchFamily="50" charset="-128"/>
                <a:ea typeface="HGP創英角ｺﾞｼｯｸUB" pitchFamily="50" charset="-128"/>
              </a:rPr>
              <a:t>　</a:t>
            </a:r>
            <a:r>
              <a:rPr lang="en-US" altLang="ja-JP" sz="1200" b="0">
                <a:solidFill>
                  <a:srgbClr val="0000FF"/>
                </a:solidFill>
                <a:latin typeface="HGP創英角ｺﾞｼｯｸUB" pitchFamily="50" charset="-128"/>
                <a:ea typeface="HGP創英角ｺﾞｼｯｸUB" pitchFamily="50" charset="-128"/>
              </a:rPr>
              <a:t>DVD</a:t>
            </a:r>
          </a:p>
          <a:p>
            <a:pPr algn="ctr">
              <a:spcBef>
                <a:spcPct val="50000"/>
              </a:spcBef>
              <a:defRPr/>
            </a:pPr>
            <a:r>
              <a:rPr lang="ja-JP" altLang="en-US" sz="1400" b="0">
                <a:solidFill>
                  <a:schemeClr val="tx1"/>
                </a:solidFill>
                <a:latin typeface="HGP創英角ｺﾞｼｯｸUB" pitchFamily="50" charset="-128"/>
                <a:ea typeface="HGP創英角ｺﾞｼｯｸUB" pitchFamily="50" charset="-128"/>
              </a:rPr>
              <a:t>てトレイを閉じてください</a:t>
            </a:r>
          </a:p>
        </p:txBody>
      </p:sp>
      <p:sp>
        <p:nvSpPr>
          <p:cNvPr id="12309" name="Oval 20"/>
          <p:cNvSpPr>
            <a:spLocks noChangeArrowheads="1"/>
          </p:cNvSpPr>
          <p:nvPr/>
        </p:nvSpPr>
        <p:spPr bwMode="auto">
          <a:xfrm>
            <a:off x="971550" y="1484313"/>
            <a:ext cx="1079500" cy="576262"/>
          </a:xfrm>
          <a:prstGeom prst="ellipse">
            <a:avLst/>
          </a:prstGeom>
          <a:noFill/>
          <a:ln w="38100" algn="ctr">
            <a:solidFill>
              <a:srgbClr val="FFFF00"/>
            </a:solidFill>
            <a:round/>
            <a:headEnd/>
            <a:tailEnd/>
          </a:ln>
          <a:effectLst>
            <a:glow rad="38100">
              <a:schemeClr val="bg1"/>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wrap="none" anchor="ctr">
            <a:spAutoFit/>
          </a:bodyPr>
          <a:lstStyle/>
          <a:p>
            <a:pPr>
              <a:spcBef>
                <a:spcPct val="50000"/>
              </a:spcBef>
              <a:defRPr/>
            </a:pPr>
            <a:endParaRPr lang="ja-JP" altLang="en-US">
              <a:ea typeface="HGP創英角ｺﾞｼｯｸUB" pitchFamily="50" charset="-128"/>
            </a:endParaRPr>
          </a:p>
        </p:txBody>
      </p:sp>
      <p:sp>
        <p:nvSpPr>
          <p:cNvPr id="12310" name="Oval 21"/>
          <p:cNvSpPr>
            <a:spLocks noChangeArrowheads="1"/>
          </p:cNvSpPr>
          <p:nvPr/>
        </p:nvSpPr>
        <p:spPr bwMode="auto">
          <a:xfrm>
            <a:off x="4068763" y="1341438"/>
            <a:ext cx="719137" cy="358775"/>
          </a:xfrm>
          <a:prstGeom prst="ellipse">
            <a:avLst/>
          </a:prstGeom>
          <a:noFill/>
          <a:ln w="38100" algn="ctr">
            <a:solidFill>
              <a:srgbClr val="FFFF00"/>
            </a:solidFill>
            <a:round/>
            <a:headEnd/>
            <a:tailEnd/>
          </a:ln>
          <a:effectLst>
            <a:glow rad="38100">
              <a:schemeClr val="bg1"/>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nchor="ctr">
            <a:spAutoFit/>
          </a:bodyPr>
          <a:lstStyle/>
          <a:p>
            <a:pPr>
              <a:spcBef>
                <a:spcPct val="50000"/>
              </a:spcBef>
              <a:defRPr/>
            </a:pPr>
            <a:endParaRPr lang="ja-JP" altLang="en-US">
              <a:ea typeface="HGP創英角ｺﾞｼｯｸUB" pitchFamily="50" charset="-128"/>
            </a:endParaRPr>
          </a:p>
        </p:txBody>
      </p:sp>
      <p:sp>
        <p:nvSpPr>
          <p:cNvPr id="12311" name="Oval 22"/>
          <p:cNvSpPr>
            <a:spLocks noChangeArrowheads="1"/>
          </p:cNvSpPr>
          <p:nvPr/>
        </p:nvSpPr>
        <p:spPr bwMode="auto">
          <a:xfrm>
            <a:off x="6588125" y="4797425"/>
            <a:ext cx="433388" cy="287338"/>
          </a:xfrm>
          <a:prstGeom prst="ellipse">
            <a:avLst/>
          </a:prstGeom>
          <a:noFill/>
          <a:ln w="38100" algn="ctr">
            <a:solidFill>
              <a:srgbClr val="FFFF00"/>
            </a:solidFill>
            <a:round/>
            <a:headEnd/>
            <a:tailEnd/>
          </a:ln>
          <a:effectLst>
            <a:glow rad="38100">
              <a:schemeClr val="bg1"/>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nchor="ctr">
            <a:spAutoFit/>
          </a:bodyPr>
          <a:lstStyle/>
          <a:p>
            <a:pPr>
              <a:spcBef>
                <a:spcPct val="50000"/>
              </a:spcBef>
              <a:defRPr/>
            </a:pPr>
            <a:endParaRPr lang="ja-JP" altLang="en-US">
              <a:ea typeface="HGP創英角ｺﾞｼｯｸUB" pitchFamily="50" charset="-128"/>
            </a:endParaRPr>
          </a:p>
        </p:txBody>
      </p:sp>
      <p:sp>
        <p:nvSpPr>
          <p:cNvPr id="12316" name="Text Box 30"/>
          <p:cNvSpPr txBox="1">
            <a:spLocks noChangeArrowheads="1"/>
          </p:cNvSpPr>
          <p:nvPr/>
        </p:nvSpPr>
        <p:spPr bwMode="auto">
          <a:xfrm>
            <a:off x="6011863" y="5732463"/>
            <a:ext cx="24479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algn="ctr" eaLnBrk="1" hangingPunct="1">
              <a:spcBef>
                <a:spcPct val="50000"/>
              </a:spcBef>
            </a:pPr>
            <a:r>
              <a:rPr lang="en-US" altLang="ja-JP" sz="1200" b="0">
                <a:latin typeface="HGP創英角ｺﾞｼｯｸUB" pitchFamily="50" charset="-128"/>
                <a:ea typeface="HGP創英角ｺﾞｼｯｸUB" pitchFamily="50" charset="-128"/>
              </a:rPr>
              <a:t>※</a:t>
            </a:r>
            <a:r>
              <a:rPr lang="ja-JP" altLang="en-US" sz="1200" b="0">
                <a:latin typeface="HGP創英角ｺﾞｼｯｸUB" pitchFamily="50" charset="-128"/>
                <a:ea typeface="HGP創英角ｺﾞｼｯｸUB" pitchFamily="50" charset="-128"/>
              </a:rPr>
              <a:t>「</a:t>
            </a:r>
            <a:r>
              <a:rPr lang="ja-JP" altLang="en-US" sz="1200" b="0">
                <a:solidFill>
                  <a:schemeClr val="tx1"/>
                </a:solidFill>
                <a:latin typeface="HGP創英角ｺﾞｼｯｸUB" pitchFamily="50" charset="-128"/>
                <a:ea typeface="HGP創英角ｺﾞｼｯｸUB" pitchFamily="50" charset="-128"/>
              </a:rPr>
              <a:t>ＢＤ</a:t>
            </a:r>
            <a:r>
              <a:rPr lang="ja-JP" altLang="en-US" sz="1200" b="0">
                <a:latin typeface="HGP創英角ｺﾞｼｯｸUB" pitchFamily="50" charset="-128"/>
                <a:ea typeface="HGP創英角ｺﾞｼｯｸUB" pitchFamily="50" charset="-128"/>
              </a:rPr>
              <a:t>」ボタンを押してください</a:t>
            </a:r>
          </a:p>
        </p:txBody>
      </p:sp>
      <p:sp>
        <p:nvSpPr>
          <p:cNvPr id="12313" name="Oval 24"/>
          <p:cNvSpPr>
            <a:spLocks noChangeArrowheads="1"/>
          </p:cNvSpPr>
          <p:nvPr/>
        </p:nvSpPr>
        <p:spPr bwMode="auto">
          <a:xfrm>
            <a:off x="3563938" y="4437063"/>
            <a:ext cx="1584325" cy="1009650"/>
          </a:xfrm>
          <a:prstGeom prst="ellipse">
            <a:avLst/>
          </a:prstGeom>
          <a:noFill/>
          <a:ln w="38100" algn="ctr">
            <a:solidFill>
              <a:srgbClr val="FFFF00"/>
            </a:solidFill>
            <a:round/>
            <a:headEnd/>
            <a:tailEnd/>
          </a:ln>
          <a:effectLst>
            <a:glow rad="38100">
              <a:schemeClr val="bg1"/>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nchor="ctr">
            <a:spAutoFit/>
          </a:bodyPr>
          <a:lstStyle/>
          <a:p>
            <a:pPr>
              <a:spcBef>
                <a:spcPct val="50000"/>
              </a:spcBef>
              <a:defRPr/>
            </a:pPr>
            <a:endParaRPr lang="ja-JP" altLang="en-US">
              <a:ea typeface="HGP創英角ｺﾞｼｯｸUB" pitchFamily="50" charset="-128"/>
            </a:endParaRPr>
          </a:p>
        </p:txBody>
      </p:sp>
      <p:sp>
        <p:nvSpPr>
          <p:cNvPr id="12320" name="Text Box 30"/>
          <p:cNvSpPr txBox="1">
            <a:spLocks noChangeArrowheads="1"/>
          </p:cNvSpPr>
          <p:nvPr/>
        </p:nvSpPr>
        <p:spPr bwMode="auto">
          <a:xfrm>
            <a:off x="7021513" y="4014788"/>
            <a:ext cx="12255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algn="ctr" eaLnBrk="1" hangingPunct="1">
              <a:spcBef>
                <a:spcPct val="50000"/>
              </a:spcBef>
            </a:pPr>
            <a:r>
              <a:rPr lang="ja-JP" altLang="en-US" sz="1200" b="0">
                <a:solidFill>
                  <a:schemeClr val="bg1"/>
                </a:solidFill>
                <a:latin typeface="HGP創英角ｺﾞｼｯｸUB" pitchFamily="50" charset="-128"/>
                <a:ea typeface="HGP創英角ｺﾞｼｯｸUB" pitchFamily="50" charset="-128"/>
              </a:rPr>
              <a:t>リモコン</a:t>
            </a:r>
          </a:p>
        </p:txBody>
      </p:sp>
      <p:sp>
        <p:nvSpPr>
          <p:cNvPr id="12321" name="Text Box 30"/>
          <p:cNvSpPr txBox="1">
            <a:spLocks noChangeArrowheads="1"/>
          </p:cNvSpPr>
          <p:nvPr/>
        </p:nvSpPr>
        <p:spPr bwMode="auto">
          <a:xfrm>
            <a:off x="3132138" y="3644900"/>
            <a:ext cx="23050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algn="ctr" eaLnBrk="1" hangingPunct="1">
              <a:spcBef>
                <a:spcPct val="50000"/>
              </a:spcBef>
            </a:pPr>
            <a:r>
              <a:rPr lang="ja-JP" altLang="en-US" sz="1200" b="0">
                <a:solidFill>
                  <a:schemeClr val="tx1"/>
                </a:solidFill>
                <a:latin typeface="HGP創英角ｺﾞｼｯｸUB" pitchFamily="50" charset="-128"/>
                <a:ea typeface="HGP創英角ｺﾞｼｯｸUB" pitchFamily="50" charset="-128"/>
              </a:rPr>
              <a:t>リモコン操作ボタン</a:t>
            </a:r>
          </a:p>
        </p:txBody>
      </p:sp>
      <p:sp>
        <p:nvSpPr>
          <p:cNvPr id="12322" name="Text Box 30"/>
          <p:cNvSpPr txBox="1">
            <a:spLocks noChangeArrowheads="1"/>
          </p:cNvSpPr>
          <p:nvPr/>
        </p:nvSpPr>
        <p:spPr bwMode="auto">
          <a:xfrm>
            <a:off x="395288" y="3548063"/>
            <a:ext cx="2305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algn="ctr" eaLnBrk="1" hangingPunct="1">
              <a:spcBef>
                <a:spcPct val="50000"/>
              </a:spcBef>
            </a:pPr>
            <a:r>
              <a:rPr lang="ja-JP" altLang="en-US" sz="1200" b="0">
                <a:solidFill>
                  <a:schemeClr val="tx1"/>
                </a:solidFill>
                <a:latin typeface="HGP創英角ｺﾞｼｯｸUB" pitchFamily="50" charset="-128"/>
                <a:ea typeface="HGP創英角ｺﾞｼｯｸUB" pitchFamily="50" charset="-128"/>
              </a:rPr>
              <a:t>コントローラーでブルーレイを選択　　　すると表示されます</a:t>
            </a:r>
          </a:p>
        </p:txBody>
      </p:sp>
      <p:sp>
        <p:nvSpPr>
          <p:cNvPr id="12323" name="Line 23"/>
          <p:cNvSpPr>
            <a:spLocks noChangeShapeType="1"/>
          </p:cNvSpPr>
          <p:nvPr/>
        </p:nvSpPr>
        <p:spPr bwMode="auto">
          <a:xfrm flipH="1" flipV="1">
            <a:off x="2555875" y="4797425"/>
            <a:ext cx="431800" cy="0"/>
          </a:xfrm>
          <a:prstGeom prst="line">
            <a:avLst/>
          </a:prstGeom>
          <a:noFill/>
          <a:ln w="63500">
            <a:solidFill>
              <a:srgbClr val="FF00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ja-JP" altLang="en-US"/>
          </a:p>
        </p:txBody>
      </p:sp>
      <p:sp>
        <p:nvSpPr>
          <p:cNvPr id="12324" name="Text Box 30"/>
          <p:cNvSpPr txBox="1">
            <a:spLocks noChangeArrowheads="1"/>
          </p:cNvSpPr>
          <p:nvPr/>
        </p:nvSpPr>
        <p:spPr bwMode="auto">
          <a:xfrm>
            <a:off x="144463" y="163513"/>
            <a:ext cx="6443662" cy="457200"/>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ja-JP" altLang="en-US" sz="2400" b="0">
                <a:solidFill>
                  <a:schemeClr val="tx1"/>
                </a:solidFill>
              </a:rPr>
              <a:t>　</a:t>
            </a:r>
            <a:r>
              <a:rPr lang="ja-JP" altLang="en-US" b="0">
                <a:solidFill>
                  <a:schemeClr val="tx1"/>
                </a:solidFill>
                <a:ea typeface="HGP創英角ｺﾞｼｯｸUB" pitchFamily="50" charset="-128"/>
              </a:rPr>
              <a:t>ブルーレイディスクプレイヤーの説明　～ＳＯＮＹ～</a:t>
            </a:r>
            <a:endParaRPr lang="ja-JP" altLang="en-US" sz="2400">
              <a:solidFill>
                <a:schemeClr val="tx1"/>
              </a:solidFill>
            </a:endParaRPr>
          </a:p>
        </p:txBody>
      </p:sp>
      <p:pic>
        <p:nvPicPr>
          <p:cNvPr id="12325" name="Picture 31" descr="ｽｸﾘｰﾝ"/>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2625" y="4075113"/>
            <a:ext cx="1728788"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26" name="Rectangle 6"/>
          <p:cNvSpPr txBox="1">
            <a:spLocks noChangeArrowheads="1"/>
          </p:cNvSpPr>
          <p:nvPr/>
        </p:nvSpPr>
        <p:spPr bwMode="auto">
          <a:xfrm>
            <a:off x="0" y="6381750"/>
            <a:ext cx="5397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algn="r" eaLnBrk="1" hangingPunct="1"/>
            <a:fld id="{10A49751-FDA7-475D-A565-280C43B88B67}" type="slidenum">
              <a:rPr lang="en-US" altLang="ja-JP" sz="1400" b="0">
                <a:solidFill>
                  <a:schemeClr val="tx1"/>
                </a:solidFill>
                <a:latin typeface="Meiryo UI" pitchFamily="50" charset="-128"/>
                <a:ea typeface="Meiryo UI" pitchFamily="50" charset="-128"/>
                <a:cs typeface="Meiryo UI" pitchFamily="50" charset="-128"/>
              </a:rPr>
              <a:pPr algn="r" eaLnBrk="1" hangingPunct="1"/>
              <a:t>10</a:t>
            </a:fld>
            <a:endParaRPr lang="en-US" altLang="ja-JP" sz="1400" b="0">
              <a:solidFill>
                <a:schemeClr val="tx1"/>
              </a:solidFill>
              <a:latin typeface="Meiryo UI" pitchFamily="50" charset="-128"/>
              <a:ea typeface="Meiryo UI" pitchFamily="50" charset="-128"/>
              <a:cs typeface="Meiryo UI" pitchFamily="50" charset="-128"/>
            </a:endParaRPr>
          </a:p>
        </p:txBody>
      </p:sp>
      <p:sp>
        <p:nvSpPr>
          <p:cNvPr id="31" name="Text Box 5"/>
          <p:cNvSpPr txBox="1">
            <a:spLocks noChangeArrowheads="1"/>
          </p:cNvSpPr>
          <p:nvPr/>
        </p:nvSpPr>
        <p:spPr bwMode="auto">
          <a:xfrm>
            <a:off x="5083175" y="6424613"/>
            <a:ext cx="4060825" cy="244475"/>
          </a:xfrm>
          <a:prstGeom prst="rect">
            <a:avLst/>
          </a:prstGeom>
          <a:noFill/>
          <a:ln w="0">
            <a:noFill/>
            <a:miter lim="800000"/>
            <a:headEnd/>
            <a:tailEnd/>
          </a:ln>
          <a:effectLst/>
        </p:spPr>
        <p:txBody>
          <a:bodyPr>
            <a:spAutoFit/>
          </a:bodyPr>
          <a:lstStyle>
            <a:lvl1pPr eaLnBrk="0" hangingPunct="0">
              <a:defRPr kumimoji="1" sz="2000" b="1">
                <a:solidFill>
                  <a:srgbClr val="FF0000"/>
                </a:solidFill>
                <a:latin typeface="Arial" charset="0"/>
                <a:ea typeface="HGP創英角ｺﾞｼｯｸUB" pitchFamily="50" charset="-128"/>
              </a:defRPr>
            </a:lvl1pPr>
            <a:lvl2pPr marL="742950" indent="-285750" eaLnBrk="0" hangingPunct="0">
              <a:defRPr kumimoji="1" sz="2000" b="1">
                <a:solidFill>
                  <a:srgbClr val="FF0000"/>
                </a:solidFill>
                <a:latin typeface="Arial" charset="0"/>
                <a:ea typeface="HGP創英角ｺﾞｼｯｸUB" pitchFamily="50" charset="-128"/>
              </a:defRPr>
            </a:lvl2pPr>
            <a:lvl3pPr marL="1143000" indent="-228600" eaLnBrk="0" hangingPunct="0">
              <a:defRPr kumimoji="1" sz="2000" b="1">
                <a:solidFill>
                  <a:srgbClr val="FF0000"/>
                </a:solidFill>
                <a:latin typeface="Arial" charset="0"/>
                <a:ea typeface="HGP創英角ｺﾞｼｯｸUB" pitchFamily="50" charset="-128"/>
              </a:defRPr>
            </a:lvl3pPr>
            <a:lvl4pPr marL="1600200" indent="-228600" eaLnBrk="0" hangingPunct="0">
              <a:defRPr kumimoji="1" sz="2000" b="1">
                <a:solidFill>
                  <a:srgbClr val="FF0000"/>
                </a:solidFill>
                <a:latin typeface="Arial" charset="0"/>
                <a:ea typeface="HGP創英角ｺﾞｼｯｸUB" pitchFamily="50" charset="-128"/>
              </a:defRPr>
            </a:lvl4pPr>
            <a:lvl5pPr marL="2057400" indent="-228600" eaLnBrk="0" hangingPunct="0">
              <a:defRPr kumimoji="1" sz="2000" b="1">
                <a:solidFill>
                  <a:srgbClr val="FF0000"/>
                </a:solidFill>
                <a:latin typeface="Arial" charset="0"/>
                <a:ea typeface="HGP創英角ｺﾞｼｯｸUB" pitchFamily="50" charset="-128"/>
              </a:defRPr>
            </a:lvl5pPr>
            <a:lvl6pPr marL="25146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6pPr>
            <a:lvl7pPr marL="29718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7pPr>
            <a:lvl8pPr marL="34290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8pPr>
            <a:lvl9pPr marL="38862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9pPr>
          </a:lstStyle>
          <a:p>
            <a:pPr algn="ctr" eaLnBrk="1" hangingPunct="1">
              <a:defRPr/>
            </a:pPr>
            <a:r>
              <a:rPr lang="en-US" altLang="ja-JP" sz="1000" b="0" dirty="0">
                <a:solidFill>
                  <a:schemeClr val="tx1">
                    <a:lumMod val="75000"/>
                    <a:lumOff val="25000"/>
                  </a:schemeClr>
                </a:solidFill>
                <a:latin typeface="Meiryo UI" pitchFamily="50" charset="-128"/>
                <a:ea typeface="Meiryo UI" pitchFamily="50" charset="-128"/>
                <a:cs typeface="Meiryo UI" pitchFamily="50" charset="-128"/>
              </a:rPr>
              <a:t>Copyright (C) </a:t>
            </a:r>
            <a:r>
              <a:rPr lang="en-US" altLang="ja-JP" sz="1000" b="0" dirty="0" smtClean="0">
                <a:solidFill>
                  <a:schemeClr val="tx1">
                    <a:lumMod val="75000"/>
                    <a:lumOff val="25000"/>
                  </a:schemeClr>
                </a:solidFill>
                <a:latin typeface="Meiryo UI" pitchFamily="50" charset="-128"/>
                <a:ea typeface="Meiryo UI" pitchFamily="50" charset="-128"/>
                <a:cs typeface="Meiryo UI" pitchFamily="50" charset="-128"/>
              </a:rPr>
              <a:t>2013, </a:t>
            </a:r>
            <a:r>
              <a:rPr lang="en-US" altLang="ja-JP" sz="1000" b="0" dirty="0">
                <a:solidFill>
                  <a:schemeClr val="tx1">
                    <a:lumMod val="75000"/>
                    <a:lumOff val="25000"/>
                  </a:schemeClr>
                </a:solidFill>
                <a:latin typeface="Meiryo UI" pitchFamily="50" charset="-128"/>
                <a:ea typeface="Meiryo UI" pitchFamily="50" charset="-128"/>
                <a:cs typeface="Meiryo UI" pitchFamily="50" charset="-128"/>
              </a:rPr>
              <a:t>WPO </a:t>
            </a:r>
            <a:r>
              <a:rPr lang="en-US" altLang="ja-JP" sz="1000" b="0" dirty="0" smtClean="0">
                <a:solidFill>
                  <a:schemeClr val="tx1">
                    <a:lumMod val="75000"/>
                    <a:lumOff val="25000"/>
                  </a:schemeClr>
                </a:solidFill>
                <a:latin typeface="Meiryo UI" pitchFamily="50" charset="-128"/>
                <a:ea typeface="Meiryo UI" pitchFamily="50" charset="-128"/>
                <a:cs typeface="Meiryo UI" pitchFamily="50" charset="-128"/>
              </a:rPr>
              <a:t>AV</a:t>
            </a:r>
            <a:r>
              <a:rPr lang="ja-JP" altLang="en-US" sz="1000" b="0" dirty="0">
                <a:solidFill>
                  <a:schemeClr val="tx1">
                    <a:lumMod val="75000"/>
                    <a:lumOff val="25000"/>
                  </a:schemeClr>
                </a:solidFill>
                <a:latin typeface="Meiryo UI" pitchFamily="50" charset="-128"/>
                <a:ea typeface="Meiryo UI" pitchFamily="50" charset="-128"/>
                <a:cs typeface="Meiryo UI" pitchFamily="50" charset="-128"/>
              </a:rPr>
              <a:t> </a:t>
            </a:r>
            <a:r>
              <a:rPr lang="en-US" altLang="ja-JP" sz="1000" b="0" dirty="0" smtClean="0">
                <a:solidFill>
                  <a:schemeClr val="tx1">
                    <a:lumMod val="75000"/>
                    <a:lumOff val="25000"/>
                  </a:schemeClr>
                </a:solidFill>
                <a:latin typeface="Meiryo UI" pitchFamily="50" charset="-128"/>
                <a:ea typeface="Meiryo UI" pitchFamily="50" charset="-128"/>
                <a:cs typeface="Meiryo UI" pitchFamily="50" charset="-128"/>
              </a:rPr>
              <a:t>Support</a:t>
            </a:r>
            <a:r>
              <a:rPr lang="en-US" altLang="ja-JP" sz="1000" b="0" dirty="0">
                <a:solidFill>
                  <a:schemeClr val="tx1">
                    <a:lumMod val="75000"/>
                    <a:lumOff val="25000"/>
                  </a:schemeClr>
                </a:solidFill>
                <a:latin typeface="Meiryo UI" pitchFamily="50" charset="-128"/>
                <a:ea typeface="Meiryo UI" pitchFamily="50" charset="-128"/>
                <a:cs typeface="Meiryo UI" pitchFamily="50" charset="-128"/>
              </a:rPr>
              <a:t>. All rights reserved.</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17"/>
          <p:cNvSpPr>
            <a:spLocks noChangeArrowheads="1"/>
          </p:cNvSpPr>
          <p:nvPr/>
        </p:nvSpPr>
        <p:spPr bwMode="auto">
          <a:xfrm>
            <a:off x="250825" y="1444625"/>
            <a:ext cx="1250950" cy="431800"/>
          </a:xfrm>
          <a:prstGeom prst="wedgeRoundRectCallout">
            <a:avLst>
              <a:gd name="adj1" fmla="val 21644"/>
              <a:gd name="adj2" fmla="val -34560"/>
              <a:gd name="adj3" fmla="val 16667"/>
            </a:avLst>
          </a:prstGeom>
          <a:solidFill>
            <a:srgbClr val="FFFF00"/>
          </a:solidFill>
          <a:ln w="9525" algn="ctr">
            <a:solidFill>
              <a:schemeClr val="tx1"/>
            </a:solidFill>
            <a:miter lim="800000"/>
            <a:headEnd/>
            <a:tailEnd/>
          </a:ln>
        </p:spPr>
        <p:txBody>
          <a:bodyPr/>
          <a:lstStyle/>
          <a:p>
            <a:pPr algn="ctr">
              <a:spcBef>
                <a:spcPct val="50000"/>
              </a:spcBef>
            </a:pPr>
            <a:r>
              <a:rPr lang="en-US" altLang="ja-JP" sz="1800">
                <a:latin typeface="HGP創英角ｺﾞｼｯｸUB" pitchFamily="50" charset="-128"/>
                <a:ea typeface="HGP創英角ｺﾞｼｯｸUB" pitchFamily="50" charset="-128"/>
              </a:rPr>
              <a:t>CPRM</a:t>
            </a:r>
            <a:r>
              <a:rPr lang="ja-JP" altLang="en-US" sz="1800">
                <a:latin typeface="HGP創英角ｺﾞｼｯｸUB" pitchFamily="50" charset="-128"/>
                <a:ea typeface="HGP創英角ｺﾞｼｯｸUB" pitchFamily="50" charset="-128"/>
              </a:rPr>
              <a:t>とは</a:t>
            </a:r>
          </a:p>
        </p:txBody>
      </p:sp>
      <p:sp>
        <p:nvSpPr>
          <p:cNvPr id="13315" name="Text Box 28"/>
          <p:cNvSpPr txBox="1">
            <a:spLocks noChangeArrowheads="1"/>
          </p:cNvSpPr>
          <p:nvPr/>
        </p:nvSpPr>
        <p:spPr bwMode="auto">
          <a:xfrm>
            <a:off x="144463" y="163513"/>
            <a:ext cx="3635375" cy="457200"/>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ja-JP" altLang="en-US" sz="2400" b="0">
                <a:solidFill>
                  <a:schemeClr val="tx1"/>
                </a:solidFill>
              </a:rPr>
              <a:t>　</a:t>
            </a:r>
            <a:r>
              <a:rPr lang="ja-JP" altLang="en-US" b="0">
                <a:solidFill>
                  <a:schemeClr val="tx1"/>
                </a:solidFill>
                <a:ea typeface="HGP創英角ｺﾞｼｯｸUB" pitchFamily="50" charset="-128"/>
              </a:rPr>
              <a:t>ＤＶＤメディアご利用時の注意</a:t>
            </a:r>
            <a:endParaRPr lang="ja-JP" altLang="en-US" sz="2400">
              <a:solidFill>
                <a:schemeClr val="tx1"/>
              </a:solidFill>
            </a:endParaRPr>
          </a:p>
        </p:txBody>
      </p:sp>
      <p:sp>
        <p:nvSpPr>
          <p:cNvPr id="13316" name="AutoShape 17"/>
          <p:cNvSpPr>
            <a:spLocks noChangeArrowheads="1"/>
          </p:cNvSpPr>
          <p:nvPr/>
        </p:nvSpPr>
        <p:spPr bwMode="auto">
          <a:xfrm>
            <a:off x="1692275" y="1444625"/>
            <a:ext cx="7115175" cy="976313"/>
          </a:xfrm>
          <a:prstGeom prst="wedgeRoundRectCallout">
            <a:avLst>
              <a:gd name="adj1" fmla="val -27806"/>
              <a:gd name="adj2" fmla="val -43769"/>
              <a:gd name="adj3" fmla="val 16667"/>
            </a:avLst>
          </a:prstGeom>
          <a:solidFill>
            <a:srgbClr val="00FF00"/>
          </a:solidFill>
          <a:ln w="9525" algn="ctr">
            <a:solidFill>
              <a:schemeClr val="tx1"/>
            </a:solidFill>
            <a:miter lim="800000"/>
            <a:headEnd/>
            <a:tailEnd/>
          </a:ln>
        </p:spPr>
        <p:txBody>
          <a:bodyPr/>
          <a:lstStyle/>
          <a:p>
            <a:pPr>
              <a:spcBef>
                <a:spcPct val="50000"/>
              </a:spcBef>
            </a:pPr>
            <a:r>
              <a:rPr lang="ja-JP" altLang="en-US" sz="1800" b="0">
                <a:solidFill>
                  <a:srgbClr val="0033CC"/>
                </a:solidFill>
                <a:ea typeface="HGP創英角ｺﾞｼｯｸUB" pitchFamily="50" charset="-128"/>
              </a:rPr>
              <a:t>ＤＶＤなどで採用されている著作権保護技術です</a:t>
            </a:r>
            <a:r>
              <a:rPr lang="en-US" altLang="ja-JP" sz="1800" b="0">
                <a:solidFill>
                  <a:srgbClr val="0033CC"/>
                </a:solidFill>
                <a:ea typeface="HGP創英角ｺﾞｼｯｸUB" pitchFamily="50" charset="-128"/>
              </a:rPr>
              <a:t/>
            </a:r>
            <a:br>
              <a:rPr lang="en-US" altLang="ja-JP" sz="1800" b="0">
                <a:solidFill>
                  <a:srgbClr val="0033CC"/>
                </a:solidFill>
                <a:ea typeface="HGP創英角ｺﾞｼｯｸUB" pitchFamily="50" charset="-128"/>
              </a:rPr>
            </a:br>
            <a:r>
              <a:rPr lang="ja-JP" altLang="en-US" sz="1800" b="0">
                <a:solidFill>
                  <a:srgbClr val="0033CC"/>
                </a:solidFill>
                <a:ea typeface="HGP創英角ｺﾞｼｯｸUB" pitchFamily="50" charset="-128"/>
              </a:rPr>
              <a:t>　</a:t>
            </a:r>
            <a:r>
              <a:rPr lang="ja-JP" altLang="en-US" sz="1600" b="0">
                <a:solidFill>
                  <a:schemeClr val="tx1"/>
                </a:solidFill>
                <a:ea typeface="HGP創英角ｺﾞｼｯｸUB" pitchFamily="50" charset="-128"/>
              </a:rPr>
              <a:t>ご自宅などでデジタル放送番組を録画したり、ＤＶＤを他の機器で再生する場合、</a:t>
            </a:r>
            <a:r>
              <a:rPr lang="ja-JP" altLang="en-US" sz="1600" b="0" u="sng">
                <a:ea typeface="HGP創英角ｺﾞｼｯｸUB" pitchFamily="50" charset="-128"/>
              </a:rPr>
              <a:t>ＣＰＲＭに対応した ＤＶＤディスク 及び ＤＶＤプレイヤー</a:t>
            </a:r>
            <a:r>
              <a:rPr lang="ja-JP" altLang="en-US" sz="1600" b="0">
                <a:solidFill>
                  <a:schemeClr val="tx1"/>
                </a:solidFill>
                <a:ea typeface="HGP創英角ｺﾞｼｯｸUB" pitchFamily="50" charset="-128"/>
              </a:rPr>
              <a:t>でないと再生できません。</a:t>
            </a:r>
            <a:endParaRPr lang="en-US" altLang="ja-JP" sz="1600" b="0">
              <a:solidFill>
                <a:schemeClr val="tx1"/>
              </a:solidFill>
              <a:ea typeface="HGP創英角ｺﾞｼｯｸUB" pitchFamily="50" charset="-128"/>
            </a:endParaRPr>
          </a:p>
        </p:txBody>
      </p:sp>
      <p:sp>
        <p:nvSpPr>
          <p:cNvPr id="13317" name="AutoShape 17"/>
          <p:cNvSpPr>
            <a:spLocks noChangeArrowheads="1"/>
          </p:cNvSpPr>
          <p:nvPr/>
        </p:nvSpPr>
        <p:spPr bwMode="auto">
          <a:xfrm>
            <a:off x="250825" y="3429000"/>
            <a:ext cx="1584325" cy="720725"/>
          </a:xfrm>
          <a:prstGeom prst="wedgeRoundRectCallout">
            <a:avLst>
              <a:gd name="adj1" fmla="val 12185"/>
              <a:gd name="adj2" fmla="val -43394"/>
              <a:gd name="adj3" fmla="val 16667"/>
            </a:avLst>
          </a:prstGeom>
          <a:solidFill>
            <a:srgbClr val="FFFF00"/>
          </a:solidFill>
          <a:ln w="9525" algn="ctr">
            <a:solidFill>
              <a:schemeClr val="tx1"/>
            </a:solidFill>
            <a:miter lim="800000"/>
            <a:headEnd/>
            <a:tailEnd/>
          </a:ln>
        </p:spPr>
        <p:txBody>
          <a:bodyPr/>
          <a:lstStyle/>
          <a:p>
            <a:pPr algn="ctr">
              <a:spcBef>
                <a:spcPct val="50000"/>
              </a:spcBef>
            </a:pPr>
            <a:r>
              <a:rPr lang="ja-JP" altLang="en-US" sz="1800">
                <a:latin typeface="HGP創英角ｺﾞｼｯｸUB" pitchFamily="50" charset="-128"/>
                <a:ea typeface="HGP創英角ｺﾞｼｯｸUB" pitchFamily="50" charset="-128"/>
              </a:rPr>
              <a:t>ファイナライズ</a:t>
            </a:r>
            <a:r>
              <a:rPr lang="en-US" altLang="ja-JP" sz="1800">
                <a:latin typeface="HGP創英角ｺﾞｼｯｸUB" pitchFamily="50" charset="-128"/>
                <a:ea typeface="HGP創英角ｺﾞｼｯｸUB" pitchFamily="50" charset="-128"/>
              </a:rPr>
              <a:t/>
            </a:r>
            <a:br>
              <a:rPr lang="en-US" altLang="ja-JP" sz="1800">
                <a:latin typeface="HGP創英角ｺﾞｼｯｸUB" pitchFamily="50" charset="-128"/>
                <a:ea typeface="HGP創英角ｺﾞｼｯｸUB" pitchFamily="50" charset="-128"/>
              </a:rPr>
            </a:br>
            <a:r>
              <a:rPr lang="ja-JP" altLang="en-US" sz="1800">
                <a:latin typeface="HGP創英角ｺﾞｼｯｸUB" pitchFamily="50" charset="-128"/>
                <a:ea typeface="HGP創英角ｺﾞｼｯｸUB" pitchFamily="50" charset="-128"/>
              </a:rPr>
              <a:t>とは</a:t>
            </a:r>
          </a:p>
        </p:txBody>
      </p:sp>
      <p:sp>
        <p:nvSpPr>
          <p:cNvPr id="13318" name="AutoShape 17"/>
          <p:cNvSpPr>
            <a:spLocks noChangeArrowheads="1"/>
          </p:cNvSpPr>
          <p:nvPr/>
        </p:nvSpPr>
        <p:spPr bwMode="auto">
          <a:xfrm>
            <a:off x="1962150" y="3386138"/>
            <a:ext cx="6856413" cy="1258887"/>
          </a:xfrm>
          <a:prstGeom prst="wedgeRoundRectCallout">
            <a:avLst>
              <a:gd name="adj1" fmla="val -24699"/>
              <a:gd name="adj2" fmla="val -45208"/>
              <a:gd name="adj3" fmla="val 16667"/>
            </a:avLst>
          </a:prstGeom>
          <a:solidFill>
            <a:srgbClr val="00FF00"/>
          </a:solidFill>
          <a:ln w="9525" algn="ctr">
            <a:solidFill>
              <a:schemeClr val="tx1"/>
            </a:solidFill>
            <a:miter lim="800000"/>
            <a:headEnd/>
            <a:tailEnd/>
          </a:ln>
        </p:spPr>
        <p:txBody>
          <a:bodyPr/>
          <a:lstStyle/>
          <a:p>
            <a:pPr>
              <a:spcBef>
                <a:spcPct val="50000"/>
              </a:spcBef>
            </a:pPr>
            <a:r>
              <a:rPr lang="ja-JP" altLang="en-US" sz="1800" b="0">
                <a:solidFill>
                  <a:srgbClr val="0033CC"/>
                </a:solidFill>
                <a:ea typeface="HGP創英角ｺﾞｼｯｸUB" pitchFamily="50" charset="-128"/>
              </a:rPr>
              <a:t>他の多くの機器で再生できるよう互換処理をすることです</a:t>
            </a:r>
            <a:r>
              <a:rPr lang="en-US" altLang="ja-JP" sz="1800" b="0">
                <a:solidFill>
                  <a:srgbClr val="0033CC"/>
                </a:solidFill>
                <a:ea typeface="HGP創英角ｺﾞｼｯｸUB" pitchFamily="50" charset="-128"/>
              </a:rPr>
              <a:t/>
            </a:r>
            <a:br>
              <a:rPr lang="en-US" altLang="ja-JP" sz="1800" b="0">
                <a:solidFill>
                  <a:srgbClr val="0033CC"/>
                </a:solidFill>
                <a:ea typeface="HGP創英角ｺﾞｼｯｸUB" pitchFamily="50" charset="-128"/>
              </a:rPr>
            </a:br>
            <a:r>
              <a:rPr lang="ja-JP" altLang="en-US" b="0">
                <a:solidFill>
                  <a:srgbClr val="0033CC"/>
                </a:solidFill>
                <a:ea typeface="HGP創英角ｺﾞｼｯｸUB" pitchFamily="50" charset="-128"/>
              </a:rPr>
              <a:t>　</a:t>
            </a:r>
            <a:r>
              <a:rPr lang="ja-JP" altLang="en-US" sz="1600" b="0">
                <a:solidFill>
                  <a:schemeClr val="tx1"/>
                </a:solidFill>
                <a:ea typeface="HGP創英角ｺﾞｼｯｸUB" pitchFamily="50" charset="-128"/>
              </a:rPr>
              <a:t>録画したディスクを</a:t>
            </a:r>
            <a:r>
              <a:rPr lang="ja-JP" altLang="en-US" sz="1600" b="0" u="sng">
                <a:ea typeface="HGP創英角ｺﾞｼｯｸUB" pitchFamily="50" charset="-128"/>
              </a:rPr>
              <a:t>他の機器で再生</a:t>
            </a:r>
            <a:r>
              <a:rPr lang="ja-JP" altLang="en-US" sz="1600" b="0">
                <a:solidFill>
                  <a:schemeClr val="tx1"/>
                </a:solidFill>
                <a:ea typeface="HGP創英角ｺﾞｼｯｸUB" pitchFamily="50" charset="-128"/>
              </a:rPr>
              <a:t>する場合、</a:t>
            </a:r>
            <a:r>
              <a:rPr lang="ja-JP" altLang="en-US" sz="1600" b="0">
                <a:ea typeface="HGP創英角ｺﾞｼｯｸUB" pitchFamily="50" charset="-128"/>
              </a:rPr>
              <a:t>「ファイナライズ」</a:t>
            </a:r>
            <a:r>
              <a:rPr lang="ja-JP" altLang="en-US" sz="1600" b="0">
                <a:solidFill>
                  <a:schemeClr val="tx1"/>
                </a:solidFill>
                <a:ea typeface="HGP創英角ｺﾞｼｯｸUB" pitchFamily="50" charset="-128"/>
              </a:rPr>
              <a:t>を行わなければ、再生できない場合があります。</a:t>
            </a:r>
            <a:r>
              <a:rPr lang="en-US" altLang="ja-JP" sz="1600" b="0">
                <a:solidFill>
                  <a:schemeClr val="tx1"/>
                </a:solidFill>
                <a:ea typeface="HGP創英角ｺﾞｼｯｸUB" pitchFamily="50" charset="-128"/>
              </a:rPr>
              <a:t/>
            </a:r>
            <a:br>
              <a:rPr lang="en-US" altLang="ja-JP" sz="1600" b="0">
                <a:solidFill>
                  <a:schemeClr val="tx1"/>
                </a:solidFill>
                <a:ea typeface="HGP創英角ｺﾞｼｯｸUB" pitchFamily="50" charset="-128"/>
              </a:rPr>
            </a:br>
            <a:r>
              <a:rPr lang="ja-JP" altLang="en-US" sz="1600" b="0">
                <a:ea typeface="HGP創英角ｺﾞｼｯｸUB" pitchFamily="50" charset="-128"/>
              </a:rPr>
              <a:t>　</a:t>
            </a:r>
            <a:r>
              <a:rPr lang="ja-JP" altLang="en-US" sz="1600" b="0">
                <a:solidFill>
                  <a:schemeClr val="tx1"/>
                </a:solidFill>
                <a:ea typeface="HGP創英角ｺﾞｼｯｸUB" pitchFamily="50" charset="-128"/>
              </a:rPr>
              <a:t>ファイナライズは</a:t>
            </a:r>
            <a:r>
              <a:rPr lang="ja-JP" altLang="en-US" sz="1600" b="0" u="sng">
                <a:ea typeface="HGP創英角ｺﾞｼｯｸUB" pitchFamily="50" charset="-128"/>
              </a:rPr>
              <a:t>録画を行ったレコーダー</a:t>
            </a:r>
            <a:r>
              <a:rPr lang="ja-JP" altLang="en-US" sz="1600" b="0">
                <a:solidFill>
                  <a:schemeClr val="tx1"/>
                </a:solidFill>
                <a:ea typeface="HGP創英角ｺﾞｼｯｸUB" pitchFamily="50" charset="-128"/>
              </a:rPr>
              <a:t>で行ってください。</a:t>
            </a:r>
            <a:endParaRPr lang="en-US" altLang="ja-JP" sz="1600" b="0">
              <a:solidFill>
                <a:schemeClr val="tx1"/>
              </a:solidFill>
              <a:ea typeface="HGP創英角ｺﾞｼｯｸUB" pitchFamily="50" charset="-128"/>
            </a:endParaRPr>
          </a:p>
        </p:txBody>
      </p:sp>
      <p:sp>
        <p:nvSpPr>
          <p:cNvPr id="13319" name="Text Box 17"/>
          <p:cNvSpPr txBox="1">
            <a:spLocks noChangeArrowheads="1"/>
          </p:cNvSpPr>
          <p:nvPr/>
        </p:nvSpPr>
        <p:spPr bwMode="auto">
          <a:xfrm>
            <a:off x="385763" y="5581650"/>
            <a:ext cx="76723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en-US" altLang="ja-JP" sz="1200" b="0">
                <a:solidFill>
                  <a:srgbClr val="0033CC"/>
                </a:solidFill>
                <a:latin typeface="HGP創英角ｺﾞｼｯｸUB" pitchFamily="50" charset="-128"/>
                <a:ea typeface="HGP創英角ｺﾞｼｯｸUB" pitchFamily="50" charset="-128"/>
              </a:rPr>
              <a:t>※</a:t>
            </a:r>
            <a:r>
              <a:rPr lang="ja-JP" altLang="en-US" sz="1200" b="0">
                <a:solidFill>
                  <a:srgbClr val="0033CC"/>
                </a:solidFill>
                <a:latin typeface="HGP創英角ｺﾞｼｯｸUB" pitchFamily="50" charset="-128"/>
                <a:ea typeface="HGP創英角ｺﾞｼｯｸUB" pitchFamily="50" charset="-128"/>
              </a:rPr>
              <a:t>１　</a:t>
            </a:r>
            <a:r>
              <a:rPr lang="ja-JP" altLang="en-US" sz="1200" b="0">
                <a:solidFill>
                  <a:srgbClr val="0033CC"/>
                </a:solidFill>
                <a:ea typeface="HGP創英角ｺﾞｼｯｸUB" pitchFamily="50" charset="-128"/>
              </a:rPr>
              <a:t>ディスク</a:t>
            </a:r>
            <a:r>
              <a:rPr lang="ja-JP" altLang="en-US" sz="1200" b="0">
                <a:solidFill>
                  <a:srgbClr val="0033CC"/>
                </a:solidFill>
                <a:latin typeface="HGP創英角ｺﾞｼｯｸUB" pitchFamily="50" charset="-128"/>
                <a:ea typeface="HGP創英角ｺﾞｼｯｸUB" pitchFamily="50" charset="-128"/>
              </a:rPr>
              <a:t>の記録状態により再生できない場合があります。</a:t>
            </a:r>
            <a:r>
              <a:rPr lang="en-US" altLang="ja-JP" sz="1200" b="0">
                <a:solidFill>
                  <a:srgbClr val="0033CC"/>
                </a:solidFill>
                <a:latin typeface="HGP創英角ｺﾞｼｯｸUB" pitchFamily="50" charset="-128"/>
                <a:ea typeface="HGP創英角ｺﾞｼｯｸUB" pitchFamily="50" charset="-128"/>
              </a:rPr>
              <a:t/>
            </a:r>
            <a:br>
              <a:rPr lang="en-US" altLang="ja-JP" sz="1200" b="0">
                <a:solidFill>
                  <a:srgbClr val="0033CC"/>
                </a:solidFill>
                <a:latin typeface="HGP創英角ｺﾞｼｯｸUB" pitchFamily="50" charset="-128"/>
                <a:ea typeface="HGP創英角ｺﾞｼｯｸUB" pitchFamily="50" charset="-128"/>
              </a:rPr>
            </a:br>
            <a:r>
              <a:rPr lang="en-US" altLang="ja-JP" sz="1200" b="0">
                <a:solidFill>
                  <a:srgbClr val="0033CC"/>
                </a:solidFill>
                <a:latin typeface="HGP創英角ｺﾞｼｯｸUB" pitchFamily="50" charset="-128"/>
                <a:ea typeface="HGP創英角ｺﾞｼｯｸUB" pitchFamily="50" charset="-128"/>
              </a:rPr>
              <a:t>※</a:t>
            </a:r>
            <a:r>
              <a:rPr lang="ja-JP" altLang="en-US" sz="1200" b="0">
                <a:solidFill>
                  <a:srgbClr val="0033CC"/>
                </a:solidFill>
                <a:latin typeface="HGP創英角ｺﾞｼｯｸUB" pitchFamily="50" charset="-128"/>
                <a:ea typeface="HGP創英角ｺﾞｼｯｸUB" pitchFamily="50" charset="-128"/>
              </a:rPr>
              <a:t>２　</a:t>
            </a:r>
            <a:r>
              <a:rPr lang="ja-JP" altLang="en-US" sz="1200" b="0" u="sng">
                <a:latin typeface="HGP創英角ｺﾞｼｯｸUB" pitchFamily="50" charset="-128"/>
                <a:ea typeface="HGP創英角ｺﾞｼｯｸUB" pitchFamily="50" charset="-128"/>
              </a:rPr>
              <a:t>ブルーレイディスクプレイヤーでＤＶＤを再生する場合</a:t>
            </a:r>
            <a:r>
              <a:rPr lang="ja-JP" altLang="en-US" sz="1200" b="0">
                <a:solidFill>
                  <a:srgbClr val="0033CC"/>
                </a:solidFill>
                <a:latin typeface="HGP創英角ｺﾞｼｯｸUB" pitchFamily="50" charset="-128"/>
                <a:ea typeface="HGP創英角ｺﾞｼｯｸUB" pitchFamily="50" charset="-128"/>
              </a:rPr>
              <a:t>もファイナライズが必要です。</a:t>
            </a:r>
            <a:r>
              <a:rPr lang="en-US" altLang="ja-JP" sz="1200" b="0">
                <a:solidFill>
                  <a:srgbClr val="0033CC"/>
                </a:solidFill>
                <a:latin typeface="HGP創英角ｺﾞｼｯｸUB" pitchFamily="50" charset="-128"/>
                <a:ea typeface="HGP創英角ｺﾞｼｯｸUB" pitchFamily="50" charset="-128"/>
              </a:rPr>
              <a:t/>
            </a:r>
            <a:br>
              <a:rPr lang="en-US" altLang="ja-JP" sz="1200" b="0">
                <a:solidFill>
                  <a:srgbClr val="0033CC"/>
                </a:solidFill>
                <a:latin typeface="HGP創英角ｺﾞｼｯｸUB" pitchFamily="50" charset="-128"/>
                <a:ea typeface="HGP創英角ｺﾞｼｯｸUB" pitchFamily="50" charset="-128"/>
              </a:rPr>
            </a:br>
            <a:r>
              <a:rPr lang="en-US" altLang="ja-JP" sz="1200" b="0">
                <a:solidFill>
                  <a:srgbClr val="0033CC"/>
                </a:solidFill>
                <a:latin typeface="HGP創英角ｺﾞｼｯｸUB" pitchFamily="50" charset="-128"/>
                <a:ea typeface="HGP創英角ｺﾞｼｯｸUB" pitchFamily="50" charset="-128"/>
              </a:rPr>
              <a:t>※</a:t>
            </a:r>
            <a:r>
              <a:rPr lang="ja-JP" altLang="en-US" sz="1200" b="0">
                <a:solidFill>
                  <a:srgbClr val="0033CC"/>
                </a:solidFill>
                <a:latin typeface="HGP創英角ｺﾞｼｯｸUB" pitchFamily="50" charset="-128"/>
                <a:ea typeface="HGP創英角ｺﾞｼｯｸUB" pitchFamily="50" charset="-128"/>
              </a:rPr>
              <a:t>３　設定によりファイナライズを自動的に行う機種もあります。</a:t>
            </a:r>
            <a:br>
              <a:rPr lang="ja-JP" altLang="en-US" sz="1200" b="0">
                <a:solidFill>
                  <a:srgbClr val="0033CC"/>
                </a:solidFill>
                <a:latin typeface="HGP創英角ｺﾞｼｯｸUB" pitchFamily="50" charset="-128"/>
                <a:ea typeface="HGP創英角ｺﾞｼｯｸUB" pitchFamily="50" charset="-128"/>
              </a:rPr>
            </a:br>
            <a:r>
              <a:rPr lang="en-US" altLang="ja-JP" sz="1200" b="0">
                <a:solidFill>
                  <a:srgbClr val="0033CC"/>
                </a:solidFill>
                <a:latin typeface="HGP創英角ｺﾞｼｯｸUB" pitchFamily="50" charset="-128"/>
                <a:ea typeface="HGP創英角ｺﾞｼｯｸUB" pitchFamily="50" charset="-128"/>
              </a:rPr>
              <a:t>※4</a:t>
            </a:r>
            <a:r>
              <a:rPr lang="ja-JP" altLang="en-US" sz="1200" b="0">
                <a:solidFill>
                  <a:srgbClr val="0033CC"/>
                </a:solidFill>
                <a:latin typeface="HGP創英角ｺﾞｼｯｸUB" pitchFamily="50" charset="-128"/>
                <a:ea typeface="HGP創英角ｺﾞｼｯｸUB" pitchFamily="50" charset="-128"/>
              </a:rPr>
              <a:t>　複数の録画モード（</a:t>
            </a:r>
            <a:r>
              <a:rPr lang="en-US" altLang="ja-JP" sz="1200" b="0">
                <a:solidFill>
                  <a:srgbClr val="0033CC"/>
                </a:solidFill>
                <a:latin typeface="HGP創英角ｺﾞｼｯｸUB" pitchFamily="50" charset="-128"/>
                <a:ea typeface="HGP創英角ｺﾞｼｯｸUB" pitchFamily="50" charset="-128"/>
              </a:rPr>
              <a:t>VR</a:t>
            </a:r>
            <a:r>
              <a:rPr lang="ja-JP" altLang="en-US" sz="1200" b="0">
                <a:solidFill>
                  <a:srgbClr val="0033CC"/>
                </a:solidFill>
                <a:latin typeface="HGP創英角ｺﾞｼｯｸUB" pitchFamily="50" charset="-128"/>
                <a:ea typeface="HGP創英角ｺﾞｼｯｸUB" pitchFamily="50" charset="-128"/>
              </a:rPr>
              <a:t>モードやビデオモード）で録画できる機種は</a:t>
            </a:r>
            <a:br>
              <a:rPr lang="ja-JP" altLang="en-US" sz="1200" b="0">
                <a:solidFill>
                  <a:srgbClr val="0033CC"/>
                </a:solidFill>
                <a:latin typeface="HGP創英角ｺﾞｼｯｸUB" pitchFamily="50" charset="-128"/>
                <a:ea typeface="HGP創英角ｺﾞｼｯｸUB" pitchFamily="50" charset="-128"/>
              </a:rPr>
            </a:br>
            <a:r>
              <a:rPr lang="ja-JP" altLang="en-US" sz="1200" b="0">
                <a:solidFill>
                  <a:srgbClr val="0033CC"/>
                </a:solidFill>
                <a:latin typeface="HGP創英角ｺﾞｼｯｸUB" pitchFamily="50" charset="-128"/>
                <a:ea typeface="HGP創英角ｺﾞｼｯｸUB" pitchFamily="50" charset="-128"/>
              </a:rPr>
              <a:t> 　　　互換性の高い</a:t>
            </a:r>
            <a:r>
              <a:rPr lang="ja-JP" altLang="en-US" sz="1200" u="sng">
                <a:latin typeface="HGP創英角ｺﾞｼｯｸUB" pitchFamily="50" charset="-128"/>
                <a:ea typeface="HGP創英角ｺﾞｼｯｸUB" pitchFamily="50" charset="-128"/>
              </a:rPr>
              <a:t>ビデオモード</a:t>
            </a:r>
            <a:r>
              <a:rPr lang="ja-JP" altLang="en-US" sz="1200" b="0">
                <a:solidFill>
                  <a:srgbClr val="0033CC"/>
                </a:solidFill>
                <a:latin typeface="HGP創英角ｺﾞｼｯｸUB" pitchFamily="50" charset="-128"/>
                <a:ea typeface="HGP創英角ｺﾞｼｯｸUB" pitchFamily="50" charset="-128"/>
              </a:rPr>
              <a:t>で記録してください。</a:t>
            </a:r>
          </a:p>
        </p:txBody>
      </p:sp>
      <p:sp>
        <p:nvSpPr>
          <p:cNvPr id="13320" name="テキスト ボックス 1"/>
          <p:cNvSpPr txBox="1">
            <a:spLocks noChangeArrowheads="1"/>
          </p:cNvSpPr>
          <p:nvPr/>
        </p:nvSpPr>
        <p:spPr bwMode="auto">
          <a:xfrm>
            <a:off x="1501775" y="692150"/>
            <a:ext cx="60182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algn="ctr" eaLnBrk="1" hangingPunct="1">
              <a:spcBef>
                <a:spcPct val="50000"/>
              </a:spcBef>
            </a:pPr>
            <a:r>
              <a:rPr lang="ja-JP" altLang="en-US">
                <a:solidFill>
                  <a:schemeClr val="tx1"/>
                </a:solidFill>
                <a:ea typeface="HGP創英角ｺﾞｼｯｸUB" pitchFamily="50" charset="-128"/>
              </a:rPr>
              <a:t>ＤＶＤの記録メディアをお使いになる際は</a:t>
            </a:r>
            <a:r>
              <a:rPr lang="en-US" altLang="ja-JP">
                <a:solidFill>
                  <a:schemeClr val="tx1"/>
                </a:solidFill>
                <a:ea typeface="HGP創英角ｺﾞｼｯｸUB" pitchFamily="50" charset="-128"/>
              </a:rPr>
              <a:t/>
            </a:r>
            <a:br>
              <a:rPr lang="en-US" altLang="ja-JP">
                <a:solidFill>
                  <a:schemeClr val="tx1"/>
                </a:solidFill>
                <a:ea typeface="HGP創英角ｺﾞｼｯｸUB" pitchFamily="50" charset="-128"/>
              </a:rPr>
            </a:br>
            <a:r>
              <a:rPr lang="ja-JP" altLang="en-US">
                <a:ea typeface="HGP創英角ｺﾞｼｯｸUB" pitchFamily="50" charset="-128"/>
              </a:rPr>
              <a:t> 「ＣＰＲＭ」 </a:t>
            </a:r>
            <a:r>
              <a:rPr lang="ja-JP" altLang="en-US">
                <a:solidFill>
                  <a:schemeClr val="tx1"/>
                </a:solidFill>
                <a:ea typeface="HGP創英角ｺﾞｼｯｸUB" pitchFamily="50" charset="-128"/>
              </a:rPr>
              <a:t>と</a:t>
            </a:r>
            <a:r>
              <a:rPr lang="ja-JP" altLang="en-US">
                <a:ea typeface="HGP創英角ｺﾞｼｯｸUB" pitchFamily="50" charset="-128"/>
              </a:rPr>
              <a:t> 「ファイナライズ」 </a:t>
            </a:r>
            <a:r>
              <a:rPr lang="ja-JP" altLang="en-US">
                <a:solidFill>
                  <a:schemeClr val="tx1"/>
                </a:solidFill>
                <a:ea typeface="HGP創英角ｺﾞｼｯｸUB" pitchFamily="50" charset="-128"/>
              </a:rPr>
              <a:t>についてご確認ください</a:t>
            </a:r>
          </a:p>
        </p:txBody>
      </p:sp>
      <p:pic>
        <p:nvPicPr>
          <p:cNvPr id="13321" name="Picture 11" descr="C:\Users\SONOYAMA\AppData\Local\Microsoft\Windows\Temporary Internet Files\Content.IE5\307FYOK7\MC90039686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23063" y="2767013"/>
            <a:ext cx="12065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14" descr="C:\Users\SONOYAMA\AppData\Local\Microsoft\Windows\Temporary Internet Files\Content.IE5\307FYOK7\MC90042607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46588" y="2492375"/>
            <a:ext cx="49371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3" name="Picture 13" descr="C:\Users\SONOYAMA\AppData\Local\Microsoft\Windows\Temporary Internet Files\Content.IE5\0HYGK34D\MC900433903[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1875" y="2451100"/>
            <a:ext cx="45085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4" name="テキスト ボックス 5"/>
          <p:cNvSpPr txBox="1">
            <a:spLocks noChangeArrowheads="1"/>
          </p:cNvSpPr>
          <p:nvPr/>
        </p:nvSpPr>
        <p:spPr bwMode="auto">
          <a:xfrm>
            <a:off x="1862138" y="3095625"/>
            <a:ext cx="89058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r>
              <a:rPr lang="ja-JP" altLang="en-US" sz="1100" b="0">
                <a:solidFill>
                  <a:schemeClr val="tx1"/>
                </a:solidFill>
                <a:latin typeface="HG創英角ｺﾞｼｯｸUB" pitchFamily="49" charset="-128"/>
                <a:ea typeface="HG創英角ｺﾞｼｯｸUB" pitchFamily="49" charset="-128"/>
              </a:rPr>
              <a:t>地デジ録画</a:t>
            </a:r>
            <a:endParaRPr lang="ja-JP" altLang="en-US" sz="1600" b="0">
              <a:solidFill>
                <a:schemeClr val="tx1"/>
              </a:solidFill>
              <a:latin typeface="HG創英角ｺﾞｼｯｸUB" pitchFamily="49" charset="-128"/>
              <a:ea typeface="HG創英角ｺﾞｼｯｸUB" pitchFamily="49" charset="-128"/>
            </a:endParaRPr>
          </a:p>
        </p:txBody>
      </p:sp>
      <p:sp>
        <p:nvSpPr>
          <p:cNvPr id="13325" name="テキスト ボックス 20"/>
          <p:cNvSpPr txBox="1">
            <a:spLocks noChangeArrowheads="1"/>
          </p:cNvSpPr>
          <p:nvPr/>
        </p:nvSpPr>
        <p:spPr bwMode="auto">
          <a:xfrm>
            <a:off x="4205288" y="3095625"/>
            <a:ext cx="103028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r>
              <a:rPr lang="ja-JP" altLang="en-US" sz="1100" b="0">
                <a:solidFill>
                  <a:schemeClr val="tx1"/>
                </a:solidFill>
                <a:latin typeface="HG創英角ｺﾞｼｯｸUB" pitchFamily="49" charset="-128"/>
                <a:ea typeface="HG創英角ｺﾞｼｯｸUB" pitchFamily="49" charset="-128"/>
              </a:rPr>
              <a:t>ＤＶＤへ録画</a:t>
            </a:r>
            <a:endParaRPr lang="ja-JP" altLang="en-US" sz="1600" b="0">
              <a:solidFill>
                <a:schemeClr val="tx1"/>
              </a:solidFill>
              <a:latin typeface="HG創英角ｺﾞｼｯｸUB" pitchFamily="49" charset="-128"/>
              <a:ea typeface="HG創英角ｺﾞｼｯｸUB" pitchFamily="49" charset="-128"/>
            </a:endParaRPr>
          </a:p>
        </p:txBody>
      </p:sp>
      <p:sp>
        <p:nvSpPr>
          <p:cNvPr id="13326" name="テキスト ボックス 21"/>
          <p:cNvSpPr txBox="1">
            <a:spLocks noChangeArrowheads="1"/>
          </p:cNvSpPr>
          <p:nvPr/>
        </p:nvSpPr>
        <p:spPr bwMode="auto">
          <a:xfrm>
            <a:off x="5011738" y="2627313"/>
            <a:ext cx="955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algn="ctr" eaLnBrk="1" hangingPunct="1"/>
            <a:r>
              <a:rPr lang="ja-JP" altLang="en-US" sz="1000" b="0">
                <a:latin typeface="HG創英角ｺﾞｼｯｸUB" pitchFamily="49" charset="-128"/>
                <a:ea typeface="HG創英角ｺﾞｼｯｸUB" pitchFamily="49" charset="-128"/>
              </a:rPr>
              <a:t>著作権保護</a:t>
            </a:r>
            <a:endParaRPr lang="en-US" altLang="ja-JP" sz="1000" b="0">
              <a:latin typeface="HG創英角ｺﾞｼｯｸUB" pitchFamily="49" charset="-128"/>
              <a:ea typeface="HG創英角ｺﾞｼｯｸUB" pitchFamily="49" charset="-128"/>
            </a:endParaRPr>
          </a:p>
          <a:p>
            <a:pPr algn="ctr" eaLnBrk="1" hangingPunct="1"/>
            <a:r>
              <a:rPr lang="ja-JP" altLang="en-US" sz="1000" b="0">
                <a:latin typeface="HG創英角ｺﾞｼｯｸUB" pitchFamily="49" charset="-128"/>
                <a:ea typeface="HG創英角ｺﾞｼｯｸUB" pitchFamily="49" charset="-128"/>
              </a:rPr>
              <a:t>「ＣＰＲＭ」</a:t>
            </a:r>
            <a:endParaRPr lang="ja-JP" altLang="en-US" sz="1200" b="0">
              <a:latin typeface="HG創英角ｺﾞｼｯｸUB" pitchFamily="49" charset="-128"/>
              <a:ea typeface="HG創英角ｺﾞｼｯｸUB" pitchFamily="49" charset="-128"/>
            </a:endParaRPr>
          </a:p>
        </p:txBody>
      </p:sp>
      <p:pic>
        <p:nvPicPr>
          <p:cNvPr id="13327" name="Picture 13" descr="C:\Users\SONOYAMA\AppData\Local\Microsoft\Windows\Temporary Internet Files\Content.IE5\0HYGK34D\MC900433903[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23188" y="2671763"/>
            <a:ext cx="449262"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8" name="テキスト ボックス 23"/>
          <p:cNvSpPr txBox="1">
            <a:spLocks noChangeArrowheads="1"/>
          </p:cNvSpPr>
          <p:nvPr/>
        </p:nvSpPr>
        <p:spPr bwMode="auto">
          <a:xfrm>
            <a:off x="8058150" y="2727325"/>
            <a:ext cx="9540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algn="ctr" eaLnBrk="1" hangingPunct="1"/>
            <a:r>
              <a:rPr lang="ja-JP" altLang="en-US" sz="1000" b="0">
                <a:latin typeface="HG創英角ｺﾞｼｯｸUB" pitchFamily="49" charset="-128"/>
                <a:ea typeface="HG創英角ｺﾞｼｯｸUB" pitchFamily="49" charset="-128"/>
              </a:rPr>
              <a:t>ＣＰＲＭ対応</a:t>
            </a:r>
            <a:endParaRPr lang="en-US" altLang="ja-JP" sz="1000" b="0">
              <a:latin typeface="HG創英角ｺﾞｼｯｸUB" pitchFamily="49" charset="-128"/>
              <a:ea typeface="HG創英角ｺﾞｼｯｸUB" pitchFamily="49" charset="-128"/>
            </a:endParaRPr>
          </a:p>
          <a:p>
            <a:pPr algn="ctr" eaLnBrk="1" hangingPunct="1"/>
            <a:r>
              <a:rPr lang="ja-JP" altLang="en-US" sz="1000" b="0">
                <a:latin typeface="HG創英角ｺﾞｼｯｸUB" pitchFamily="49" charset="-128"/>
                <a:ea typeface="HG創英角ｺﾞｼｯｸUB" pitchFamily="49" charset="-128"/>
              </a:rPr>
              <a:t>再生機器</a:t>
            </a:r>
            <a:endParaRPr lang="en-US" altLang="ja-JP" sz="1000" b="0">
              <a:latin typeface="HG創英角ｺﾞｼｯｸUB" pitchFamily="49" charset="-128"/>
              <a:ea typeface="HG創英角ｺﾞｼｯｸUB" pitchFamily="49" charset="-128"/>
            </a:endParaRPr>
          </a:p>
        </p:txBody>
      </p:sp>
      <p:sp>
        <p:nvSpPr>
          <p:cNvPr id="13329" name="テキスト ボックス 24"/>
          <p:cNvSpPr txBox="1">
            <a:spLocks noChangeArrowheads="1"/>
          </p:cNvSpPr>
          <p:nvPr/>
        </p:nvSpPr>
        <p:spPr bwMode="auto">
          <a:xfrm>
            <a:off x="6889750" y="3167063"/>
            <a:ext cx="8890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r>
              <a:rPr lang="ja-JP" altLang="en-US" sz="1100" b="0">
                <a:solidFill>
                  <a:schemeClr val="tx1"/>
                </a:solidFill>
                <a:latin typeface="HG創英角ｺﾞｼｯｸUB" pitchFamily="49" charset="-128"/>
                <a:ea typeface="HG創英角ｺﾞｼｯｸUB" pitchFamily="49" charset="-128"/>
              </a:rPr>
              <a:t>出先で再生</a:t>
            </a:r>
          </a:p>
        </p:txBody>
      </p:sp>
      <p:sp>
        <p:nvSpPr>
          <p:cNvPr id="13330" name="テキスト ボックス 25"/>
          <p:cNvSpPr txBox="1">
            <a:spLocks noChangeArrowheads="1"/>
          </p:cNvSpPr>
          <p:nvPr/>
        </p:nvSpPr>
        <p:spPr bwMode="auto">
          <a:xfrm>
            <a:off x="3300413" y="2644775"/>
            <a:ext cx="1209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algn="ctr" eaLnBrk="1" hangingPunct="1"/>
            <a:r>
              <a:rPr lang="ja-JP" altLang="en-US" sz="1000" b="0">
                <a:latin typeface="HG創英角ｺﾞｼｯｸUB" pitchFamily="49" charset="-128"/>
                <a:ea typeface="HG創英角ｺﾞｼｯｸUB" pitchFamily="49" charset="-128"/>
              </a:rPr>
              <a:t>「ＣＰＲＭ」対応</a:t>
            </a:r>
            <a:endParaRPr lang="en-US" altLang="ja-JP" sz="1000" b="0">
              <a:latin typeface="HG創英角ｺﾞｼｯｸUB" pitchFamily="49" charset="-128"/>
              <a:ea typeface="HG創英角ｺﾞｼｯｸUB" pitchFamily="49" charset="-128"/>
            </a:endParaRPr>
          </a:p>
          <a:p>
            <a:pPr algn="ctr" eaLnBrk="1" hangingPunct="1"/>
            <a:r>
              <a:rPr lang="ja-JP" altLang="en-US" sz="1000" b="0">
                <a:latin typeface="HG創英角ｺﾞｼｯｸUB" pitchFamily="49" charset="-128"/>
                <a:ea typeface="HG創英角ｺﾞｼｯｸUB" pitchFamily="49" charset="-128"/>
              </a:rPr>
              <a:t>ディスクへ記録</a:t>
            </a:r>
            <a:endParaRPr lang="ja-JP" altLang="en-US" sz="1200" b="0">
              <a:latin typeface="HG創英角ｺﾞｼｯｸUB" pitchFamily="49" charset="-128"/>
              <a:ea typeface="HG創英角ｺﾞｼｯｸUB" pitchFamily="49" charset="-128"/>
            </a:endParaRPr>
          </a:p>
        </p:txBody>
      </p:sp>
      <p:cxnSp>
        <p:nvCxnSpPr>
          <p:cNvPr id="13331" name="直線矢印コネクタ 7"/>
          <p:cNvCxnSpPr>
            <a:cxnSpLocks noChangeShapeType="1"/>
          </p:cNvCxnSpPr>
          <p:nvPr/>
        </p:nvCxnSpPr>
        <p:spPr bwMode="auto">
          <a:xfrm>
            <a:off x="2851150" y="2895600"/>
            <a:ext cx="568325" cy="0"/>
          </a:xfrm>
          <a:prstGeom prst="straightConnector1">
            <a:avLst/>
          </a:prstGeom>
          <a:noFill/>
          <a:ln w="762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3332" name="直線矢印コネクタ 30"/>
          <p:cNvCxnSpPr>
            <a:cxnSpLocks noChangeShapeType="1"/>
          </p:cNvCxnSpPr>
          <p:nvPr/>
        </p:nvCxnSpPr>
        <p:spPr bwMode="auto">
          <a:xfrm>
            <a:off x="5867400" y="2900363"/>
            <a:ext cx="720725" cy="0"/>
          </a:xfrm>
          <a:prstGeom prst="straightConnector1">
            <a:avLst/>
          </a:prstGeom>
          <a:noFill/>
          <a:ln w="76200" algn="ctr">
            <a:solidFill>
              <a:schemeClr val="tx1"/>
            </a:solidFill>
            <a:round/>
            <a:headEnd/>
            <a:tailEnd type="triangle" w="med" len="med"/>
          </a:ln>
          <a:extLst>
            <a:ext uri="{909E8E84-426E-40DD-AFC4-6F175D3DCCD1}">
              <a14:hiddenFill xmlns:a14="http://schemas.microsoft.com/office/drawing/2010/main">
                <a:noFill/>
              </a14:hiddenFill>
            </a:ext>
          </a:extLst>
        </p:spPr>
      </p:cxnSp>
      <p:pic>
        <p:nvPicPr>
          <p:cNvPr id="13333" name="Picture 11" descr="C:\Users\SONOYAMA\AppData\Local\Microsoft\Windows\Temporary Internet Files\Content.IE5\307FYOK7\MC90039686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40050" y="4794250"/>
            <a:ext cx="120650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4" name="テキスト ボックス 33"/>
          <p:cNvSpPr txBox="1">
            <a:spLocks noChangeArrowheads="1"/>
          </p:cNvSpPr>
          <p:nvPr/>
        </p:nvSpPr>
        <p:spPr bwMode="auto">
          <a:xfrm>
            <a:off x="2771775" y="5091113"/>
            <a:ext cx="159543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algn="ctr" eaLnBrk="1" hangingPunct="1"/>
            <a:r>
              <a:rPr lang="ja-JP" altLang="en-US" sz="1100" b="0" u="sng">
                <a:solidFill>
                  <a:schemeClr val="tx1"/>
                </a:solidFill>
                <a:latin typeface="HG創英角ｺﾞｼｯｸUB" pitchFamily="49" charset="-128"/>
                <a:ea typeface="HG創英角ｺﾞｼｯｸUB" pitchFamily="49" charset="-128"/>
              </a:rPr>
              <a:t>録画したレコーダー</a:t>
            </a:r>
            <a:r>
              <a:rPr lang="ja-JP" altLang="en-US" sz="1100" b="0">
                <a:solidFill>
                  <a:schemeClr val="tx1"/>
                </a:solidFill>
                <a:latin typeface="HG創英角ｺﾞｼｯｸUB" pitchFamily="49" charset="-128"/>
                <a:ea typeface="HG創英角ｺﾞｼｯｸUB" pitchFamily="49" charset="-128"/>
              </a:rPr>
              <a:t>で</a:t>
            </a:r>
            <a:endParaRPr lang="en-US" altLang="ja-JP" sz="1100" b="0">
              <a:solidFill>
                <a:schemeClr val="tx1"/>
              </a:solidFill>
              <a:latin typeface="HG創英角ｺﾞｼｯｸUB" pitchFamily="49" charset="-128"/>
              <a:ea typeface="HG創英角ｺﾞｼｯｸUB" pitchFamily="49" charset="-128"/>
            </a:endParaRPr>
          </a:p>
          <a:p>
            <a:pPr algn="ctr" eaLnBrk="1" hangingPunct="1"/>
            <a:r>
              <a:rPr lang="ja-JP" altLang="en-US" sz="1100" b="0">
                <a:latin typeface="HG創英角ｺﾞｼｯｸUB" pitchFamily="49" charset="-128"/>
                <a:ea typeface="HG創英角ｺﾞｼｯｸUB" pitchFamily="49" charset="-128"/>
              </a:rPr>
              <a:t>ファイナライズ</a:t>
            </a:r>
          </a:p>
        </p:txBody>
      </p:sp>
      <p:pic>
        <p:nvPicPr>
          <p:cNvPr id="13335" name="Picture 14" descr="C:\Users\SONOYAMA\AppData\Local\Microsoft\Windows\Temporary Internet Files\Content.IE5\307FYOK7\MC90042607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43363" y="4714875"/>
            <a:ext cx="323850"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6" name="テキスト ボックス 36"/>
          <p:cNvSpPr txBox="1">
            <a:spLocks noChangeArrowheads="1"/>
          </p:cNvSpPr>
          <p:nvPr/>
        </p:nvSpPr>
        <p:spPr bwMode="auto">
          <a:xfrm>
            <a:off x="4433888" y="4714875"/>
            <a:ext cx="954087"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algn="ctr" eaLnBrk="1" hangingPunct="1"/>
            <a:r>
              <a:rPr lang="ja-JP" altLang="en-US" sz="1000" b="0">
                <a:solidFill>
                  <a:srgbClr val="00B050"/>
                </a:solidFill>
                <a:latin typeface="HG創英角ｺﾞｼｯｸUB" pitchFamily="49" charset="-128"/>
                <a:ea typeface="HG創英角ｺﾞｼｯｸUB" pitchFamily="49" charset="-128"/>
              </a:rPr>
              <a:t>多くの機器で</a:t>
            </a:r>
            <a:endParaRPr lang="en-US" altLang="ja-JP" sz="1000" b="0">
              <a:solidFill>
                <a:srgbClr val="00B050"/>
              </a:solidFill>
              <a:latin typeface="HG創英角ｺﾞｼｯｸUB" pitchFamily="49" charset="-128"/>
              <a:ea typeface="HG創英角ｺﾞｼｯｸUB" pitchFamily="49" charset="-128"/>
            </a:endParaRPr>
          </a:p>
          <a:p>
            <a:pPr algn="ctr" eaLnBrk="1" hangingPunct="1"/>
            <a:r>
              <a:rPr lang="ja-JP" altLang="en-US" sz="1000" b="0">
                <a:solidFill>
                  <a:srgbClr val="00B050"/>
                </a:solidFill>
                <a:latin typeface="HG創英角ｺﾞｼｯｸUB" pitchFamily="49" charset="-128"/>
                <a:ea typeface="HG創英角ｺﾞｼｯｸUB" pitchFamily="49" charset="-128"/>
              </a:rPr>
              <a:t>再生可能な</a:t>
            </a:r>
            <a:endParaRPr lang="en-US" altLang="ja-JP" sz="1000" b="0">
              <a:solidFill>
                <a:srgbClr val="00B050"/>
              </a:solidFill>
              <a:latin typeface="HG創英角ｺﾞｼｯｸUB" pitchFamily="49" charset="-128"/>
              <a:ea typeface="HG創英角ｺﾞｼｯｸUB" pitchFamily="49" charset="-128"/>
            </a:endParaRPr>
          </a:p>
          <a:p>
            <a:pPr algn="ctr" eaLnBrk="1" hangingPunct="1"/>
            <a:r>
              <a:rPr lang="ja-JP" altLang="en-US" sz="1000" b="0">
                <a:solidFill>
                  <a:srgbClr val="00B050"/>
                </a:solidFill>
                <a:latin typeface="HG創英角ｺﾞｼｯｸUB" pitchFamily="49" charset="-128"/>
                <a:ea typeface="HG創英角ｺﾞｼｯｸUB" pitchFamily="49" charset="-128"/>
              </a:rPr>
              <a:t>形に仕上げる</a:t>
            </a:r>
            <a:endParaRPr lang="en-US" altLang="ja-JP" sz="1000" b="0">
              <a:solidFill>
                <a:srgbClr val="00B050"/>
              </a:solidFill>
              <a:latin typeface="HG創英角ｺﾞｼｯｸUB" pitchFamily="49" charset="-128"/>
              <a:ea typeface="HG創英角ｺﾞｼｯｸUB" pitchFamily="49" charset="-128"/>
            </a:endParaRPr>
          </a:p>
        </p:txBody>
      </p:sp>
      <p:sp>
        <p:nvSpPr>
          <p:cNvPr id="13337" name="テキスト ボックス 37"/>
          <p:cNvSpPr txBox="1">
            <a:spLocks noChangeArrowheads="1"/>
          </p:cNvSpPr>
          <p:nvPr/>
        </p:nvSpPr>
        <p:spPr bwMode="auto">
          <a:xfrm>
            <a:off x="6183313" y="5053013"/>
            <a:ext cx="18764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algn="ctr" eaLnBrk="1" hangingPunct="1"/>
            <a:r>
              <a:rPr lang="ja-JP" altLang="en-US" sz="1100" b="0">
                <a:solidFill>
                  <a:schemeClr val="tx1"/>
                </a:solidFill>
                <a:latin typeface="HG創英角ｺﾞｼｯｸUB" pitchFamily="49" charset="-128"/>
                <a:ea typeface="HG創英角ｺﾞｼｯｸUB" pitchFamily="49" charset="-128"/>
              </a:rPr>
              <a:t>他のメーカー・機器などで</a:t>
            </a:r>
            <a:endParaRPr lang="en-US" altLang="ja-JP" sz="1100" b="0">
              <a:solidFill>
                <a:schemeClr val="tx1"/>
              </a:solidFill>
              <a:latin typeface="HG創英角ｺﾞｼｯｸUB" pitchFamily="49" charset="-128"/>
              <a:ea typeface="HG創英角ｺﾞｼｯｸUB" pitchFamily="49" charset="-128"/>
            </a:endParaRPr>
          </a:p>
          <a:p>
            <a:pPr algn="ctr" eaLnBrk="1" hangingPunct="1"/>
            <a:r>
              <a:rPr lang="ja-JP" altLang="en-US" sz="1100" b="0">
                <a:solidFill>
                  <a:schemeClr val="tx1"/>
                </a:solidFill>
                <a:latin typeface="HG創英角ｺﾞｼｯｸUB" pitchFamily="49" charset="-128"/>
                <a:ea typeface="HG創英角ｺﾞｼｯｸUB" pitchFamily="49" charset="-128"/>
              </a:rPr>
              <a:t>再生可能に</a:t>
            </a:r>
          </a:p>
        </p:txBody>
      </p:sp>
      <p:cxnSp>
        <p:nvCxnSpPr>
          <p:cNvPr id="13338" name="直線矢印コネクタ 38"/>
          <p:cNvCxnSpPr>
            <a:cxnSpLocks noChangeShapeType="1"/>
          </p:cNvCxnSpPr>
          <p:nvPr/>
        </p:nvCxnSpPr>
        <p:spPr bwMode="auto">
          <a:xfrm>
            <a:off x="5438775" y="5076825"/>
            <a:ext cx="661988" cy="0"/>
          </a:xfrm>
          <a:prstGeom prst="straightConnector1">
            <a:avLst/>
          </a:prstGeom>
          <a:noFill/>
          <a:ln w="76200" algn="ctr">
            <a:solidFill>
              <a:schemeClr val="tx1"/>
            </a:solidFill>
            <a:round/>
            <a:headEnd/>
            <a:tailEnd type="triangle" w="med" len="med"/>
          </a:ln>
          <a:extLst>
            <a:ext uri="{909E8E84-426E-40DD-AFC4-6F175D3DCCD1}">
              <a14:hiddenFill xmlns:a14="http://schemas.microsoft.com/office/drawing/2010/main">
                <a:noFill/>
              </a14:hiddenFill>
            </a:ext>
          </a:extLst>
        </p:spPr>
      </p:cxnSp>
      <p:pic>
        <p:nvPicPr>
          <p:cNvPr id="13339" name="Picture 17" descr="C:\Users\SONOYAMA\AppData\Local\Microsoft\Windows\Temporary Internet Files\Content.IE5\0HYGK34D\MC900396932[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88113" y="4727575"/>
            <a:ext cx="126682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0" name="Picture 11" descr="C:\Users\SONOYAMA\AppData\Local\Microsoft\Windows\Temporary Internet Files\Content.IE5\307FYOK7\MC90039686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0538" y="2919413"/>
            <a:ext cx="10112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1" name="Picture 15" descr="C:\Users\SONOYAMA\AppData\Local\Microsoft\Windows\Temporary Internet Files\Content.IE5\0HYGK34D\MC900336216[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52625" y="2565400"/>
            <a:ext cx="708025"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42" name="Rectangle 6"/>
          <p:cNvSpPr txBox="1">
            <a:spLocks noChangeArrowheads="1"/>
          </p:cNvSpPr>
          <p:nvPr/>
        </p:nvSpPr>
        <p:spPr bwMode="auto">
          <a:xfrm>
            <a:off x="0" y="6381750"/>
            <a:ext cx="5397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algn="r" eaLnBrk="1" hangingPunct="1"/>
            <a:fld id="{935BF690-601A-4140-A8D9-450B18D4FA7A}" type="slidenum">
              <a:rPr lang="en-US" altLang="ja-JP" sz="1400" b="0">
                <a:solidFill>
                  <a:schemeClr val="tx1"/>
                </a:solidFill>
                <a:latin typeface="Meiryo UI" pitchFamily="50" charset="-128"/>
                <a:ea typeface="Meiryo UI" pitchFamily="50" charset="-128"/>
                <a:cs typeface="Meiryo UI" pitchFamily="50" charset="-128"/>
              </a:rPr>
              <a:pPr algn="r" eaLnBrk="1" hangingPunct="1"/>
              <a:t>11</a:t>
            </a:fld>
            <a:endParaRPr lang="en-US" altLang="ja-JP" sz="1400" b="0">
              <a:solidFill>
                <a:schemeClr val="tx1"/>
              </a:solidFill>
              <a:latin typeface="Meiryo UI" pitchFamily="50" charset="-128"/>
              <a:ea typeface="Meiryo UI" pitchFamily="50" charset="-128"/>
              <a:cs typeface="Meiryo UI" pitchFamily="50" charset="-128"/>
            </a:endParaRPr>
          </a:p>
        </p:txBody>
      </p:sp>
      <p:sp>
        <p:nvSpPr>
          <p:cNvPr id="33" name="Text Box 5"/>
          <p:cNvSpPr txBox="1">
            <a:spLocks noChangeArrowheads="1"/>
          </p:cNvSpPr>
          <p:nvPr/>
        </p:nvSpPr>
        <p:spPr bwMode="auto">
          <a:xfrm>
            <a:off x="5083175" y="6424613"/>
            <a:ext cx="4060825" cy="244475"/>
          </a:xfrm>
          <a:prstGeom prst="rect">
            <a:avLst/>
          </a:prstGeom>
          <a:noFill/>
          <a:ln w="0">
            <a:noFill/>
            <a:miter lim="800000"/>
            <a:headEnd/>
            <a:tailEnd/>
          </a:ln>
          <a:effectLst/>
        </p:spPr>
        <p:txBody>
          <a:bodyPr>
            <a:spAutoFit/>
          </a:bodyPr>
          <a:lstStyle>
            <a:lvl1pPr eaLnBrk="0" hangingPunct="0">
              <a:defRPr kumimoji="1" sz="2000" b="1">
                <a:solidFill>
                  <a:srgbClr val="FF0000"/>
                </a:solidFill>
                <a:latin typeface="Arial" charset="0"/>
                <a:ea typeface="HGP創英角ｺﾞｼｯｸUB" pitchFamily="50" charset="-128"/>
              </a:defRPr>
            </a:lvl1pPr>
            <a:lvl2pPr marL="742950" indent="-285750" eaLnBrk="0" hangingPunct="0">
              <a:defRPr kumimoji="1" sz="2000" b="1">
                <a:solidFill>
                  <a:srgbClr val="FF0000"/>
                </a:solidFill>
                <a:latin typeface="Arial" charset="0"/>
                <a:ea typeface="HGP創英角ｺﾞｼｯｸUB" pitchFamily="50" charset="-128"/>
              </a:defRPr>
            </a:lvl2pPr>
            <a:lvl3pPr marL="1143000" indent="-228600" eaLnBrk="0" hangingPunct="0">
              <a:defRPr kumimoji="1" sz="2000" b="1">
                <a:solidFill>
                  <a:srgbClr val="FF0000"/>
                </a:solidFill>
                <a:latin typeface="Arial" charset="0"/>
                <a:ea typeface="HGP創英角ｺﾞｼｯｸUB" pitchFamily="50" charset="-128"/>
              </a:defRPr>
            </a:lvl3pPr>
            <a:lvl4pPr marL="1600200" indent="-228600" eaLnBrk="0" hangingPunct="0">
              <a:defRPr kumimoji="1" sz="2000" b="1">
                <a:solidFill>
                  <a:srgbClr val="FF0000"/>
                </a:solidFill>
                <a:latin typeface="Arial" charset="0"/>
                <a:ea typeface="HGP創英角ｺﾞｼｯｸUB" pitchFamily="50" charset="-128"/>
              </a:defRPr>
            </a:lvl4pPr>
            <a:lvl5pPr marL="2057400" indent="-228600" eaLnBrk="0" hangingPunct="0">
              <a:defRPr kumimoji="1" sz="2000" b="1">
                <a:solidFill>
                  <a:srgbClr val="FF0000"/>
                </a:solidFill>
                <a:latin typeface="Arial" charset="0"/>
                <a:ea typeface="HGP創英角ｺﾞｼｯｸUB" pitchFamily="50" charset="-128"/>
              </a:defRPr>
            </a:lvl5pPr>
            <a:lvl6pPr marL="25146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6pPr>
            <a:lvl7pPr marL="29718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7pPr>
            <a:lvl8pPr marL="34290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8pPr>
            <a:lvl9pPr marL="38862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9pPr>
          </a:lstStyle>
          <a:p>
            <a:pPr algn="ctr" eaLnBrk="1" hangingPunct="1">
              <a:defRPr/>
            </a:pPr>
            <a:r>
              <a:rPr lang="en-US" altLang="ja-JP" sz="1000" b="0" dirty="0">
                <a:solidFill>
                  <a:schemeClr val="tx1">
                    <a:lumMod val="75000"/>
                    <a:lumOff val="25000"/>
                  </a:schemeClr>
                </a:solidFill>
                <a:latin typeface="Meiryo UI" pitchFamily="50" charset="-128"/>
                <a:ea typeface="Meiryo UI" pitchFamily="50" charset="-128"/>
                <a:cs typeface="Meiryo UI" pitchFamily="50" charset="-128"/>
              </a:rPr>
              <a:t>Copyright (C) </a:t>
            </a:r>
            <a:r>
              <a:rPr lang="en-US" altLang="ja-JP" sz="1000" b="0" dirty="0" smtClean="0">
                <a:solidFill>
                  <a:schemeClr val="tx1">
                    <a:lumMod val="75000"/>
                    <a:lumOff val="25000"/>
                  </a:schemeClr>
                </a:solidFill>
                <a:latin typeface="Meiryo UI" pitchFamily="50" charset="-128"/>
                <a:ea typeface="Meiryo UI" pitchFamily="50" charset="-128"/>
                <a:cs typeface="Meiryo UI" pitchFamily="50" charset="-128"/>
              </a:rPr>
              <a:t>2013, </a:t>
            </a:r>
            <a:r>
              <a:rPr lang="en-US" altLang="ja-JP" sz="1000" b="0" dirty="0">
                <a:solidFill>
                  <a:schemeClr val="tx1">
                    <a:lumMod val="75000"/>
                    <a:lumOff val="25000"/>
                  </a:schemeClr>
                </a:solidFill>
                <a:latin typeface="Meiryo UI" pitchFamily="50" charset="-128"/>
                <a:ea typeface="Meiryo UI" pitchFamily="50" charset="-128"/>
                <a:cs typeface="Meiryo UI" pitchFamily="50" charset="-128"/>
              </a:rPr>
              <a:t>WPO </a:t>
            </a:r>
            <a:r>
              <a:rPr lang="en-US" altLang="ja-JP" sz="1000" b="0" dirty="0" smtClean="0">
                <a:solidFill>
                  <a:schemeClr val="tx1">
                    <a:lumMod val="75000"/>
                    <a:lumOff val="25000"/>
                  </a:schemeClr>
                </a:solidFill>
                <a:latin typeface="Meiryo UI" pitchFamily="50" charset="-128"/>
                <a:ea typeface="Meiryo UI" pitchFamily="50" charset="-128"/>
                <a:cs typeface="Meiryo UI" pitchFamily="50" charset="-128"/>
              </a:rPr>
              <a:t>AV</a:t>
            </a:r>
            <a:r>
              <a:rPr lang="ja-JP" altLang="en-US" sz="1000" b="0" dirty="0">
                <a:solidFill>
                  <a:schemeClr val="tx1">
                    <a:lumMod val="75000"/>
                    <a:lumOff val="25000"/>
                  </a:schemeClr>
                </a:solidFill>
                <a:latin typeface="Meiryo UI" pitchFamily="50" charset="-128"/>
                <a:ea typeface="Meiryo UI" pitchFamily="50" charset="-128"/>
                <a:cs typeface="Meiryo UI" pitchFamily="50" charset="-128"/>
              </a:rPr>
              <a:t> </a:t>
            </a:r>
            <a:r>
              <a:rPr lang="en-US" altLang="ja-JP" sz="1000" b="0" dirty="0" smtClean="0">
                <a:solidFill>
                  <a:schemeClr val="tx1">
                    <a:lumMod val="75000"/>
                    <a:lumOff val="25000"/>
                  </a:schemeClr>
                </a:solidFill>
                <a:latin typeface="Meiryo UI" pitchFamily="50" charset="-128"/>
                <a:ea typeface="Meiryo UI" pitchFamily="50" charset="-128"/>
                <a:cs typeface="Meiryo UI" pitchFamily="50" charset="-128"/>
              </a:rPr>
              <a:t>Support</a:t>
            </a:r>
            <a:r>
              <a:rPr lang="en-US" altLang="ja-JP" sz="1000" b="0" dirty="0">
                <a:solidFill>
                  <a:schemeClr val="tx1">
                    <a:lumMod val="75000"/>
                    <a:lumOff val="25000"/>
                  </a:schemeClr>
                </a:solidFill>
                <a:latin typeface="Meiryo UI" pitchFamily="50" charset="-128"/>
                <a:ea typeface="Meiryo UI" pitchFamily="50" charset="-128"/>
                <a:cs typeface="Meiryo UI" pitchFamily="50" charset="-128"/>
              </a:rPr>
              <a:t>. All rights reserved.</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17"/>
          <p:cNvSpPr>
            <a:spLocks noChangeArrowheads="1"/>
          </p:cNvSpPr>
          <p:nvPr/>
        </p:nvSpPr>
        <p:spPr bwMode="auto">
          <a:xfrm>
            <a:off x="279400" y="1568450"/>
            <a:ext cx="1584325" cy="781050"/>
          </a:xfrm>
          <a:prstGeom prst="wedgeRoundRectCallout">
            <a:avLst>
              <a:gd name="adj1" fmla="val 25954"/>
              <a:gd name="adj2" fmla="val -34560"/>
              <a:gd name="adj3" fmla="val 16667"/>
            </a:avLst>
          </a:prstGeom>
          <a:solidFill>
            <a:srgbClr val="FFFF00"/>
          </a:solidFill>
          <a:ln w="9525" algn="ctr">
            <a:solidFill>
              <a:schemeClr val="tx1"/>
            </a:solidFill>
            <a:miter lim="800000"/>
            <a:headEnd/>
            <a:tailEnd/>
          </a:ln>
        </p:spPr>
        <p:txBody>
          <a:bodyPr/>
          <a:lstStyle/>
          <a:p>
            <a:pPr algn="ctr">
              <a:spcBef>
                <a:spcPct val="50000"/>
              </a:spcBef>
            </a:pPr>
            <a:r>
              <a:rPr lang="ja-JP" altLang="en-US" sz="1800">
                <a:solidFill>
                  <a:srgbClr val="0000FF"/>
                </a:solidFill>
                <a:latin typeface="HGP創英角ｺﾞｼｯｸUB" pitchFamily="50" charset="-128"/>
                <a:ea typeface="HGP創英角ｺﾞｼｯｸUB" pitchFamily="50" charset="-128"/>
              </a:rPr>
              <a:t>ブルーレイ </a:t>
            </a:r>
            <a:r>
              <a:rPr lang="ja-JP" altLang="en-US" sz="1800">
                <a:solidFill>
                  <a:schemeClr val="tx1"/>
                </a:solidFill>
                <a:latin typeface="HGP創英角ｺﾞｼｯｸUB" pitchFamily="50" charset="-128"/>
                <a:ea typeface="HGP創英角ｺﾞｼｯｸUB" pitchFamily="50" charset="-128"/>
              </a:rPr>
              <a:t>と</a:t>
            </a:r>
            <a:r>
              <a:rPr lang="en-US" altLang="ja-JP" sz="1800">
                <a:latin typeface="HGP創英角ｺﾞｼｯｸUB" pitchFamily="50" charset="-128"/>
                <a:ea typeface="HGP創英角ｺﾞｼｯｸUB" pitchFamily="50" charset="-128"/>
              </a:rPr>
              <a:t>DVD </a:t>
            </a:r>
            <a:r>
              <a:rPr lang="ja-JP" altLang="en-US" sz="1800">
                <a:solidFill>
                  <a:schemeClr val="tx1"/>
                </a:solidFill>
                <a:latin typeface="HGP創英角ｺﾞｼｯｸUB" pitchFamily="50" charset="-128"/>
                <a:ea typeface="HGP創英角ｺﾞｼｯｸUB" pitchFamily="50" charset="-128"/>
              </a:rPr>
              <a:t>の関係</a:t>
            </a:r>
          </a:p>
        </p:txBody>
      </p:sp>
      <p:sp>
        <p:nvSpPr>
          <p:cNvPr id="14339" name="Text Box 28"/>
          <p:cNvSpPr txBox="1">
            <a:spLocks noChangeArrowheads="1"/>
          </p:cNvSpPr>
          <p:nvPr/>
        </p:nvSpPr>
        <p:spPr bwMode="auto">
          <a:xfrm>
            <a:off x="144463" y="163513"/>
            <a:ext cx="4498975" cy="457200"/>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ja-JP" altLang="en-US" sz="2400" b="0">
                <a:solidFill>
                  <a:schemeClr val="tx1"/>
                </a:solidFill>
              </a:rPr>
              <a:t>　</a:t>
            </a:r>
            <a:r>
              <a:rPr lang="ja-JP" altLang="en-US" b="0">
                <a:solidFill>
                  <a:schemeClr val="tx1"/>
                </a:solidFill>
                <a:ea typeface="HGP創英角ｺﾞｼｯｸUB" pitchFamily="50" charset="-128"/>
              </a:rPr>
              <a:t>ブルーレイプレイヤーご利用時の注意</a:t>
            </a:r>
            <a:endParaRPr lang="ja-JP" altLang="en-US" sz="2400">
              <a:solidFill>
                <a:schemeClr val="tx1"/>
              </a:solidFill>
            </a:endParaRPr>
          </a:p>
        </p:txBody>
      </p:sp>
      <p:sp>
        <p:nvSpPr>
          <p:cNvPr id="14340" name="AutoShape 17"/>
          <p:cNvSpPr>
            <a:spLocks noChangeArrowheads="1"/>
          </p:cNvSpPr>
          <p:nvPr/>
        </p:nvSpPr>
        <p:spPr bwMode="auto">
          <a:xfrm>
            <a:off x="1944688" y="1579563"/>
            <a:ext cx="6948487" cy="1008062"/>
          </a:xfrm>
          <a:prstGeom prst="wedgeRoundRectCallout">
            <a:avLst>
              <a:gd name="adj1" fmla="val -25569"/>
              <a:gd name="adj2" fmla="val -44065"/>
              <a:gd name="adj3" fmla="val 16667"/>
            </a:avLst>
          </a:prstGeom>
          <a:solidFill>
            <a:srgbClr val="00FF00"/>
          </a:solidFill>
          <a:ln w="9525" algn="ctr">
            <a:solidFill>
              <a:schemeClr val="tx1"/>
            </a:solidFill>
            <a:miter lim="800000"/>
            <a:headEnd/>
            <a:tailEnd/>
          </a:ln>
        </p:spPr>
        <p:txBody>
          <a:bodyPr/>
          <a:lstStyle/>
          <a:p>
            <a:pPr>
              <a:spcBef>
                <a:spcPct val="50000"/>
              </a:spcBef>
            </a:pPr>
            <a:r>
              <a:rPr lang="ja-JP" altLang="en-US" sz="1800" b="0">
                <a:solidFill>
                  <a:schemeClr val="tx1"/>
                </a:solidFill>
                <a:ea typeface="HGP創英角ｺﾞｼｯｸUB" pitchFamily="50" charset="-128"/>
              </a:rPr>
              <a:t>・</a:t>
            </a:r>
            <a:r>
              <a:rPr lang="ja-JP" altLang="en-US" sz="1800" b="0">
                <a:solidFill>
                  <a:srgbClr val="0000FF"/>
                </a:solidFill>
                <a:ea typeface="HGP創英角ｺﾞｼｯｸUB" pitchFamily="50" charset="-128"/>
              </a:rPr>
              <a:t>ブルーレイディスク</a:t>
            </a:r>
            <a:r>
              <a:rPr lang="ja-JP" altLang="en-US" sz="1800" b="0">
                <a:solidFill>
                  <a:schemeClr val="tx1"/>
                </a:solidFill>
                <a:ea typeface="HGP創英角ｺﾞｼｯｸUB" pitchFamily="50" charset="-128"/>
              </a:rPr>
              <a:t>は別規格のため</a:t>
            </a:r>
            <a:r>
              <a:rPr lang="ja-JP" altLang="en-US" sz="1800" b="0">
                <a:solidFill>
                  <a:srgbClr val="0000FF"/>
                </a:solidFill>
                <a:ea typeface="HGP創英角ｺﾞｼｯｸUB" pitchFamily="50" charset="-128"/>
              </a:rPr>
              <a:t>ファイナライズは必要ありません</a:t>
            </a:r>
            <a:r>
              <a:rPr lang="ja-JP" altLang="en-US" sz="1800" b="0">
                <a:solidFill>
                  <a:schemeClr val="tx1"/>
                </a:solidFill>
                <a:ea typeface="HGP創英角ｺﾞｼｯｸUB" pitchFamily="50" charset="-128"/>
              </a:rPr>
              <a:t>が</a:t>
            </a:r>
            <a:br>
              <a:rPr lang="ja-JP" altLang="en-US" sz="1800" b="0">
                <a:solidFill>
                  <a:schemeClr val="tx1"/>
                </a:solidFill>
                <a:ea typeface="HGP創英角ｺﾞｼｯｸUB" pitchFamily="50" charset="-128"/>
              </a:rPr>
            </a:br>
            <a:r>
              <a:rPr lang="ja-JP" altLang="en-US" sz="1800" b="0">
                <a:solidFill>
                  <a:schemeClr val="tx1"/>
                </a:solidFill>
                <a:ea typeface="HGP創英角ｺﾞｼｯｸUB" pitchFamily="50" charset="-128"/>
              </a:rPr>
              <a:t>　地デジ（デジタル放送番組）を録画した</a:t>
            </a:r>
            <a:r>
              <a:rPr lang="ja-JP" altLang="en-US" sz="1800" b="0">
                <a:ea typeface="HGP創英角ｺﾞｼｯｸUB" pitchFamily="50" charset="-128"/>
              </a:rPr>
              <a:t>ＤＶＤディスクを再生</a:t>
            </a:r>
            <a:r>
              <a:rPr lang="ja-JP" altLang="en-US" sz="1800" b="0">
                <a:solidFill>
                  <a:schemeClr val="tx1"/>
                </a:solidFill>
                <a:ea typeface="HGP創英角ｺﾞｼｯｸUB" pitchFamily="50" charset="-128"/>
              </a:rPr>
              <a:t>する場合</a:t>
            </a:r>
            <a:r>
              <a:rPr lang="en-US" altLang="ja-JP" sz="1800" b="0">
                <a:solidFill>
                  <a:schemeClr val="tx1"/>
                </a:solidFill>
                <a:ea typeface="HGP創英角ｺﾞｼｯｸUB" pitchFamily="50" charset="-128"/>
              </a:rPr>
              <a:t/>
            </a:r>
            <a:br>
              <a:rPr lang="en-US" altLang="ja-JP" sz="1800" b="0">
                <a:solidFill>
                  <a:schemeClr val="tx1"/>
                </a:solidFill>
                <a:ea typeface="HGP創英角ｺﾞｼｯｸUB" pitchFamily="50" charset="-128"/>
              </a:rPr>
            </a:br>
            <a:r>
              <a:rPr lang="ja-JP" altLang="en-US" sz="1800" b="0">
                <a:solidFill>
                  <a:schemeClr val="tx1"/>
                </a:solidFill>
                <a:ea typeface="HGP創英角ｺﾞｼｯｸUB" pitchFamily="50" charset="-128"/>
              </a:rPr>
              <a:t>　</a:t>
            </a:r>
            <a:r>
              <a:rPr lang="ja-JP" altLang="en-US" sz="1800" b="0">
                <a:ea typeface="HGP創英角ｺﾞｼｯｸUB" pitchFamily="50" charset="-128"/>
              </a:rPr>
              <a:t>ＣＰＲＭに対応し、かつファイナライズが必要</a:t>
            </a:r>
            <a:r>
              <a:rPr lang="ja-JP" altLang="en-US" sz="1800" b="0">
                <a:solidFill>
                  <a:schemeClr val="tx1"/>
                </a:solidFill>
                <a:ea typeface="HGP創英角ｺﾞｼｯｸUB" pitchFamily="50" charset="-128"/>
              </a:rPr>
              <a:t>です。</a:t>
            </a:r>
            <a:endParaRPr lang="en-US" altLang="ja-JP" sz="1800" b="0">
              <a:ea typeface="HGP創英角ｺﾞｼｯｸUB" pitchFamily="50" charset="-128"/>
            </a:endParaRPr>
          </a:p>
        </p:txBody>
      </p:sp>
      <p:sp>
        <p:nvSpPr>
          <p:cNvPr id="14341" name="テキスト ボックス 1"/>
          <p:cNvSpPr txBox="1">
            <a:spLocks noChangeArrowheads="1"/>
          </p:cNvSpPr>
          <p:nvPr/>
        </p:nvSpPr>
        <p:spPr bwMode="auto">
          <a:xfrm>
            <a:off x="627063" y="800100"/>
            <a:ext cx="77898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algn="ctr" eaLnBrk="1" hangingPunct="1">
              <a:spcBef>
                <a:spcPct val="50000"/>
              </a:spcBef>
            </a:pPr>
            <a:r>
              <a:rPr lang="ja-JP" altLang="en-US">
                <a:solidFill>
                  <a:schemeClr val="tx1"/>
                </a:solidFill>
                <a:ea typeface="HGP創英角ｺﾞｼｯｸUB" pitchFamily="50" charset="-128"/>
              </a:rPr>
              <a:t>多くの教室でＤＶＤプレイヤーに置き換わりブルーレイ設置を進めています</a:t>
            </a:r>
          </a:p>
        </p:txBody>
      </p:sp>
      <p:sp>
        <p:nvSpPr>
          <p:cNvPr id="14342" name="Text Box 40"/>
          <p:cNvSpPr txBox="1">
            <a:spLocks noChangeArrowheads="1"/>
          </p:cNvSpPr>
          <p:nvPr/>
        </p:nvSpPr>
        <p:spPr bwMode="auto">
          <a:xfrm>
            <a:off x="234950" y="3822700"/>
            <a:ext cx="2590800" cy="400050"/>
          </a:xfrm>
          <a:prstGeom prst="rect">
            <a:avLst/>
          </a:prstGeom>
          <a:solidFill>
            <a:srgbClr val="CCFFFF"/>
          </a:solidFill>
          <a:ln w="25400">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algn="ctr" eaLnBrk="1" hangingPunct="1">
              <a:spcBef>
                <a:spcPct val="50000"/>
              </a:spcBef>
            </a:pPr>
            <a:r>
              <a:rPr lang="ja-JP" altLang="en-US">
                <a:solidFill>
                  <a:schemeClr val="tx1"/>
                </a:solidFill>
                <a:latin typeface="HG創英角ｺﾞｼｯｸUB" pitchFamily="49" charset="-128"/>
                <a:ea typeface="HG創英角ｺﾞｼｯｸUB" pitchFamily="49" charset="-128"/>
              </a:rPr>
              <a:t>～ここがポイント～</a:t>
            </a:r>
            <a:endParaRPr lang="ja-JP" altLang="en-US" b="0">
              <a:solidFill>
                <a:schemeClr val="tx1"/>
              </a:solidFill>
              <a:latin typeface="HG創英角ｺﾞｼｯｸUB" pitchFamily="49" charset="-128"/>
              <a:ea typeface="HG創英角ｺﾞｼｯｸUB" pitchFamily="49" charset="-128"/>
            </a:endParaRPr>
          </a:p>
        </p:txBody>
      </p:sp>
      <p:sp>
        <p:nvSpPr>
          <p:cNvPr id="14343" name="Text Box 41"/>
          <p:cNvSpPr txBox="1">
            <a:spLocks noChangeArrowheads="1"/>
          </p:cNvSpPr>
          <p:nvPr/>
        </p:nvSpPr>
        <p:spPr bwMode="auto">
          <a:xfrm>
            <a:off x="539750" y="4267200"/>
            <a:ext cx="7920038"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ja-JP" altLang="en-US">
                <a:latin typeface="HG創英角ｺﾞｼｯｸUB" pitchFamily="49" charset="-128"/>
                <a:ea typeface="HG創英角ｺﾞｼｯｸUB" pitchFamily="49" charset="-128"/>
              </a:rPr>
              <a:t>・ご自宅などで録画したＤＶＤ（デジタル放送）を持ち込む際は</a:t>
            </a:r>
            <a:br>
              <a:rPr lang="ja-JP" altLang="en-US">
                <a:latin typeface="HG創英角ｺﾞｼｯｸUB" pitchFamily="49" charset="-128"/>
                <a:ea typeface="HG創英角ｺﾞｼｯｸUB" pitchFamily="49" charset="-128"/>
              </a:rPr>
            </a:br>
            <a:r>
              <a:rPr lang="ja-JP" altLang="en-US">
                <a:latin typeface="HG創英角ｺﾞｼｯｸUB" pitchFamily="49" charset="-128"/>
                <a:ea typeface="HG創英角ｺﾞｼｯｸUB" pitchFamily="49" charset="-128"/>
              </a:rPr>
              <a:t>　事前に確認しておくと、トラブルが少なくなります。</a:t>
            </a:r>
          </a:p>
        </p:txBody>
      </p:sp>
      <p:sp>
        <p:nvSpPr>
          <p:cNvPr id="14344" name="Text Box 44"/>
          <p:cNvSpPr txBox="1">
            <a:spLocks noChangeArrowheads="1"/>
          </p:cNvSpPr>
          <p:nvPr/>
        </p:nvSpPr>
        <p:spPr bwMode="auto">
          <a:xfrm>
            <a:off x="1263650" y="4959350"/>
            <a:ext cx="7173913" cy="831850"/>
          </a:xfrm>
          <a:prstGeom prst="rect">
            <a:avLst/>
          </a:prstGeom>
          <a:solidFill>
            <a:srgbClr val="00CC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ja-JP" altLang="en-US" sz="1600" b="0">
                <a:solidFill>
                  <a:schemeClr val="tx1"/>
                </a:solidFill>
                <a:latin typeface="HG創英角ｺﾞｼｯｸUB" pitchFamily="49" charset="-128"/>
                <a:ea typeface="HG創英角ｺﾞｼｯｸUB" pitchFamily="49" charset="-128"/>
              </a:rPr>
              <a:t>市販のＤＶＤとは異なり録画用のＤＶＤは、</a:t>
            </a:r>
            <a:r>
              <a:rPr lang="ja-JP" altLang="en-US" sz="1600" b="0" u="sng">
                <a:solidFill>
                  <a:schemeClr val="tx1"/>
                </a:solidFill>
                <a:latin typeface="HG創英角ｺﾞｼｯｸUB" pitchFamily="49" charset="-128"/>
                <a:ea typeface="HG創英角ｺﾞｼｯｸUB" pitchFamily="49" charset="-128"/>
              </a:rPr>
              <a:t>お持ちの機器で再生できても、他の機器で再生できるとは限りません！</a:t>
            </a:r>
            <a:r>
              <a:rPr lang="ja-JP" altLang="en-US" sz="1600" b="0">
                <a:solidFill>
                  <a:schemeClr val="tx1"/>
                </a:solidFill>
                <a:latin typeface="HG創英角ｺﾞｼｯｸUB" pitchFamily="49" charset="-128"/>
                <a:ea typeface="HG創英角ｺﾞｼｯｸUB" pitchFamily="49" charset="-128"/>
              </a:rPr>
              <a:t>ディスク作成の前にポイントを抑えておくだけで、再生互換性を上げることができます。</a:t>
            </a:r>
          </a:p>
        </p:txBody>
      </p:sp>
      <p:sp>
        <p:nvSpPr>
          <p:cNvPr id="14345" name="Text Box 45"/>
          <p:cNvSpPr txBox="1">
            <a:spLocks noChangeArrowheads="1"/>
          </p:cNvSpPr>
          <p:nvPr/>
        </p:nvSpPr>
        <p:spPr bwMode="auto">
          <a:xfrm>
            <a:off x="827088" y="4918075"/>
            <a:ext cx="5984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ja-JP" altLang="en-US" sz="2400">
                <a:solidFill>
                  <a:schemeClr val="tx1"/>
                </a:solidFill>
                <a:latin typeface="HG創英角ｺﾞｼｯｸUB" pitchFamily="49" charset="-128"/>
                <a:ea typeface="HG創英角ｺﾞｼｯｸUB" pitchFamily="49" charset="-128"/>
              </a:rPr>
              <a:t>⇒</a:t>
            </a:r>
            <a:endParaRPr lang="ja-JP" altLang="en-US" sz="2400" b="0">
              <a:solidFill>
                <a:schemeClr val="tx1"/>
              </a:solidFill>
              <a:latin typeface="HG創英角ｺﾞｼｯｸUB" pitchFamily="49" charset="-128"/>
              <a:ea typeface="HG創英角ｺﾞｼｯｸUB" pitchFamily="49" charset="-128"/>
            </a:endParaRPr>
          </a:p>
        </p:txBody>
      </p:sp>
      <p:sp>
        <p:nvSpPr>
          <p:cNvPr id="14346" name="Text Box 41"/>
          <p:cNvSpPr txBox="1">
            <a:spLocks noChangeArrowheads="1"/>
          </p:cNvSpPr>
          <p:nvPr/>
        </p:nvSpPr>
        <p:spPr bwMode="auto">
          <a:xfrm>
            <a:off x="885825" y="5751513"/>
            <a:ext cx="793115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ja-JP" altLang="en-US" sz="2200">
                <a:latin typeface="HG創英角ｺﾞｼｯｸUB" pitchFamily="49" charset="-128"/>
                <a:ea typeface="HG創英角ｺﾞｼｯｸUB" pitchFamily="49" charset="-128"/>
              </a:rPr>
              <a:t>　　</a:t>
            </a:r>
            <a:r>
              <a:rPr lang="ja-JP" altLang="en-US" sz="1800">
                <a:latin typeface="HG創英角ｺﾞｼｯｸUB" pitchFamily="49" charset="-128"/>
                <a:ea typeface="HG創英角ｺﾞｼｯｸUB" pitchFamily="49" charset="-128"/>
              </a:rPr>
              <a:t>ご不安な場合はポータルオフィスに検証依頼をご相談ください</a:t>
            </a:r>
            <a:endParaRPr lang="en-US" altLang="ja-JP" sz="1800" b="0">
              <a:latin typeface="HG創英角ｺﾞｼｯｸUB" pitchFamily="49" charset="-128"/>
              <a:ea typeface="HG創英角ｺﾞｼｯｸUB" pitchFamily="49" charset="-128"/>
            </a:endParaRPr>
          </a:p>
        </p:txBody>
      </p:sp>
      <p:pic>
        <p:nvPicPr>
          <p:cNvPr id="14347" name="図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420938"/>
            <a:ext cx="792163"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8" name="図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6013" y="2444750"/>
            <a:ext cx="82867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9" name="図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70188" y="3101975"/>
            <a:ext cx="261937"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0" name="Picture 17" descr="C:\Users\SONOYAMA\AppData\Local\Microsoft\Windows\Temporary Internet Files\Content.IE5\0HYGK34D\MC900396932[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05625" y="2744788"/>
            <a:ext cx="1265238"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1" name="テキスト ボックス 17"/>
          <p:cNvSpPr txBox="1">
            <a:spLocks noChangeArrowheads="1"/>
          </p:cNvSpPr>
          <p:nvPr/>
        </p:nvSpPr>
        <p:spPr bwMode="auto">
          <a:xfrm>
            <a:off x="6858000" y="3157538"/>
            <a:ext cx="13128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r>
              <a:rPr lang="ja-JP" altLang="en-US" sz="1100" b="0">
                <a:solidFill>
                  <a:schemeClr val="tx1"/>
                </a:solidFill>
                <a:latin typeface="HG創英角ｺﾞｼｯｸUB" pitchFamily="49" charset="-128"/>
                <a:ea typeface="HG創英角ｺﾞｼｯｸUB" pitchFamily="49" charset="-128"/>
              </a:rPr>
              <a:t>ブルーレイデッキ</a:t>
            </a:r>
            <a:endParaRPr lang="ja-JP" altLang="en-US" sz="1600" b="0">
              <a:solidFill>
                <a:schemeClr val="tx1"/>
              </a:solidFill>
              <a:latin typeface="HG創英角ｺﾞｼｯｸUB" pitchFamily="49" charset="-128"/>
              <a:ea typeface="HG創英角ｺﾞｼｯｸUB" pitchFamily="49" charset="-128"/>
            </a:endParaRPr>
          </a:p>
        </p:txBody>
      </p:sp>
      <p:pic>
        <p:nvPicPr>
          <p:cNvPr id="14352" name="図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640013" y="2644775"/>
            <a:ext cx="522287"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353" name="直線矢印コネクタ 19"/>
          <p:cNvCxnSpPr>
            <a:cxnSpLocks noChangeShapeType="1"/>
          </p:cNvCxnSpPr>
          <p:nvPr/>
        </p:nvCxnSpPr>
        <p:spPr bwMode="auto">
          <a:xfrm>
            <a:off x="3240088" y="2857500"/>
            <a:ext cx="3563937" cy="0"/>
          </a:xfrm>
          <a:prstGeom prst="straightConnector1">
            <a:avLst/>
          </a:prstGeom>
          <a:noFill/>
          <a:ln w="7620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4354" name="テキスト ボックス 22"/>
          <p:cNvSpPr txBox="1">
            <a:spLocks noChangeArrowheads="1"/>
          </p:cNvSpPr>
          <p:nvPr/>
        </p:nvSpPr>
        <p:spPr bwMode="auto">
          <a:xfrm>
            <a:off x="3348038" y="2724150"/>
            <a:ext cx="3168650" cy="261938"/>
          </a:xfrm>
          <a:prstGeom prst="rect">
            <a:avLst/>
          </a:prstGeom>
          <a:solidFill>
            <a:schemeClr val="accent1">
              <a:alpha val="85881"/>
            </a:schemeClr>
          </a:solidFill>
          <a:ln w="0">
            <a:solidFill>
              <a:schemeClr val="tx1"/>
            </a:solidFill>
            <a:miter lim="800000"/>
            <a:headEnd/>
            <a:tailEnd/>
          </a:ln>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r>
              <a:rPr lang="ja-JP" altLang="en-US" sz="1100" b="0">
                <a:solidFill>
                  <a:schemeClr val="tx1"/>
                </a:solidFill>
                <a:latin typeface="HG創英角ｺﾞｼｯｸUB" pitchFamily="49" charset="-128"/>
                <a:ea typeface="HG創英角ｺﾞｼｯｸUB" pitchFamily="49" charset="-128"/>
              </a:rPr>
              <a:t>地デジ録画したものは他の</a:t>
            </a:r>
            <a:r>
              <a:rPr lang="en-US" altLang="ja-JP" sz="1100" b="0">
                <a:solidFill>
                  <a:schemeClr val="tx1"/>
                </a:solidFill>
                <a:latin typeface="HG創英角ｺﾞｼｯｸUB" pitchFamily="49" charset="-128"/>
                <a:ea typeface="HG創英角ｺﾞｼｯｸUB" pitchFamily="49" charset="-128"/>
              </a:rPr>
              <a:t>BD</a:t>
            </a:r>
            <a:r>
              <a:rPr lang="ja-JP" altLang="en-US" sz="1100" b="0">
                <a:solidFill>
                  <a:schemeClr val="tx1"/>
                </a:solidFill>
                <a:latin typeface="HG創英角ｺﾞｼｯｸUB" pitchFamily="49" charset="-128"/>
                <a:ea typeface="HG創英角ｺﾞｼｯｸUB" pitchFamily="49" charset="-128"/>
              </a:rPr>
              <a:t>デッキでも再生可</a:t>
            </a:r>
            <a:endParaRPr lang="ja-JP" altLang="en-US" sz="1600" b="0">
              <a:solidFill>
                <a:schemeClr val="tx1"/>
              </a:solidFill>
              <a:latin typeface="HG創英角ｺﾞｼｯｸUB" pitchFamily="49" charset="-128"/>
              <a:ea typeface="HG創英角ｺﾞｼｯｸUB" pitchFamily="49" charset="-128"/>
            </a:endParaRPr>
          </a:p>
        </p:txBody>
      </p:sp>
      <p:pic>
        <p:nvPicPr>
          <p:cNvPr id="14355" name="図 2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3463" y="3109913"/>
            <a:ext cx="387350"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6" name="図 2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314575" y="2733675"/>
            <a:ext cx="350838"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357" name="直線矢印コネクタ 29"/>
          <p:cNvCxnSpPr>
            <a:cxnSpLocks noChangeShapeType="1"/>
          </p:cNvCxnSpPr>
          <p:nvPr/>
        </p:nvCxnSpPr>
        <p:spPr bwMode="auto">
          <a:xfrm>
            <a:off x="3240088" y="3268663"/>
            <a:ext cx="3563937" cy="0"/>
          </a:xfrm>
          <a:prstGeom prst="straightConnector1">
            <a:avLst/>
          </a:prstGeom>
          <a:noFill/>
          <a:ln w="7620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4358" name="テキスト ボックス 30"/>
          <p:cNvSpPr txBox="1">
            <a:spLocks noChangeArrowheads="1"/>
          </p:cNvSpPr>
          <p:nvPr/>
        </p:nvSpPr>
        <p:spPr bwMode="auto">
          <a:xfrm>
            <a:off x="3492500" y="3071813"/>
            <a:ext cx="2879725" cy="431800"/>
          </a:xfrm>
          <a:prstGeom prst="rect">
            <a:avLst/>
          </a:prstGeom>
          <a:solidFill>
            <a:schemeClr val="accent1">
              <a:alpha val="85881"/>
            </a:schemeClr>
          </a:solidFill>
          <a:ln w="0">
            <a:solidFill>
              <a:schemeClr val="tx1"/>
            </a:solidFill>
            <a:miter lim="800000"/>
            <a:headEnd/>
            <a:tailEnd/>
          </a:ln>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algn="ctr" eaLnBrk="1" hangingPunct="1"/>
            <a:r>
              <a:rPr lang="ja-JP" altLang="en-US" sz="1100" b="0">
                <a:solidFill>
                  <a:schemeClr val="tx1"/>
                </a:solidFill>
                <a:latin typeface="HG創英角ｺﾞｼｯｸUB" pitchFamily="49" charset="-128"/>
                <a:ea typeface="HG創英角ｺﾞｼｯｸUB" pitchFamily="49" charset="-128"/>
              </a:rPr>
              <a:t>地デジ録画ディスクは</a:t>
            </a:r>
            <a:endParaRPr lang="en-US" altLang="ja-JP" sz="1100" b="0">
              <a:solidFill>
                <a:schemeClr val="tx1"/>
              </a:solidFill>
              <a:latin typeface="HG創英角ｺﾞｼｯｸUB" pitchFamily="49" charset="-128"/>
              <a:ea typeface="HG創英角ｺﾞｼｯｸUB" pitchFamily="49" charset="-128"/>
            </a:endParaRPr>
          </a:p>
          <a:p>
            <a:pPr algn="ctr" eaLnBrk="1" hangingPunct="1"/>
            <a:r>
              <a:rPr lang="en-US" altLang="ja-JP" sz="1100" b="0">
                <a:solidFill>
                  <a:schemeClr val="tx1"/>
                </a:solidFill>
                <a:latin typeface="HG創英角ｺﾞｼｯｸUB" pitchFamily="49" charset="-128"/>
                <a:ea typeface="HG創英角ｺﾞｼｯｸUB" pitchFamily="49" charset="-128"/>
              </a:rPr>
              <a:t>CPRM</a:t>
            </a:r>
            <a:r>
              <a:rPr lang="ja-JP" altLang="en-US" sz="1100" b="0">
                <a:solidFill>
                  <a:schemeClr val="tx1"/>
                </a:solidFill>
                <a:latin typeface="HG創英角ｺﾞｼｯｸUB" pitchFamily="49" charset="-128"/>
                <a:ea typeface="HG創英角ｺﾞｼｯｸUB" pitchFamily="49" charset="-128"/>
              </a:rPr>
              <a:t>対応、ファイナライズ済みであること</a:t>
            </a:r>
            <a:endParaRPr lang="ja-JP" altLang="en-US" sz="1600" b="0">
              <a:solidFill>
                <a:schemeClr val="tx1"/>
              </a:solidFill>
              <a:latin typeface="HG創英角ｺﾞｼｯｸUB" pitchFamily="49" charset="-128"/>
              <a:ea typeface="HG創英角ｺﾞｼｯｸUB" pitchFamily="49" charset="-128"/>
            </a:endParaRPr>
          </a:p>
        </p:txBody>
      </p:sp>
      <p:sp>
        <p:nvSpPr>
          <p:cNvPr id="14359" name="Rectangle 6"/>
          <p:cNvSpPr txBox="1">
            <a:spLocks noChangeArrowheads="1"/>
          </p:cNvSpPr>
          <p:nvPr/>
        </p:nvSpPr>
        <p:spPr bwMode="auto">
          <a:xfrm>
            <a:off x="0" y="6381750"/>
            <a:ext cx="5397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algn="r" eaLnBrk="1" hangingPunct="1"/>
            <a:fld id="{629392B0-701D-4C74-89BB-DB621186ED0C}" type="slidenum">
              <a:rPr lang="en-US" altLang="ja-JP" sz="1400" b="0">
                <a:solidFill>
                  <a:schemeClr val="tx1"/>
                </a:solidFill>
                <a:latin typeface="Meiryo UI" pitchFamily="50" charset="-128"/>
                <a:ea typeface="Meiryo UI" pitchFamily="50" charset="-128"/>
                <a:cs typeface="Meiryo UI" pitchFamily="50" charset="-128"/>
              </a:rPr>
              <a:pPr algn="r" eaLnBrk="1" hangingPunct="1"/>
              <a:t>12</a:t>
            </a:fld>
            <a:endParaRPr lang="en-US" altLang="ja-JP" sz="1400" b="0">
              <a:solidFill>
                <a:schemeClr val="tx1"/>
              </a:solidFill>
              <a:latin typeface="Meiryo UI" pitchFamily="50" charset="-128"/>
              <a:ea typeface="Meiryo UI" pitchFamily="50" charset="-128"/>
              <a:cs typeface="Meiryo UI" pitchFamily="50" charset="-128"/>
            </a:endParaRPr>
          </a:p>
        </p:txBody>
      </p:sp>
      <p:sp>
        <p:nvSpPr>
          <p:cNvPr id="26" name="Text Box 5"/>
          <p:cNvSpPr txBox="1">
            <a:spLocks noChangeArrowheads="1"/>
          </p:cNvSpPr>
          <p:nvPr/>
        </p:nvSpPr>
        <p:spPr bwMode="auto">
          <a:xfrm>
            <a:off x="5083175" y="6424613"/>
            <a:ext cx="4060825" cy="244475"/>
          </a:xfrm>
          <a:prstGeom prst="rect">
            <a:avLst/>
          </a:prstGeom>
          <a:noFill/>
          <a:ln w="0">
            <a:noFill/>
            <a:miter lim="800000"/>
            <a:headEnd/>
            <a:tailEnd/>
          </a:ln>
          <a:effectLst/>
        </p:spPr>
        <p:txBody>
          <a:bodyPr>
            <a:spAutoFit/>
          </a:bodyPr>
          <a:lstStyle>
            <a:lvl1pPr eaLnBrk="0" hangingPunct="0">
              <a:defRPr kumimoji="1" sz="2000" b="1">
                <a:solidFill>
                  <a:srgbClr val="FF0000"/>
                </a:solidFill>
                <a:latin typeface="Arial" charset="0"/>
                <a:ea typeface="HGP創英角ｺﾞｼｯｸUB" pitchFamily="50" charset="-128"/>
              </a:defRPr>
            </a:lvl1pPr>
            <a:lvl2pPr marL="742950" indent="-285750" eaLnBrk="0" hangingPunct="0">
              <a:defRPr kumimoji="1" sz="2000" b="1">
                <a:solidFill>
                  <a:srgbClr val="FF0000"/>
                </a:solidFill>
                <a:latin typeface="Arial" charset="0"/>
                <a:ea typeface="HGP創英角ｺﾞｼｯｸUB" pitchFamily="50" charset="-128"/>
              </a:defRPr>
            </a:lvl2pPr>
            <a:lvl3pPr marL="1143000" indent="-228600" eaLnBrk="0" hangingPunct="0">
              <a:defRPr kumimoji="1" sz="2000" b="1">
                <a:solidFill>
                  <a:srgbClr val="FF0000"/>
                </a:solidFill>
                <a:latin typeface="Arial" charset="0"/>
                <a:ea typeface="HGP創英角ｺﾞｼｯｸUB" pitchFamily="50" charset="-128"/>
              </a:defRPr>
            </a:lvl3pPr>
            <a:lvl4pPr marL="1600200" indent="-228600" eaLnBrk="0" hangingPunct="0">
              <a:defRPr kumimoji="1" sz="2000" b="1">
                <a:solidFill>
                  <a:srgbClr val="FF0000"/>
                </a:solidFill>
                <a:latin typeface="Arial" charset="0"/>
                <a:ea typeface="HGP創英角ｺﾞｼｯｸUB" pitchFamily="50" charset="-128"/>
              </a:defRPr>
            </a:lvl4pPr>
            <a:lvl5pPr marL="2057400" indent="-228600" eaLnBrk="0" hangingPunct="0">
              <a:defRPr kumimoji="1" sz="2000" b="1">
                <a:solidFill>
                  <a:srgbClr val="FF0000"/>
                </a:solidFill>
                <a:latin typeface="Arial" charset="0"/>
                <a:ea typeface="HGP創英角ｺﾞｼｯｸUB" pitchFamily="50" charset="-128"/>
              </a:defRPr>
            </a:lvl5pPr>
            <a:lvl6pPr marL="25146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6pPr>
            <a:lvl7pPr marL="29718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7pPr>
            <a:lvl8pPr marL="34290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8pPr>
            <a:lvl9pPr marL="38862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9pPr>
          </a:lstStyle>
          <a:p>
            <a:pPr algn="ctr" eaLnBrk="1" hangingPunct="1">
              <a:defRPr/>
            </a:pPr>
            <a:r>
              <a:rPr lang="en-US" altLang="ja-JP" sz="1000" b="0" dirty="0">
                <a:solidFill>
                  <a:schemeClr val="tx1">
                    <a:lumMod val="75000"/>
                    <a:lumOff val="25000"/>
                  </a:schemeClr>
                </a:solidFill>
                <a:latin typeface="Meiryo UI" pitchFamily="50" charset="-128"/>
                <a:ea typeface="Meiryo UI" pitchFamily="50" charset="-128"/>
                <a:cs typeface="Meiryo UI" pitchFamily="50" charset="-128"/>
              </a:rPr>
              <a:t>Copyright (C) </a:t>
            </a:r>
            <a:r>
              <a:rPr lang="en-US" altLang="ja-JP" sz="1000" b="0" dirty="0" smtClean="0">
                <a:solidFill>
                  <a:schemeClr val="tx1">
                    <a:lumMod val="75000"/>
                    <a:lumOff val="25000"/>
                  </a:schemeClr>
                </a:solidFill>
                <a:latin typeface="Meiryo UI" pitchFamily="50" charset="-128"/>
                <a:ea typeface="Meiryo UI" pitchFamily="50" charset="-128"/>
                <a:cs typeface="Meiryo UI" pitchFamily="50" charset="-128"/>
              </a:rPr>
              <a:t>2013, </a:t>
            </a:r>
            <a:r>
              <a:rPr lang="en-US" altLang="ja-JP" sz="1000" b="0" dirty="0">
                <a:solidFill>
                  <a:schemeClr val="tx1">
                    <a:lumMod val="75000"/>
                    <a:lumOff val="25000"/>
                  </a:schemeClr>
                </a:solidFill>
                <a:latin typeface="Meiryo UI" pitchFamily="50" charset="-128"/>
                <a:ea typeface="Meiryo UI" pitchFamily="50" charset="-128"/>
                <a:cs typeface="Meiryo UI" pitchFamily="50" charset="-128"/>
              </a:rPr>
              <a:t>WPO </a:t>
            </a:r>
            <a:r>
              <a:rPr lang="en-US" altLang="ja-JP" sz="1000" b="0" dirty="0" smtClean="0">
                <a:solidFill>
                  <a:schemeClr val="tx1">
                    <a:lumMod val="75000"/>
                    <a:lumOff val="25000"/>
                  </a:schemeClr>
                </a:solidFill>
                <a:latin typeface="Meiryo UI" pitchFamily="50" charset="-128"/>
                <a:ea typeface="Meiryo UI" pitchFamily="50" charset="-128"/>
                <a:cs typeface="Meiryo UI" pitchFamily="50" charset="-128"/>
              </a:rPr>
              <a:t>AV</a:t>
            </a:r>
            <a:r>
              <a:rPr lang="ja-JP" altLang="en-US" sz="1000" b="0" dirty="0">
                <a:solidFill>
                  <a:schemeClr val="tx1">
                    <a:lumMod val="75000"/>
                    <a:lumOff val="25000"/>
                  </a:schemeClr>
                </a:solidFill>
                <a:latin typeface="Meiryo UI" pitchFamily="50" charset="-128"/>
                <a:ea typeface="Meiryo UI" pitchFamily="50" charset="-128"/>
                <a:cs typeface="Meiryo UI" pitchFamily="50" charset="-128"/>
              </a:rPr>
              <a:t> </a:t>
            </a:r>
            <a:r>
              <a:rPr lang="en-US" altLang="ja-JP" sz="1000" b="0" dirty="0" smtClean="0">
                <a:solidFill>
                  <a:schemeClr val="tx1">
                    <a:lumMod val="75000"/>
                    <a:lumOff val="25000"/>
                  </a:schemeClr>
                </a:solidFill>
                <a:latin typeface="Meiryo UI" pitchFamily="50" charset="-128"/>
                <a:ea typeface="Meiryo UI" pitchFamily="50" charset="-128"/>
                <a:cs typeface="Meiryo UI" pitchFamily="50" charset="-128"/>
              </a:rPr>
              <a:t>Support</a:t>
            </a:r>
            <a:r>
              <a:rPr lang="en-US" altLang="ja-JP" sz="1000" b="0" dirty="0">
                <a:solidFill>
                  <a:schemeClr val="tx1">
                    <a:lumMod val="75000"/>
                    <a:lumOff val="25000"/>
                  </a:schemeClr>
                </a:solidFill>
                <a:latin typeface="Meiryo UI" pitchFamily="50" charset="-128"/>
                <a:ea typeface="Meiryo UI" pitchFamily="50" charset="-128"/>
                <a:cs typeface="Meiryo UI" pitchFamily="50" charset="-128"/>
              </a:rPr>
              <a:t>. All rights reserved.</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idx="4294967295"/>
          </p:nvPr>
        </p:nvSpPr>
        <p:spPr>
          <a:xfrm>
            <a:off x="685800" y="1557338"/>
            <a:ext cx="7772400" cy="1470025"/>
          </a:xfrm>
        </p:spPr>
        <p:txBody>
          <a:bodyPr/>
          <a:lstStyle/>
          <a:p>
            <a:pPr eaLnBrk="1" hangingPunct="1"/>
            <a:r>
              <a:rPr lang="ja-JP" altLang="en-US" smtClean="0">
                <a:solidFill>
                  <a:schemeClr val="tx1"/>
                </a:solidFill>
                <a:latin typeface="HGP創英角ｺﾞｼｯｸUB" pitchFamily="50" charset="-128"/>
                <a:ea typeface="HGP創英角ｺﾞｼｯｸUB" pitchFamily="50" charset="-128"/>
              </a:rPr>
              <a:t>操作卓の取扱説明</a:t>
            </a:r>
          </a:p>
        </p:txBody>
      </p:sp>
      <p:sp>
        <p:nvSpPr>
          <p:cNvPr id="15363" name="Rectangle 3"/>
          <p:cNvSpPr>
            <a:spLocks noGrp="1" noChangeArrowheads="1"/>
          </p:cNvSpPr>
          <p:nvPr>
            <p:ph type="subTitle" idx="4294967295"/>
          </p:nvPr>
        </p:nvSpPr>
        <p:spPr>
          <a:xfrm>
            <a:off x="1371600" y="3409950"/>
            <a:ext cx="6400800" cy="1154113"/>
          </a:xfrm>
        </p:spPr>
        <p:txBody>
          <a:bodyPr/>
          <a:lstStyle/>
          <a:p>
            <a:pPr marL="0" indent="0" eaLnBrk="1" hangingPunct="1">
              <a:buFontTx/>
              <a:buNone/>
            </a:pPr>
            <a:r>
              <a:rPr lang="ja-JP" altLang="en-US" sz="1600" smtClean="0">
                <a:latin typeface="HGP創英角ｺﾞｼｯｸUB" pitchFamily="50" charset="-128"/>
                <a:ea typeface="HGP創英角ｺﾞｼｯｸUB" pitchFamily="50" charset="-128"/>
              </a:rPr>
              <a:t>　　　　　　　　　　　　　　・操作卓の主な構成</a:t>
            </a:r>
          </a:p>
          <a:p>
            <a:pPr marL="0" indent="0" eaLnBrk="1" hangingPunct="1">
              <a:spcBef>
                <a:spcPct val="50000"/>
              </a:spcBef>
              <a:buFontTx/>
              <a:buNone/>
            </a:pPr>
            <a:r>
              <a:rPr lang="ja-JP" altLang="en-US" sz="1600" smtClean="0">
                <a:latin typeface="HGP創英角ｺﾞｼｯｸUB" pitchFamily="50" charset="-128"/>
                <a:ea typeface="HGP創英角ｺﾞｼｯｸUB" pitchFamily="50" charset="-128"/>
              </a:rPr>
              <a:t>　　　　　　　　　　　　　　・操作パネルと使用方法</a:t>
            </a:r>
          </a:p>
          <a:p>
            <a:pPr marL="0" indent="0" eaLnBrk="1" hangingPunct="1">
              <a:spcBef>
                <a:spcPct val="50000"/>
              </a:spcBef>
              <a:buFontTx/>
              <a:buNone/>
            </a:pPr>
            <a:r>
              <a:rPr lang="ja-JP" altLang="en-US" sz="1600" smtClean="0">
                <a:latin typeface="HGP創英角ｺﾞｼｯｸUB" pitchFamily="50" charset="-128"/>
                <a:ea typeface="HGP創英角ｺﾞｼｯｸUB" pitchFamily="50" charset="-128"/>
              </a:rPr>
              <a:t>　　　　　　　　　　　　　　・接続端子の利用方法</a:t>
            </a:r>
            <a:endParaRPr lang="ja-JP" altLang="en-US" sz="2400" smtClean="0">
              <a:ea typeface="HGP創英角ｺﾞｼｯｸUB" pitchFamily="50" charset="-128"/>
            </a:endParaRPr>
          </a:p>
        </p:txBody>
      </p:sp>
      <p:sp>
        <p:nvSpPr>
          <p:cNvPr id="15364" name="Rectangle 6"/>
          <p:cNvSpPr txBox="1">
            <a:spLocks noChangeArrowheads="1"/>
          </p:cNvSpPr>
          <p:nvPr/>
        </p:nvSpPr>
        <p:spPr bwMode="auto">
          <a:xfrm>
            <a:off x="0" y="6381750"/>
            <a:ext cx="5397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algn="r" eaLnBrk="1" hangingPunct="1"/>
            <a:fld id="{06F7B77B-EFE0-45BF-A87E-0F2AE43576D1}" type="slidenum">
              <a:rPr lang="en-US" altLang="ja-JP" sz="1400" b="0">
                <a:solidFill>
                  <a:schemeClr val="tx1"/>
                </a:solidFill>
                <a:latin typeface="Meiryo UI" pitchFamily="50" charset="-128"/>
                <a:ea typeface="Meiryo UI" pitchFamily="50" charset="-128"/>
                <a:cs typeface="Meiryo UI" pitchFamily="50" charset="-128"/>
              </a:rPr>
              <a:pPr algn="r" eaLnBrk="1" hangingPunct="1"/>
              <a:t>13</a:t>
            </a:fld>
            <a:endParaRPr lang="en-US" altLang="ja-JP" sz="1400" b="0">
              <a:solidFill>
                <a:schemeClr val="tx1"/>
              </a:solidFill>
              <a:latin typeface="Meiryo UI" pitchFamily="50" charset="-128"/>
              <a:ea typeface="Meiryo UI" pitchFamily="50" charset="-128"/>
              <a:cs typeface="Meiryo UI" pitchFamily="50" charset="-128"/>
            </a:endParaRPr>
          </a:p>
        </p:txBody>
      </p:sp>
      <p:sp>
        <p:nvSpPr>
          <p:cNvPr id="6" name="Text Box 5"/>
          <p:cNvSpPr txBox="1">
            <a:spLocks noChangeArrowheads="1"/>
          </p:cNvSpPr>
          <p:nvPr/>
        </p:nvSpPr>
        <p:spPr bwMode="auto">
          <a:xfrm>
            <a:off x="5083175" y="6424613"/>
            <a:ext cx="4060825" cy="244475"/>
          </a:xfrm>
          <a:prstGeom prst="rect">
            <a:avLst/>
          </a:prstGeom>
          <a:noFill/>
          <a:ln w="0">
            <a:noFill/>
            <a:miter lim="800000"/>
            <a:headEnd/>
            <a:tailEnd/>
          </a:ln>
          <a:effectLst/>
        </p:spPr>
        <p:txBody>
          <a:bodyPr>
            <a:spAutoFit/>
          </a:bodyPr>
          <a:lstStyle>
            <a:lvl1pPr eaLnBrk="0" hangingPunct="0">
              <a:defRPr kumimoji="1" sz="2000" b="1">
                <a:solidFill>
                  <a:srgbClr val="FF0000"/>
                </a:solidFill>
                <a:latin typeface="Arial" charset="0"/>
                <a:ea typeface="HGP創英角ｺﾞｼｯｸUB" pitchFamily="50" charset="-128"/>
              </a:defRPr>
            </a:lvl1pPr>
            <a:lvl2pPr marL="742950" indent="-285750" eaLnBrk="0" hangingPunct="0">
              <a:defRPr kumimoji="1" sz="2000" b="1">
                <a:solidFill>
                  <a:srgbClr val="FF0000"/>
                </a:solidFill>
                <a:latin typeface="Arial" charset="0"/>
                <a:ea typeface="HGP創英角ｺﾞｼｯｸUB" pitchFamily="50" charset="-128"/>
              </a:defRPr>
            </a:lvl2pPr>
            <a:lvl3pPr marL="1143000" indent="-228600" eaLnBrk="0" hangingPunct="0">
              <a:defRPr kumimoji="1" sz="2000" b="1">
                <a:solidFill>
                  <a:srgbClr val="FF0000"/>
                </a:solidFill>
                <a:latin typeface="Arial" charset="0"/>
                <a:ea typeface="HGP創英角ｺﾞｼｯｸUB" pitchFamily="50" charset="-128"/>
              </a:defRPr>
            </a:lvl3pPr>
            <a:lvl4pPr marL="1600200" indent="-228600" eaLnBrk="0" hangingPunct="0">
              <a:defRPr kumimoji="1" sz="2000" b="1">
                <a:solidFill>
                  <a:srgbClr val="FF0000"/>
                </a:solidFill>
                <a:latin typeface="Arial" charset="0"/>
                <a:ea typeface="HGP創英角ｺﾞｼｯｸUB" pitchFamily="50" charset="-128"/>
              </a:defRPr>
            </a:lvl4pPr>
            <a:lvl5pPr marL="2057400" indent="-228600" eaLnBrk="0" hangingPunct="0">
              <a:defRPr kumimoji="1" sz="2000" b="1">
                <a:solidFill>
                  <a:srgbClr val="FF0000"/>
                </a:solidFill>
                <a:latin typeface="Arial" charset="0"/>
                <a:ea typeface="HGP創英角ｺﾞｼｯｸUB" pitchFamily="50" charset="-128"/>
              </a:defRPr>
            </a:lvl5pPr>
            <a:lvl6pPr marL="25146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6pPr>
            <a:lvl7pPr marL="29718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7pPr>
            <a:lvl8pPr marL="34290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8pPr>
            <a:lvl9pPr marL="38862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9pPr>
          </a:lstStyle>
          <a:p>
            <a:pPr algn="ctr" eaLnBrk="1" hangingPunct="1">
              <a:defRPr/>
            </a:pPr>
            <a:r>
              <a:rPr lang="en-US" altLang="ja-JP" sz="1000" b="0" dirty="0">
                <a:solidFill>
                  <a:schemeClr val="tx1">
                    <a:lumMod val="75000"/>
                    <a:lumOff val="25000"/>
                  </a:schemeClr>
                </a:solidFill>
                <a:latin typeface="Meiryo UI" pitchFamily="50" charset="-128"/>
                <a:ea typeface="Meiryo UI" pitchFamily="50" charset="-128"/>
                <a:cs typeface="Meiryo UI" pitchFamily="50" charset="-128"/>
              </a:rPr>
              <a:t>Copyright (C) </a:t>
            </a:r>
            <a:r>
              <a:rPr lang="en-US" altLang="ja-JP" sz="1000" b="0" dirty="0" smtClean="0">
                <a:solidFill>
                  <a:schemeClr val="tx1">
                    <a:lumMod val="75000"/>
                    <a:lumOff val="25000"/>
                  </a:schemeClr>
                </a:solidFill>
                <a:latin typeface="Meiryo UI" pitchFamily="50" charset="-128"/>
                <a:ea typeface="Meiryo UI" pitchFamily="50" charset="-128"/>
                <a:cs typeface="Meiryo UI" pitchFamily="50" charset="-128"/>
              </a:rPr>
              <a:t>2013, </a:t>
            </a:r>
            <a:r>
              <a:rPr lang="en-US" altLang="ja-JP" sz="1000" b="0" dirty="0">
                <a:solidFill>
                  <a:schemeClr val="tx1">
                    <a:lumMod val="75000"/>
                    <a:lumOff val="25000"/>
                  </a:schemeClr>
                </a:solidFill>
                <a:latin typeface="Meiryo UI" pitchFamily="50" charset="-128"/>
                <a:ea typeface="Meiryo UI" pitchFamily="50" charset="-128"/>
                <a:cs typeface="Meiryo UI" pitchFamily="50" charset="-128"/>
              </a:rPr>
              <a:t>WPO </a:t>
            </a:r>
            <a:r>
              <a:rPr lang="en-US" altLang="ja-JP" sz="1000" b="0" dirty="0" smtClean="0">
                <a:solidFill>
                  <a:schemeClr val="tx1">
                    <a:lumMod val="75000"/>
                    <a:lumOff val="25000"/>
                  </a:schemeClr>
                </a:solidFill>
                <a:latin typeface="Meiryo UI" pitchFamily="50" charset="-128"/>
                <a:ea typeface="Meiryo UI" pitchFamily="50" charset="-128"/>
                <a:cs typeface="Meiryo UI" pitchFamily="50" charset="-128"/>
              </a:rPr>
              <a:t>AV</a:t>
            </a:r>
            <a:r>
              <a:rPr lang="ja-JP" altLang="en-US" sz="1000" b="0" dirty="0">
                <a:solidFill>
                  <a:schemeClr val="tx1">
                    <a:lumMod val="75000"/>
                    <a:lumOff val="25000"/>
                  </a:schemeClr>
                </a:solidFill>
                <a:latin typeface="Meiryo UI" pitchFamily="50" charset="-128"/>
                <a:ea typeface="Meiryo UI" pitchFamily="50" charset="-128"/>
                <a:cs typeface="Meiryo UI" pitchFamily="50" charset="-128"/>
              </a:rPr>
              <a:t> </a:t>
            </a:r>
            <a:r>
              <a:rPr lang="en-US" altLang="ja-JP" sz="1000" b="0" dirty="0" smtClean="0">
                <a:solidFill>
                  <a:schemeClr val="tx1">
                    <a:lumMod val="75000"/>
                    <a:lumOff val="25000"/>
                  </a:schemeClr>
                </a:solidFill>
                <a:latin typeface="Meiryo UI" pitchFamily="50" charset="-128"/>
                <a:ea typeface="Meiryo UI" pitchFamily="50" charset="-128"/>
                <a:cs typeface="Meiryo UI" pitchFamily="50" charset="-128"/>
              </a:rPr>
              <a:t>Support</a:t>
            </a:r>
            <a:r>
              <a:rPr lang="en-US" altLang="ja-JP" sz="1000" b="0" dirty="0">
                <a:solidFill>
                  <a:schemeClr val="tx1">
                    <a:lumMod val="75000"/>
                    <a:lumOff val="25000"/>
                  </a:schemeClr>
                </a:solidFill>
                <a:latin typeface="Meiryo UI" pitchFamily="50" charset="-128"/>
                <a:ea typeface="Meiryo UI" pitchFamily="50" charset="-128"/>
                <a:cs typeface="Meiryo UI" pitchFamily="50" charset="-128"/>
              </a:rPr>
              <a:t>. All rights reserved.</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IMG_0210 教卓右"/>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06538" y="1268413"/>
            <a:ext cx="2057400"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AutoShape 6"/>
          <p:cNvSpPr>
            <a:spLocks noChangeArrowheads="1"/>
          </p:cNvSpPr>
          <p:nvPr/>
        </p:nvSpPr>
        <p:spPr bwMode="auto">
          <a:xfrm>
            <a:off x="323851" y="1019970"/>
            <a:ext cx="966788" cy="824706"/>
          </a:xfrm>
          <a:prstGeom prst="wedgeRoundRectCallout">
            <a:avLst>
              <a:gd name="adj1" fmla="val 143185"/>
              <a:gd name="adj2" fmla="val 85648"/>
              <a:gd name="adj3" fmla="val 16667"/>
            </a:avLst>
          </a:prstGeom>
          <a:noFill/>
          <a:ln w="15875" algn="ctr">
            <a:solidFill>
              <a:srgbClr val="FF0000"/>
            </a:solidFill>
            <a:miter lim="800000"/>
            <a:headEnd/>
            <a:tailEnd/>
          </a:ln>
          <a:effectLst>
            <a:glow rad="38100">
              <a:schemeClr val="bg1"/>
            </a:glow>
          </a:effectLst>
          <a:extLst>
            <a:ext uri="{909E8E84-426E-40DD-AFC4-6F175D3DCCD1}">
              <a14:hiddenFill xmlns:a14="http://schemas.microsoft.com/office/drawing/2010/main">
                <a:solidFill>
                  <a:srgbClr val="FFFFFF"/>
                </a:solidFill>
              </a14:hiddenFill>
            </a:ext>
          </a:extLst>
        </p:spPr>
        <p:txBody>
          <a:bodyPr anchor="ctr"/>
          <a:lstStyle/>
          <a:p>
            <a:pPr algn="ctr">
              <a:spcBef>
                <a:spcPct val="50000"/>
              </a:spcBef>
              <a:defRPr/>
            </a:pPr>
            <a:r>
              <a:rPr lang="ja-JP" altLang="en-US" sz="1600" b="0" dirty="0">
                <a:solidFill>
                  <a:schemeClr val="tx1"/>
                </a:solidFill>
                <a:latin typeface="HGP創英角ｺﾞｼｯｸUB" pitchFamily="50" charset="-128"/>
                <a:ea typeface="HGP創英角ｺﾞｼｯｸUB" pitchFamily="50" charset="-128"/>
              </a:rPr>
              <a:t>書画</a:t>
            </a:r>
            <a:r>
              <a:rPr lang="en-US" altLang="ja-JP" sz="1600" b="0" dirty="0">
                <a:solidFill>
                  <a:schemeClr val="tx1"/>
                </a:solidFill>
                <a:latin typeface="HGP創英角ｺﾞｼｯｸUB" pitchFamily="50" charset="-128"/>
                <a:ea typeface="HGP創英角ｺﾞｼｯｸUB" pitchFamily="50" charset="-128"/>
              </a:rPr>
              <a:t/>
            </a:r>
            <a:br>
              <a:rPr lang="en-US" altLang="ja-JP" sz="1600" b="0" dirty="0">
                <a:solidFill>
                  <a:schemeClr val="tx1"/>
                </a:solidFill>
                <a:latin typeface="HGP創英角ｺﾞｼｯｸUB" pitchFamily="50" charset="-128"/>
                <a:ea typeface="HGP創英角ｺﾞｼｯｸUB" pitchFamily="50" charset="-128"/>
              </a:rPr>
            </a:br>
            <a:r>
              <a:rPr lang="ja-JP" altLang="en-US" sz="1600" b="0" dirty="0">
                <a:solidFill>
                  <a:schemeClr val="tx1"/>
                </a:solidFill>
                <a:latin typeface="HGP創英角ｺﾞｼｯｸUB" pitchFamily="50" charset="-128"/>
                <a:ea typeface="HGP創英角ｺﾞｼｯｸUB" pitchFamily="50" charset="-128"/>
              </a:rPr>
              <a:t>カメラ</a:t>
            </a:r>
            <a:r>
              <a:rPr lang="en-US" altLang="ja-JP" sz="1600" b="0" dirty="0">
                <a:solidFill>
                  <a:schemeClr val="tx1"/>
                </a:solidFill>
                <a:latin typeface="HGP創英角ｺﾞｼｯｸUB" pitchFamily="50" charset="-128"/>
                <a:ea typeface="HGP創英角ｺﾞｼｯｸUB" pitchFamily="50" charset="-128"/>
              </a:rPr>
              <a:t/>
            </a:r>
            <a:br>
              <a:rPr lang="en-US" altLang="ja-JP" sz="1600" b="0" dirty="0">
                <a:solidFill>
                  <a:schemeClr val="tx1"/>
                </a:solidFill>
                <a:latin typeface="HGP創英角ｺﾞｼｯｸUB" pitchFamily="50" charset="-128"/>
                <a:ea typeface="HGP創英角ｺﾞｼｯｸUB" pitchFamily="50" charset="-128"/>
              </a:rPr>
            </a:br>
            <a:r>
              <a:rPr lang="ja-JP" altLang="en-US" sz="1600" b="0" dirty="0">
                <a:solidFill>
                  <a:schemeClr val="tx1"/>
                </a:solidFill>
                <a:latin typeface="HGP創英角ｺﾞｼｯｸUB" pitchFamily="50" charset="-128"/>
                <a:ea typeface="HGP創英角ｺﾞｼｯｸUB" pitchFamily="50" charset="-128"/>
              </a:rPr>
              <a:t>（</a:t>
            </a:r>
            <a:r>
              <a:rPr lang="en-US" altLang="ja-JP" sz="1600" b="0" dirty="0">
                <a:solidFill>
                  <a:schemeClr val="tx1"/>
                </a:solidFill>
                <a:latin typeface="HGP創英角ｺﾞｼｯｸUB" pitchFamily="50" charset="-128"/>
                <a:ea typeface="HGP創英角ｺﾞｼｯｸUB" pitchFamily="50" charset="-128"/>
              </a:rPr>
              <a:t>OHC</a:t>
            </a:r>
            <a:r>
              <a:rPr lang="ja-JP" altLang="en-US" sz="1600" b="0" dirty="0">
                <a:solidFill>
                  <a:schemeClr val="tx1"/>
                </a:solidFill>
                <a:latin typeface="HGP創英角ｺﾞｼｯｸUB" pitchFamily="50" charset="-128"/>
                <a:ea typeface="HGP創英角ｺﾞｼｯｸUB" pitchFamily="50" charset="-128"/>
              </a:rPr>
              <a:t>）</a:t>
            </a:r>
            <a:endParaRPr lang="en-US" altLang="ja-JP" sz="1600" b="0" dirty="0">
              <a:solidFill>
                <a:schemeClr val="tx1"/>
              </a:solidFill>
              <a:latin typeface="HGP創英角ｺﾞｼｯｸUB" pitchFamily="50" charset="-128"/>
              <a:ea typeface="HGP創英角ｺﾞｼｯｸUB" pitchFamily="50" charset="-128"/>
            </a:endParaRPr>
          </a:p>
        </p:txBody>
      </p:sp>
      <p:sp>
        <p:nvSpPr>
          <p:cNvPr id="15365" name="AutoShape 7"/>
          <p:cNvSpPr>
            <a:spLocks noChangeArrowheads="1"/>
          </p:cNvSpPr>
          <p:nvPr/>
        </p:nvSpPr>
        <p:spPr bwMode="auto">
          <a:xfrm>
            <a:off x="323851" y="2205038"/>
            <a:ext cx="966787" cy="649287"/>
          </a:xfrm>
          <a:prstGeom prst="wedgeRoundRectCallout">
            <a:avLst>
              <a:gd name="adj1" fmla="val 129157"/>
              <a:gd name="adj2" fmla="val 13815"/>
              <a:gd name="adj3" fmla="val 16667"/>
            </a:avLst>
          </a:prstGeom>
          <a:noFill/>
          <a:ln w="15875" algn="ctr">
            <a:solidFill>
              <a:srgbClr val="FF0000"/>
            </a:solidFill>
            <a:miter lim="800000"/>
            <a:headEnd/>
            <a:tailEnd/>
          </a:ln>
          <a:effectLst>
            <a:glow rad="38100">
              <a:schemeClr val="bg1"/>
            </a:glow>
          </a:effectLst>
          <a:extLst>
            <a:ext uri="{909E8E84-426E-40DD-AFC4-6F175D3DCCD1}">
              <a14:hiddenFill xmlns:a14="http://schemas.microsoft.com/office/drawing/2010/main">
                <a:solidFill>
                  <a:srgbClr val="FFFFFF"/>
                </a:solidFill>
              </a14:hiddenFill>
            </a:ext>
          </a:extLst>
        </p:spPr>
        <p:txBody>
          <a:bodyPr anchor="ctr"/>
          <a:lstStyle/>
          <a:p>
            <a:pPr algn="ctr">
              <a:spcBef>
                <a:spcPct val="50000"/>
              </a:spcBef>
              <a:defRPr/>
            </a:pPr>
            <a:r>
              <a:rPr lang="en-US" altLang="ja-JP" sz="1600" b="0" dirty="0">
                <a:solidFill>
                  <a:schemeClr val="tx1"/>
                </a:solidFill>
                <a:latin typeface="HGP創英角ｺﾞｼｯｸUB" pitchFamily="50" charset="-128"/>
                <a:ea typeface="HGP創英角ｺﾞｼｯｸUB" pitchFamily="50" charset="-128"/>
              </a:rPr>
              <a:t>DVD/</a:t>
            </a:r>
            <a:br>
              <a:rPr lang="en-US" altLang="ja-JP" sz="1600" b="0" dirty="0">
                <a:solidFill>
                  <a:schemeClr val="tx1"/>
                </a:solidFill>
                <a:latin typeface="HGP創英角ｺﾞｼｯｸUB" pitchFamily="50" charset="-128"/>
                <a:ea typeface="HGP創英角ｺﾞｼｯｸUB" pitchFamily="50" charset="-128"/>
              </a:rPr>
            </a:br>
            <a:r>
              <a:rPr lang="en-US" altLang="ja-JP" sz="1600" b="0" dirty="0">
                <a:solidFill>
                  <a:schemeClr val="tx1"/>
                </a:solidFill>
                <a:latin typeface="HGP創英角ｺﾞｼｯｸUB" pitchFamily="50" charset="-128"/>
                <a:ea typeface="HGP創英角ｺﾞｼｯｸUB" pitchFamily="50" charset="-128"/>
              </a:rPr>
              <a:t>VHS</a:t>
            </a:r>
          </a:p>
        </p:txBody>
      </p:sp>
      <p:sp>
        <p:nvSpPr>
          <p:cNvPr id="15366" name="AutoShape 8"/>
          <p:cNvSpPr>
            <a:spLocks noChangeArrowheads="1"/>
          </p:cNvSpPr>
          <p:nvPr/>
        </p:nvSpPr>
        <p:spPr bwMode="auto">
          <a:xfrm>
            <a:off x="323851" y="3429000"/>
            <a:ext cx="966787" cy="358775"/>
          </a:xfrm>
          <a:prstGeom prst="wedgeRoundRectCallout">
            <a:avLst>
              <a:gd name="adj1" fmla="val 133569"/>
              <a:gd name="adj2" fmla="val -50000"/>
              <a:gd name="adj3" fmla="val 16667"/>
            </a:avLst>
          </a:prstGeom>
          <a:noFill/>
          <a:ln w="15875" algn="ctr">
            <a:solidFill>
              <a:srgbClr val="FF0000"/>
            </a:solidFill>
            <a:miter lim="800000"/>
            <a:headEnd/>
            <a:tailEnd/>
          </a:ln>
          <a:effectLst>
            <a:glow rad="38100">
              <a:schemeClr val="bg1"/>
            </a:glow>
          </a:effectLst>
          <a:extLst>
            <a:ext uri="{909E8E84-426E-40DD-AFC4-6F175D3DCCD1}">
              <a14:hiddenFill xmlns:a14="http://schemas.microsoft.com/office/drawing/2010/main">
                <a:solidFill>
                  <a:srgbClr val="FFFFFF"/>
                </a:solidFill>
              </a14:hiddenFill>
            </a:ext>
          </a:extLst>
        </p:spPr>
        <p:txBody>
          <a:bodyPr anchor="ctr"/>
          <a:lstStyle/>
          <a:p>
            <a:pPr algn="ctr">
              <a:spcBef>
                <a:spcPct val="50000"/>
              </a:spcBef>
              <a:defRPr/>
            </a:pPr>
            <a:r>
              <a:rPr lang="en-US" altLang="ja-JP" sz="1600" b="0">
                <a:solidFill>
                  <a:schemeClr val="tx1"/>
                </a:solidFill>
                <a:latin typeface="HGP創英角ｺﾞｼｯｸUB" pitchFamily="50" charset="-128"/>
                <a:ea typeface="HGP創英角ｺﾞｼｯｸUB" pitchFamily="50" charset="-128"/>
              </a:rPr>
              <a:t>BD</a:t>
            </a:r>
          </a:p>
        </p:txBody>
      </p:sp>
      <p:sp>
        <p:nvSpPr>
          <p:cNvPr id="15367" name="AutoShape 9"/>
          <p:cNvSpPr>
            <a:spLocks noChangeArrowheads="1"/>
          </p:cNvSpPr>
          <p:nvPr/>
        </p:nvSpPr>
        <p:spPr bwMode="auto">
          <a:xfrm>
            <a:off x="323851" y="2924175"/>
            <a:ext cx="966787" cy="358775"/>
          </a:xfrm>
          <a:prstGeom prst="wedgeRoundRectCallout">
            <a:avLst>
              <a:gd name="adj1" fmla="val 131162"/>
              <a:gd name="adj2" fmla="val -20796"/>
              <a:gd name="adj3" fmla="val 16667"/>
            </a:avLst>
          </a:prstGeom>
          <a:noFill/>
          <a:ln w="15875" algn="ctr">
            <a:solidFill>
              <a:srgbClr val="FF0000"/>
            </a:solidFill>
            <a:miter lim="800000"/>
            <a:headEnd/>
            <a:tailEnd/>
          </a:ln>
          <a:effectLst>
            <a:glow rad="38100">
              <a:schemeClr val="bg1"/>
            </a:glow>
          </a:effectLst>
          <a:extLst>
            <a:ext uri="{909E8E84-426E-40DD-AFC4-6F175D3DCCD1}">
              <a14:hiddenFill xmlns:a14="http://schemas.microsoft.com/office/drawing/2010/main">
                <a:solidFill>
                  <a:srgbClr val="FFFFFF"/>
                </a:solidFill>
              </a14:hiddenFill>
            </a:ext>
          </a:extLst>
        </p:spPr>
        <p:txBody>
          <a:bodyPr anchor="ctr"/>
          <a:lstStyle/>
          <a:p>
            <a:pPr algn="ctr">
              <a:spcBef>
                <a:spcPct val="50000"/>
              </a:spcBef>
              <a:defRPr/>
            </a:pPr>
            <a:r>
              <a:rPr lang="ja-JP" altLang="en-US" sz="1600" b="0" dirty="0">
                <a:solidFill>
                  <a:schemeClr val="tx1"/>
                </a:solidFill>
                <a:latin typeface="HGP創英角ｺﾞｼｯｸUB" pitchFamily="50" charset="-128"/>
                <a:ea typeface="HGP創英角ｺﾞｼｯｸUB" pitchFamily="50" charset="-128"/>
              </a:rPr>
              <a:t>ｶｾｯﾄ</a:t>
            </a:r>
            <a:r>
              <a:rPr lang="ja-JP" altLang="en-US" b="0" dirty="0">
                <a:solidFill>
                  <a:schemeClr val="tx1"/>
                </a:solidFill>
                <a:latin typeface="HGP創英角ｺﾞｼｯｸUB" pitchFamily="50" charset="-128"/>
                <a:ea typeface="HGP創英角ｺﾞｼｯｸUB" pitchFamily="50" charset="-128"/>
              </a:rPr>
              <a:t>　　　</a:t>
            </a:r>
          </a:p>
        </p:txBody>
      </p:sp>
      <p:sp>
        <p:nvSpPr>
          <p:cNvPr id="16399" name="Text Box 17"/>
          <p:cNvSpPr txBox="1">
            <a:spLocks noChangeArrowheads="1"/>
          </p:cNvSpPr>
          <p:nvPr/>
        </p:nvSpPr>
        <p:spPr bwMode="auto">
          <a:xfrm>
            <a:off x="1116013" y="4221163"/>
            <a:ext cx="67691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en-US" altLang="ja-JP" sz="1600" b="0">
                <a:solidFill>
                  <a:srgbClr val="0033CC"/>
                </a:solidFill>
                <a:latin typeface="HGP創英角ｺﾞｼｯｸUB" pitchFamily="50" charset="-128"/>
                <a:ea typeface="HGP創英角ｺﾞｼｯｸUB" pitchFamily="50" charset="-128"/>
              </a:rPr>
              <a:t>※</a:t>
            </a:r>
            <a:r>
              <a:rPr lang="ja-JP" altLang="en-US" sz="1600" b="0">
                <a:solidFill>
                  <a:srgbClr val="0033CC"/>
                </a:solidFill>
                <a:latin typeface="HGP創英角ｺﾞｼｯｸUB" pitchFamily="50" charset="-128"/>
                <a:ea typeface="HGP創英角ｺﾞｼｯｸUB" pitchFamily="50" charset="-128"/>
              </a:rPr>
              <a:t>主電源をＯＮしても各機器はＯＦＦのままです。個別に電源をＯＮして下さい。</a:t>
            </a:r>
            <a:r>
              <a:rPr lang="en-US" altLang="ja-JP" sz="1600" b="0">
                <a:solidFill>
                  <a:srgbClr val="0033CC"/>
                </a:solidFill>
                <a:latin typeface="HGP創英角ｺﾞｼｯｸUB" pitchFamily="50" charset="-128"/>
                <a:ea typeface="HGP創英角ｺﾞｼｯｸUB" pitchFamily="50" charset="-128"/>
              </a:rPr>
              <a:t>※</a:t>
            </a:r>
            <a:r>
              <a:rPr lang="ja-JP" altLang="en-US" sz="1600" b="0">
                <a:solidFill>
                  <a:srgbClr val="0033CC"/>
                </a:solidFill>
                <a:latin typeface="HGP創英角ｺﾞｼｯｸUB" pitchFamily="50" charset="-128"/>
                <a:ea typeface="HGP創英角ｺﾞｼｯｸUB" pitchFamily="50" charset="-128"/>
              </a:rPr>
              <a:t>コントローラーパネルの「主電源」をＯＦＦするとこれらの電源もＯＦＦされます。　　　　　　　　　　　　　　　</a:t>
            </a:r>
            <a:r>
              <a:rPr lang="en-US" altLang="ja-JP" sz="1600" b="0">
                <a:solidFill>
                  <a:srgbClr val="0033CC"/>
                </a:solidFill>
                <a:latin typeface="HGP創英角ｺﾞｼｯｸUB" pitchFamily="50" charset="-128"/>
                <a:ea typeface="HGP創英角ｺﾞｼｯｸUB" pitchFamily="50" charset="-128"/>
              </a:rPr>
              <a:t>※</a:t>
            </a:r>
            <a:r>
              <a:rPr lang="ja-JP" altLang="en-US" sz="1600" b="0">
                <a:solidFill>
                  <a:srgbClr val="0033CC"/>
                </a:solidFill>
                <a:latin typeface="HGP創英角ｺﾞｼｯｸUB" pitchFamily="50" charset="-128"/>
                <a:ea typeface="HGP創英角ｺﾞｼｯｸUB" pitchFamily="50" charset="-128"/>
              </a:rPr>
              <a:t>ブルーレイだけは手動でＯＦＦして下さい。（主電源に非連動）</a:t>
            </a:r>
          </a:p>
        </p:txBody>
      </p:sp>
      <p:sp>
        <p:nvSpPr>
          <p:cNvPr id="16400" name="Rectangle 19"/>
          <p:cNvSpPr>
            <a:spLocks noChangeArrowheads="1"/>
          </p:cNvSpPr>
          <p:nvPr/>
        </p:nvSpPr>
        <p:spPr bwMode="auto">
          <a:xfrm>
            <a:off x="323850" y="188913"/>
            <a:ext cx="4319588" cy="431800"/>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ja-JP" altLang="en-US" sz="2200" b="0">
                <a:solidFill>
                  <a:schemeClr val="tx1"/>
                </a:solidFill>
                <a:ea typeface="HGP創英角ｺﾞｼｯｸUB" pitchFamily="50" charset="-128"/>
              </a:rPr>
              <a:t>ＡＶ卓収納機器について（収納例）</a:t>
            </a:r>
          </a:p>
        </p:txBody>
      </p:sp>
      <p:sp>
        <p:nvSpPr>
          <p:cNvPr id="16401" name="Text Box 21"/>
          <p:cNvSpPr txBox="1">
            <a:spLocks noChangeArrowheads="1"/>
          </p:cNvSpPr>
          <p:nvPr/>
        </p:nvSpPr>
        <p:spPr bwMode="auto">
          <a:xfrm>
            <a:off x="1403350" y="836613"/>
            <a:ext cx="23764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ja-JP" altLang="en-US" sz="1800" b="0">
                <a:solidFill>
                  <a:schemeClr val="tx1"/>
                </a:solidFill>
                <a:latin typeface="HGS創英角ｺﾞｼｯｸUB" pitchFamily="50" charset="-128"/>
                <a:ea typeface="HGS創英角ｺﾞｼｯｸUB" pitchFamily="50" charset="-128"/>
              </a:rPr>
              <a:t>一般的な収容機材Ａ</a:t>
            </a:r>
          </a:p>
        </p:txBody>
      </p:sp>
      <p:sp>
        <p:nvSpPr>
          <p:cNvPr id="16402" name="Text Box 18"/>
          <p:cNvSpPr txBox="1">
            <a:spLocks noChangeArrowheads="1"/>
          </p:cNvSpPr>
          <p:nvPr/>
        </p:nvSpPr>
        <p:spPr bwMode="auto">
          <a:xfrm>
            <a:off x="427038" y="1844675"/>
            <a:ext cx="1295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en-US" altLang="ja-JP" sz="1200">
                <a:solidFill>
                  <a:srgbClr val="A50021"/>
                </a:solidFill>
                <a:ea typeface="ＭＳ ゴシック" pitchFamily="49" charset="-128"/>
              </a:rPr>
              <a:t>※</a:t>
            </a:r>
            <a:r>
              <a:rPr lang="ja-JP" altLang="en-US" sz="1200">
                <a:solidFill>
                  <a:srgbClr val="A50021"/>
                </a:solidFill>
                <a:ea typeface="ＭＳ ゴシック" pitchFamily="49" charset="-128"/>
              </a:rPr>
              <a:t>資料提示</a:t>
            </a:r>
          </a:p>
        </p:txBody>
      </p:sp>
      <p:pic>
        <p:nvPicPr>
          <p:cNvPr id="16403" name="Picture 27" descr="22G201av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1268413"/>
            <a:ext cx="1998663" cy="251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4" name="AutoShape 9"/>
          <p:cNvSpPr>
            <a:spLocks noChangeArrowheads="1"/>
          </p:cNvSpPr>
          <p:nvPr/>
        </p:nvSpPr>
        <p:spPr bwMode="auto">
          <a:xfrm>
            <a:off x="7308850" y="1412875"/>
            <a:ext cx="792163" cy="358775"/>
          </a:xfrm>
          <a:prstGeom prst="wedgeRoundRectCallout">
            <a:avLst>
              <a:gd name="adj1" fmla="val -178657"/>
              <a:gd name="adj2" fmla="val 2213"/>
              <a:gd name="adj3" fmla="val 16667"/>
            </a:avLst>
          </a:prstGeom>
          <a:noFill/>
          <a:ln w="15875" algn="ctr">
            <a:solidFill>
              <a:srgbClr val="FF0000"/>
            </a:solidFill>
            <a:miter lim="800000"/>
            <a:headEnd/>
            <a:tailEnd/>
          </a:ln>
          <a:effectLst>
            <a:glow rad="38100">
              <a:schemeClr val="bg1"/>
            </a:glow>
          </a:effectLst>
          <a:extLst>
            <a:ext uri="{909E8E84-426E-40DD-AFC4-6F175D3DCCD1}">
              <a14:hiddenFill xmlns:a14="http://schemas.microsoft.com/office/drawing/2010/main">
                <a:solidFill>
                  <a:srgbClr val="FFFFFF"/>
                </a:solidFill>
              </a14:hiddenFill>
            </a:ext>
          </a:extLst>
        </p:spPr>
        <p:txBody>
          <a:bodyPr anchor="ctr"/>
          <a:lstStyle/>
          <a:p>
            <a:pPr algn="ctr">
              <a:spcBef>
                <a:spcPct val="50000"/>
              </a:spcBef>
              <a:defRPr/>
            </a:pPr>
            <a:r>
              <a:rPr lang="ja-JP" altLang="en-US" sz="1600" b="0">
                <a:solidFill>
                  <a:schemeClr val="tx1"/>
                </a:solidFill>
                <a:latin typeface="HGP創英角ｺﾞｼｯｸUB" pitchFamily="50" charset="-128"/>
                <a:ea typeface="HGP創英角ｺﾞｼｯｸUB" pitchFamily="50" charset="-128"/>
              </a:rPr>
              <a:t>ＰＣ</a:t>
            </a:r>
            <a:r>
              <a:rPr lang="ja-JP" altLang="en-US" b="0">
                <a:solidFill>
                  <a:schemeClr val="tx1"/>
                </a:solidFill>
                <a:latin typeface="HGP創英角ｺﾞｼｯｸUB" pitchFamily="50" charset="-128"/>
                <a:ea typeface="HGP創英角ｺﾞｼｯｸUB" pitchFamily="50" charset="-128"/>
              </a:rPr>
              <a:t>　　　</a:t>
            </a:r>
          </a:p>
        </p:txBody>
      </p:sp>
      <p:sp>
        <p:nvSpPr>
          <p:cNvPr id="15375" name="AutoShape 9"/>
          <p:cNvSpPr>
            <a:spLocks noChangeArrowheads="1"/>
          </p:cNvSpPr>
          <p:nvPr/>
        </p:nvSpPr>
        <p:spPr bwMode="auto">
          <a:xfrm>
            <a:off x="7308850" y="1916113"/>
            <a:ext cx="792163" cy="504825"/>
          </a:xfrm>
          <a:prstGeom prst="wedgeRoundRectCallout">
            <a:avLst>
              <a:gd name="adj1" fmla="val -178657"/>
              <a:gd name="adj2" fmla="val 15722"/>
              <a:gd name="adj3" fmla="val 16667"/>
            </a:avLst>
          </a:prstGeom>
          <a:noFill/>
          <a:ln w="15875" algn="ctr">
            <a:solidFill>
              <a:srgbClr val="FF0000"/>
            </a:solidFill>
            <a:miter lim="800000"/>
            <a:headEnd/>
            <a:tailEnd/>
          </a:ln>
          <a:effectLst>
            <a:glow rad="38100">
              <a:schemeClr val="bg1"/>
            </a:glow>
          </a:effectLst>
          <a:extLst>
            <a:ext uri="{909E8E84-426E-40DD-AFC4-6F175D3DCCD1}">
              <a14:hiddenFill xmlns:a14="http://schemas.microsoft.com/office/drawing/2010/main">
                <a:solidFill>
                  <a:srgbClr val="FFFFFF"/>
                </a:solidFill>
              </a14:hiddenFill>
            </a:ext>
          </a:extLst>
        </p:spPr>
        <p:txBody>
          <a:bodyPr anchor="ctr"/>
          <a:lstStyle/>
          <a:p>
            <a:pPr algn="ctr">
              <a:spcBef>
                <a:spcPct val="50000"/>
              </a:spcBef>
              <a:defRPr/>
            </a:pPr>
            <a:r>
              <a:rPr lang="ja-JP" altLang="en-US" sz="1600" b="0">
                <a:solidFill>
                  <a:schemeClr val="tx1"/>
                </a:solidFill>
                <a:latin typeface="HGP創英角ｺﾞｼｯｸUB" pitchFamily="50" charset="-128"/>
                <a:ea typeface="HGP創英角ｺﾞｼｯｸUB" pitchFamily="50" charset="-128"/>
              </a:rPr>
              <a:t>Ｈｉ８</a:t>
            </a:r>
            <a:r>
              <a:rPr lang="en-US" altLang="ja-JP" sz="1600" b="0">
                <a:solidFill>
                  <a:schemeClr val="tx1"/>
                </a:solidFill>
                <a:latin typeface="HGP創英角ｺﾞｼｯｸUB" pitchFamily="50" charset="-128"/>
                <a:ea typeface="HGP創英角ｺﾞｼｯｸUB" pitchFamily="50" charset="-128"/>
              </a:rPr>
              <a:t>/VHS</a:t>
            </a:r>
            <a:r>
              <a:rPr lang="ja-JP" altLang="en-US" b="0">
                <a:solidFill>
                  <a:schemeClr val="tx1"/>
                </a:solidFill>
                <a:latin typeface="HGP創英角ｺﾞｼｯｸUB" pitchFamily="50" charset="-128"/>
                <a:ea typeface="HGP創英角ｺﾞｼｯｸUB" pitchFamily="50" charset="-128"/>
              </a:rPr>
              <a:t>　</a:t>
            </a:r>
          </a:p>
        </p:txBody>
      </p:sp>
      <p:sp>
        <p:nvSpPr>
          <p:cNvPr id="15376" name="AutoShape 9"/>
          <p:cNvSpPr>
            <a:spLocks noChangeArrowheads="1"/>
          </p:cNvSpPr>
          <p:nvPr/>
        </p:nvSpPr>
        <p:spPr bwMode="auto">
          <a:xfrm>
            <a:off x="7308850" y="2636838"/>
            <a:ext cx="792163" cy="358775"/>
          </a:xfrm>
          <a:prstGeom prst="wedgeRoundRectCallout">
            <a:avLst>
              <a:gd name="adj1" fmla="val -178657"/>
              <a:gd name="adj2" fmla="val 42477"/>
              <a:gd name="adj3" fmla="val 16667"/>
            </a:avLst>
          </a:prstGeom>
          <a:noFill/>
          <a:ln w="15875" algn="ctr">
            <a:solidFill>
              <a:srgbClr val="FF0000"/>
            </a:solidFill>
            <a:miter lim="800000"/>
            <a:headEnd/>
            <a:tailEnd/>
          </a:ln>
          <a:effectLst>
            <a:glow rad="38100">
              <a:schemeClr val="bg1"/>
            </a:glow>
          </a:effectLst>
          <a:extLst>
            <a:ext uri="{909E8E84-426E-40DD-AFC4-6F175D3DCCD1}">
              <a14:hiddenFill xmlns:a14="http://schemas.microsoft.com/office/drawing/2010/main">
                <a:solidFill>
                  <a:srgbClr val="FFFFFF"/>
                </a:solidFill>
              </a14:hiddenFill>
            </a:ext>
          </a:extLst>
        </p:spPr>
        <p:txBody>
          <a:bodyPr anchor="ctr"/>
          <a:lstStyle/>
          <a:p>
            <a:pPr algn="ctr">
              <a:spcBef>
                <a:spcPct val="50000"/>
              </a:spcBef>
              <a:defRPr/>
            </a:pPr>
            <a:r>
              <a:rPr lang="en-US" altLang="ja-JP" sz="1600" b="0">
                <a:solidFill>
                  <a:schemeClr val="tx1"/>
                </a:solidFill>
                <a:latin typeface="HGP創英角ｺﾞｼｯｸUB" pitchFamily="50" charset="-128"/>
                <a:ea typeface="HGP創英角ｺﾞｼｯｸUB" pitchFamily="50" charset="-128"/>
              </a:rPr>
              <a:t>DVD</a:t>
            </a:r>
            <a:r>
              <a:rPr lang="ja-JP" altLang="en-US" b="0">
                <a:solidFill>
                  <a:schemeClr val="tx1"/>
                </a:solidFill>
                <a:latin typeface="HGP創英角ｺﾞｼｯｸUB" pitchFamily="50" charset="-128"/>
                <a:ea typeface="HGP創英角ｺﾞｼｯｸUB" pitchFamily="50" charset="-128"/>
              </a:rPr>
              <a:t>　　　</a:t>
            </a:r>
          </a:p>
        </p:txBody>
      </p:sp>
      <p:sp>
        <p:nvSpPr>
          <p:cNvPr id="15377" name="AutoShape 9"/>
          <p:cNvSpPr>
            <a:spLocks noChangeArrowheads="1"/>
          </p:cNvSpPr>
          <p:nvPr/>
        </p:nvSpPr>
        <p:spPr bwMode="auto">
          <a:xfrm>
            <a:off x="7308850" y="3141663"/>
            <a:ext cx="1008063" cy="358775"/>
          </a:xfrm>
          <a:prstGeom prst="wedgeRoundRectCallout">
            <a:avLst>
              <a:gd name="adj1" fmla="val -151102"/>
              <a:gd name="adj2" fmla="val 2213"/>
              <a:gd name="adj3" fmla="val 16667"/>
            </a:avLst>
          </a:prstGeom>
          <a:noFill/>
          <a:ln w="15875" algn="ctr">
            <a:solidFill>
              <a:srgbClr val="FF0000"/>
            </a:solidFill>
            <a:miter lim="800000"/>
            <a:headEnd/>
            <a:tailEnd/>
          </a:ln>
          <a:effectLst>
            <a:glow rad="38100">
              <a:schemeClr val="bg1"/>
            </a:glow>
          </a:effectLst>
          <a:extLst>
            <a:ext uri="{909E8E84-426E-40DD-AFC4-6F175D3DCCD1}">
              <a14:hiddenFill xmlns:a14="http://schemas.microsoft.com/office/drawing/2010/main">
                <a:solidFill>
                  <a:srgbClr val="FFFFFF"/>
                </a:solidFill>
              </a14:hiddenFill>
            </a:ext>
          </a:extLst>
        </p:spPr>
        <p:txBody>
          <a:bodyPr anchor="ctr"/>
          <a:lstStyle/>
          <a:p>
            <a:pPr algn="ctr">
              <a:spcBef>
                <a:spcPct val="50000"/>
              </a:spcBef>
              <a:defRPr/>
            </a:pPr>
            <a:r>
              <a:rPr lang="en-US" altLang="ja-JP" sz="1600" b="0">
                <a:solidFill>
                  <a:schemeClr val="tx1"/>
                </a:solidFill>
                <a:latin typeface="HGP創英角ｺﾞｼｯｸUB" pitchFamily="50" charset="-128"/>
                <a:ea typeface="HGP創英角ｺﾞｼｯｸUB" pitchFamily="50" charset="-128"/>
              </a:rPr>
              <a:t>MD/CD</a:t>
            </a:r>
            <a:r>
              <a:rPr lang="ja-JP" altLang="en-US" b="0">
                <a:solidFill>
                  <a:schemeClr val="tx1"/>
                </a:solidFill>
                <a:latin typeface="HGP創英角ｺﾞｼｯｸUB" pitchFamily="50" charset="-128"/>
                <a:ea typeface="HGP創英角ｺﾞｼｯｸUB" pitchFamily="50" charset="-128"/>
              </a:rPr>
              <a:t>　　　</a:t>
            </a:r>
          </a:p>
        </p:txBody>
      </p:sp>
      <p:sp>
        <p:nvSpPr>
          <p:cNvPr id="16416" name="Text Box 21"/>
          <p:cNvSpPr txBox="1">
            <a:spLocks noChangeArrowheads="1"/>
          </p:cNvSpPr>
          <p:nvPr/>
        </p:nvSpPr>
        <p:spPr bwMode="auto">
          <a:xfrm>
            <a:off x="4572000" y="836613"/>
            <a:ext cx="23764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ja-JP" altLang="en-US" sz="1800" b="0">
                <a:solidFill>
                  <a:schemeClr val="tx1"/>
                </a:solidFill>
                <a:latin typeface="HGS創英角ｺﾞｼｯｸUB" pitchFamily="50" charset="-128"/>
                <a:ea typeface="HGS創英角ｺﾞｼｯｸUB" pitchFamily="50" charset="-128"/>
              </a:rPr>
              <a:t>一般的な収容機材Ｂ</a:t>
            </a:r>
          </a:p>
        </p:txBody>
      </p:sp>
      <p:sp>
        <p:nvSpPr>
          <p:cNvPr id="16417" name="AutoShape 17"/>
          <p:cNvSpPr>
            <a:spLocks noChangeArrowheads="1"/>
          </p:cNvSpPr>
          <p:nvPr/>
        </p:nvSpPr>
        <p:spPr bwMode="auto">
          <a:xfrm>
            <a:off x="611188" y="5157788"/>
            <a:ext cx="7848600" cy="935037"/>
          </a:xfrm>
          <a:prstGeom prst="wedgeRoundRectCallout">
            <a:avLst>
              <a:gd name="adj1" fmla="val -14259"/>
              <a:gd name="adj2" fmla="val -45245"/>
              <a:gd name="adj3" fmla="val 16667"/>
            </a:avLst>
          </a:prstGeom>
          <a:solidFill>
            <a:srgbClr val="CCFFCC"/>
          </a:solidFill>
          <a:ln w="9525" algn="ctr">
            <a:solidFill>
              <a:schemeClr val="tx1"/>
            </a:solidFill>
            <a:miter lim="800000"/>
            <a:headEnd/>
            <a:tailEnd/>
          </a:ln>
        </p:spPr>
        <p:txBody>
          <a:bodyPr/>
          <a:lstStyle/>
          <a:p>
            <a:pPr algn="ctr">
              <a:spcBef>
                <a:spcPct val="50000"/>
              </a:spcBef>
            </a:pPr>
            <a:r>
              <a:rPr lang="ja-JP" altLang="en-US" sz="1600" b="0">
                <a:ea typeface="HGP創英角ｺﾞｼｯｸUB" pitchFamily="50" charset="-128"/>
              </a:rPr>
              <a:t>教室に設置されていない機器についてはポータルオフィスで貸出可能な場合があります</a:t>
            </a:r>
            <a:r>
              <a:rPr lang="en-US" altLang="ja-JP" sz="1600" b="0">
                <a:ea typeface="HGP創英角ｺﾞｼｯｸUB" pitchFamily="50" charset="-128"/>
              </a:rPr>
              <a:t/>
            </a:r>
            <a:br>
              <a:rPr lang="en-US" altLang="ja-JP" sz="1600" b="0">
                <a:ea typeface="HGP創英角ｺﾞｼｯｸUB" pitchFamily="50" charset="-128"/>
              </a:rPr>
            </a:br>
            <a:r>
              <a:rPr lang="ja-JP" altLang="en-US" sz="1600" b="0">
                <a:ea typeface="HGP創英角ｺﾞｼｯｸUB" pitchFamily="50" charset="-128"/>
              </a:rPr>
              <a:t>詳しくはＩＴサービスナビをご確認いただくか</a:t>
            </a:r>
            <a:br>
              <a:rPr lang="ja-JP" altLang="en-US" sz="1600" b="0">
                <a:ea typeface="HGP創英角ｺﾞｼｯｸUB" pitchFamily="50" charset="-128"/>
              </a:rPr>
            </a:br>
            <a:r>
              <a:rPr lang="ja-JP" altLang="en-US" sz="1600" b="0">
                <a:ea typeface="HGP創英角ｺﾞｼｯｸUB" pitchFamily="50" charset="-128"/>
              </a:rPr>
              <a:t>ポータルオフィスまでお問い合わせ下さい。</a:t>
            </a:r>
          </a:p>
        </p:txBody>
      </p:sp>
      <p:sp>
        <p:nvSpPr>
          <p:cNvPr id="16418" name="Rectangle 35"/>
          <p:cNvSpPr>
            <a:spLocks noChangeArrowheads="1"/>
          </p:cNvSpPr>
          <p:nvPr/>
        </p:nvSpPr>
        <p:spPr bwMode="auto">
          <a:xfrm>
            <a:off x="5003800" y="188913"/>
            <a:ext cx="3889375" cy="3603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ja-JP" altLang="en-US" sz="1800" b="0">
                <a:solidFill>
                  <a:srgbClr val="0033CC"/>
                </a:solidFill>
                <a:latin typeface="HGP創英角ｺﾞｼｯｸUB" pitchFamily="50" charset="-128"/>
                <a:ea typeface="HGP創英角ｺﾞｼｯｸUB" pitchFamily="50" charset="-128"/>
              </a:rPr>
              <a:t> （１４号館、１１号館など操作卓タイプ）</a:t>
            </a:r>
            <a:r>
              <a:rPr lang="ja-JP" altLang="en-US" sz="1800">
                <a:latin typeface="HGP創英角ｺﾞｼｯｸUB" pitchFamily="50" charset="-128"/>
                <a:ea typeface="HGP創英角ｺﾞｼｯｸUB" pitchFamily="50" charset="-128"/>
              </a:rPr>
              <a:t> </a:t>
            </a:r>
            <a:endParaRPr lang="en-US" altLang="ja-JP" sz="1800" b="0">
              <a:solidFill>
                <a:srgbClr val="0033CC"/>
              </a:solidFill>
              <a:latin typeface="HGP創英角ｺﾞｼｯｸUB" pitchFamily="50" charset="-128"/>
              <a:ea typeface="HGP創英角ｺﾞｼｯｸUB" pitchFamily="50" charset="-128"/>
            </a:endParaRPr>
          </a:p>
        </p:txBody>
      </p:sp>
      <p:sp>
        <p:nvSpPr>
          <p:cNvPr id="16419" name="Rectangle 6"/>
          <p:cNvSpPr txBox="1">
            <a:spLocks noChangeArrowheads="1"/>
          </p:cNvSpPr>
          <p:nvPr/>
        </p:nvSpPr>
        <p:spPr bwMode="auto">
          <a:xfrm>
            <a:off x="0" y="6381750"/>
            <a:ext cx="5397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algn="r" eaLnBrk="1" hangingPunct="1"/>
            <a:fld id="{12D83492-612E-42CA-894B-C297F8D15D71}" type="slidenum">
              <a:rPr lang="en-US" altLang="ja-JP" sz="1400" b="0">
                <a:solidFill>
                  <a:schemeClr val="tx1"/>
                </a:solidFill>
                <a:latin typeface="Meiryo UI" pitchFamily="50" charset="-128"/>
                <a:ea typeface="Meiryo UI" pitchFamily="50" charset="-128"/>
                <a:cs typeface="Meiryo UI" pitchFamily="50" charset="-128"/>
              </a:rPr>
              <a:pPr algn="r" eaLnBrk="1" hangingPunct="1"/>
              <a:t>14</a:t>
            </a:fld>
            <a:endParaRPr lang="en-US" altLang="ja-JP" sz="1400" b="0">
              <a:solidFill>
                <a:schemeClr val="tx1"/>
              </a:solidFill>
              <a:latin typeface="Meiryo UI" pitchFamily="50" charset="-128"/>
              <a:ea typeface="Meiryo UI" pitchFamily="50" charset="-128"/>
              <a:cs typeface="Meiryo UI" pitchFamily="50" charset="-128"/>
            </a:endParaRPr>
          </a:p>
        </p:txBody>
      </p:sp>
      <p:sp>
        <p:nvSpPr>
          <p:cNvPr id="22" name="Text Box 5"/>
          <p:cNvSpPr txBox="1">
            <a:spLocks noChangeArrowheads="1"/>
          </p:cNvSpPr>
          <p:nvPr/>
        </p:nvSpPr>
        <p:spPr bwMode="auto">
          <a:xfrm>
            <a:off x="5083175" y="6424613"/>
            <a:ext cx="4060825" cy="244475"/>
          </a:xfrm>
          <a:prstGeom prst="rect">
            <a:avLst/>
          </a:prstGeom>
          <a:noFill/>
          <a:ln w="0">
            <a:noFill/>
            <a:miter lim="800000"/>
            <a:headEnd/>
            <a:tailEnd/>
          </a:ln>
          <a:effectLst/>
        </p:spPr>
        <p:txBody>
          <a:bodyPr>
            <a:spAutoFit/>
          </a:bodyPr>
          <a:lstStyle>
            <a:lvl1pPr eaLnBrk="0" hangingPunct="0">
              <a:defRPr kumimoji="1" sz="2000" b="1">
                <a:solidFill>
                  <a:srgbClr val="FF0000"/>
                </a:solidFill>
                <a:latin typeface="Arial" charset="0"/>
                <a:ea typeface="HGP創英角ｺﾞｼｯｸUB" pitchFamily="50" charset="-128"/>
              </a:defRPr>
            </a:lvl1pPr>
            <a:lvl2pPr marL="742950" indent="-285750" eaLnBrk="0" hangingPunct="0">
              <a:defRPr kumimoji="1" sz="2000" b="1">
                <a:solidFill>
                  <a:srgbClr val="FF0000"/>
                </a:solidFill>
                <a:latin typeface="Arial" charset="0"/>
                <a:ea typeface="HGP創英角ｺﾞｼｯｸUB" pitchFamily="50" charset="-128"/>
              </a:defRPr>
            </a:lvl2pPr>
            <a:lvl3pPr marL="1143000" indent="-228600" eaLnBrk="0" hangingPunct="0">
              <a:defRPr kumimoji="1" sz="2000" b="1">
                <a:solidFill>
                  <a:srgbClr val="FF0000"/>
                </a:solidFill>
                <a:latin typeface="Arial" charset="0"/>
                <a:ea typeface="HGP創英角ｺﾞｼｯｸUB" pitchFamily="50" charset="-128"/>
              </a:defRPr>
            </a:lvl3pPr>
            <a:lvl4pPr marL="1600200" indent="-228600" eaLnBrk="0" hangingPunct="0">
              <a:defRPr kumimoji="1" sz="2000" b="1">
                <a:solidFill>
                  <a:srgbClr val="FF0000"/>
                </a:solidFill>
                <a:latin typeface="Arial" charset="0"/>
                <a:ea typeface="HGP創英角ｺﾞｼｯｸUB" pitchFamily="50" charset="-128"/>
              </a:defRPr>
            </a:lvl4pPr>
            <a:lvl5pPr marL="2057400" indent="-228600" eaLnBrk="0" hangingPunct="0">
              <a:defRPr kumimoji="1" sz="2000" b="1">
                <a:solidFill>
                  <a:srgbClr val="FF0000"/>
                </a:solidFill>
                <a:latin typeface="Arial" charset="0"/>
                <a:ea typeface="HGP創英角ｺﾞｼｯｸUB" pitchFamily="50" charset="-128"/>
              </a:defRPr>
            </a:lvl5pPr>
            <a:lvl6pPr marL="25146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6pPr>
            <a:lvl7pPr marL="29718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7pPr>
            <a:lvl8pPr marL="34290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8pPr>
            <a:lvl9pPr marL="38862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9pPr>
          </a:lstStyle>
          <a:p>
            <a:pPr algn="ctr" eaLnBrk="1" hangingPunct="1">
              <a:defRPr/>
            </a:pPr>
            <a:r>
              <a:rPr lang="en-US" altLang="ja-JP" sz="1000" b="0" dirty="0">
                <a:solidFill>
                  <a:schemeClr val="tx1">
                    <a:lumMod val="75000"/>
                    <a:lumOff val="25000"/>
                  </a:schemeClr>
                </a:solidFill>
                <a:latin typeface="Meiryo UI" pitchFamily="50" charset="-128"/>
                <a:ea typeface="Meiryo UI" pitchFamily="50" charset="-128"/>
                <a:cs typeface="Meiryo UI" pitchFamily="50" charset="-128"/>
              </a:rPr>
              <a:t>Copyright (C) </a:t>
            </a:r>
            <a:r>
              <a:rPr lang="en-US" altLang="ja-JP" sz="1000" b="0" dirty="0" smtClean="0">
                <a:solidFill>
                  <a:schemeClr val="tx1">
                    <a:lumMod val="75000"/>
                    <a:lumOff val="25000"/>
                  </a:schemeClr>
                </a:solidFill>
                <a:latin typeface="Meiryo UI" pitchFamily="50" charset="-128"/>
                <a:ea typeface="Meiryo UI" pitchFamily="50" charset="-128"/>
                <a:cs typeface="Meiryo UI" pitchFamily="50" charset="-128"/>
              </a:rPr>
              <a:t>2013, </a:t>
            </a:r>
            <a:r>
              <a:rPr lang="en-US" altLang="ja-JP" sz="1000" b="0" dirty="0">
                <a:solidFill>
                  <a:schemeClr val="tx1">
                    <a:lumMod val="75000"/>
                    <a:lumOff val="25000"/>
                  </a:schemeClr>
                </a:solidFill>
                <a:latin typeface="Meiryo UI" pitchFamily="50" charset="-128"/>
                <a:ea typeface="Meiryo UI" pitchFamily="50" charset="-128"/>
                <a:cs typeface="Meiryo UI" pitchFamily="50" charset="-128"/>
              </a:rPr>
              <a:t>WPO </a:t>
            </a:r>
            <a:r>
              <a:rPr lang="en-US" altLang="ja-JP" sz="1000" b="0" dirty="0" smtClean="0">
                <a:solidFill>
                  <a:schemeClr val="tx1">
                    <a:lumMod val="75000"/>
                    <a:lumOff val="25000"/>
                  </a:schemeClr>
                </a:solidFill>
                <a:latin typeface="Meiryo UI" pitchFamily="50" charset="-128"/>
                <a:ea typeface="Meiryo UI" pitchFamily="50" charset="-128"/>
                <a:cs typeface="Meiryo UI" pitchFamily="50" charset="-128"/>
              </a:rPr>
              <a:t>AV</a:t>
            </a:r>
            <a:r>
              <a:rPr lang="ja-JP" altLang="en-US" sz="1000" b="0" dirty="0">
                <a:solidFill>
                  <a:schemeClr val="tx1">
                    <a:lumMod val="75000"/>
                    <a:lumOff val="25000"/>
                  </a:schemeClr>
                </a:solidFill>
                <a:latin typeface="Meiryo UI" pitchFamily="50" charset="-128"/>
                <a:ea typeface="Meiryo UI" pitchFamily="50" charset="-128"/>
                <a:cs typeface="Meiryo UI" pitchFamily="50" charset="-128"/>
              </a:rPr>
              <a:t> </a:t>
            </a:r>
            <a:r>
              <a:rPr lang="en-US" altLang="ja-JP" sz="1000" b="0" dirty="0" smtClean="0">
                <a:solidFill>
                  <a:schemeClr val="tx1">
                    <a:lumMod val="75000"/>
                    <a:lumOff val="25000"/>
                  </a:schemeClr>
                </a:solidFill>
                <a:latin typeface="Meiryo UI" pitchFamily="50" charset="-128"/>
                <a:ea typeface="Meiryo UI" pitchFamily="50" charset="-128"/>
                <a:cs typeface="Meiryo UI" pitchFamily="50" charset="-128"/>
              </a:rPr>
              <a:t>Support</a:t>
            </a:r>
            <a:r>
              <a:rPr lang="en-US" altLang="ja-JP" sz="1000" b="0" dirty="0">
                <a:solidFill>
                  <a:schemeClr val="tx1">
                    <a:lumMod val="75000"/>
                    <a:lumOff val="25000"/>
                  </a:schemeClr>
                </a:solidFill>
                <a:latin typeface="Meiryo UI" pitchFamily="50" charset="-128"/>
                <a:ea typeface="Meiryo UI" pitchFamily="50" charset="-128"/>
                <a:cs typeface="Meiryo UI" pitchFamily="50" charset="-128"/>
              </a:rPr>
              <a:t>. All rights reserved.</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150" y="1404938"/>
            <a:ext cx="3349625"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7411" name="Text Box 8"/>
          <p:cNvSpPr txBox="1">
            <a:spLocks noChangeArrowheads="1"/>
          </p:cNvSpPr>
          <p:nvPr/>
        </p:nvSpPr>
        <p:spPr bwMode="auto">
          <a:xfrm>
            <a:off x="755650" y="981075"/>
            <a:ext cx="19415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ja-JP" altLang="en-US" sz="1400" b="0">
                <a:solidFill>
                  <a:schemeClr val="tx1"/>
                </a:solidFill>
                <a:latin typeface="HGP創英角ｺﾞｼｯｸUB" pitchFamily="50" charset="-128"/>
                <a:ea typeface="HGP創英角ｺﾞｼｯｸUB" pitchFamily="50" charset="-128"/>
              </a:rPr>
              <a:t>常設</a:t>
            </a:r>
            <a:r>
              <a:rPr lang="en-US" altLang="ja-JP" sz="1400" b="0">
                <a:solidFill>
                  <a:schemeClr val="tx1"/>
                </a:solidFill>
                <a:latin typeface="HGP創英角ｺﾞｼｯｸUB" pitchFamily="50" charset="-128"/>
                <a:ea typeface="HGP創英角ｺﾞｼｯｸUB" pitchFamily="50" charset="-128"/>
              </a:rPr>
              <a:t>PC</a:t>
            </a:r>
            <a:r>
              <a:rPr lang="ja-JP" altLang="en-US" sz="1400" b="0">
                <a:solidFill>
                  <a:schemeClr val="tx1"/>
                </a:solidFill>
                <a:latin typeface="HGP創英角ｺﾞｼｯｸUB" pitchFamily="50" charset="-128"/>
                <a:ea typeface="HGP創英角ｺﾞｼｯｸUB" pitchFamily="50" charset="-128"/>
              </a:rPr>
              <a:t>用</a:t>
            </a:r>
            <a:r>
              <a:rPr lang="en-US" altLang="ja-JP" sz="1400" b="0">
                <a:solidFill>
                  <a:schemeClr val="tx1"/>
                </a:solidFill>
                <a:latin typeface="HGP創英角ｺﾞｼｯｸUB" pitchFamily="50" charset="-128"/>
                <a:ea typeface="HGP創英角ｺﾞｼｯｸUB" pitchFamily="50" charset="-128"/>
              </a:rPr>
              <a:t>17</a:t>
            </a:r>
            <a:r>
              <a:rPr lang="ja-JP" altLang="en-US" sz="1400" b="0">
                <a:solidFill>
                  <a:schemeClr val="tx1"/>
                </a:solidFill>
                <a:latin typeface="HGP創英角ｺﾞｼｯｸUB" pitchFamily="50" charset="-128"/>
                <a:ea typeface="HGP創英角ｺﾞｼｯｸUB" pitchFamily="50" charset="-128"/>
              </a:rPr>
              <a:t>型モニター</a:t>
            </a:r>
          </a:p>
        </p:txBody>
      </p:sp>
      <p:sp>
        <p:nvSpPr>
          <p:cNvPr id="18436" name="Line 9"/>
          <p:cNvSpPr>
            <a:spLocks noChangeShapeType="1"/>
          </p:cNvSpPr>
          <p:nvPr/>
        </p:nvSpPr>
        <p:spPr bwMode="auto">
          <a:xfrm flipH="1" flipV="1">
            <a:off x="1547813" y="1268413"/>
            <a:ext cx="215900" cy="431800"/>
          </a:xfrm>
          <a:prstGeom prst="line">
            <a:avLst/>
          </a:prstGeom>
          <a:noFill/>
          <a:ln w="9525">
            <a:solidFill>
              <a:srgbClr val="FF0000"/>
            </a:solidFill>
            <a:round/>
            <a:headEnd type="triangle" w="med" len="med"/>
            <a:tailEnd/>
          </a:ln>
          <a:effectLst>
            <a:glow rad="38100">
              <a:schemeClr val="bg1"/>
            </a:glow>
          </a:effectLst>
          <a:extLst>
            <a:ext uri="{909E8E84-426E-40DD-AFC4-6F175D3DCCD1}">
              <a14:hiddenFill xmlns:a14="http://schemas.microsoft.com/office/drawing/2010/main">
                <a:noFill/>
              </a14:hiddenFill>
            </a:ext>
          </a:extLst>
        </p:spPr>
        <p:txBody>
          <a:bodyPr>
            <a:spAutoFit/>
          </a:bodyPr>
          <a:lstStyle/>
          <a:p>
            <a:pPr>
              <a:defRPr/>
            </a:pPr>
            <a:endParaRPr lang="ja-JP" altLang="en-US">
              <a:ea typeface="ＭＳ Ｐゴシック" charset="-128"/>
            </a:endParaRPr>
          </a:p>
        </p:txBody>
      </p:sp>
      <p:sp>
        <p:nvSpPr>
          <p:cNvPr id="17415" name="Text Box 11"/>
          <p:cNvSpPr txBox="1">
            <a:spLocks noChangeArrowheads="1"/>
          </p:cNvSpPr>
          <p:nvPr/>
        </p:nvSpPr>
        <p:spPr bwMode="auto">
          <a:xfrm>
            <a:off x="2916238" y="981075"/>
            <a:ext cx="26876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ja-JP" altLang="en-US" sz="1400" b="0">
                <a:solidFill>
                  <a:schemeClr val="tx1"/>
                </a:solidFill>
                <a:latin typeface="HGP創英角ｺﾞｼｯｸUB" pitchFamily="50" charset="-128"/>
                <a:ea typeface="HGP創英角ｺﾞｼｯｸUB" pitchFamily="50" charset="-128"/>
              </a:rPr>
              <a:t>映像確認用</a:t>
            </a:r>
            <a:r>
              <a:rPr lang="en-US" altLang="ja-JP" sz="1400" b="0">
                <a:solidFill>
                  <a:schemeClr val="tx1"/>
                </a:solidFill>
                <a:latin typeface="HGP創英角ｺﾞｼｯｸUB" pitchFamily="50" charset="-128"/>
                <a:ea typeface="HGP創英角ｺﾞｼｯｸUB" pitchFamily="50" charset="-128"/>
              </a:rPr>
              <a:t>7</a:t>
            </a:r>
            <a:r>
              <a:rPr lang="ja-JP" altLang="en-US" sz="1400" b="0">
                <a:solidFill>
                  <a:schemeClr val="tx1"/>
                </a:solidFill>
                <a:latin typeface="HGP創英角ｺﾞｼｯｸUB" pitchFamily="50" charset="-128"/>
                <a:ea typeface="HGP創英角ｺﾞｼｯｸUB" pitchFamily="50" charset="-128"/>
              </a:rPr>
              <a:t>型プレビューモニター</a:t>
            </a:r>
          </a:p>
        </p:txBody>
      </p:sp>
      <p:sp>
        <p:nvSpPr>
          <p:cNvPr id="18438" name="Line 12"/>
          <p:cNvSpPr>
            <a:spLocks noChangeShapeType="1"/>
          </p:cNvSpPr>
          <p:nvPr/>
        </p:nvSpPr>
        <p:spPr bwMode="auto">
          <a:xfrm flipV="1">
            <a:off x="2484438" y="1341438"/>
            <a:ext cx="793750" cy="962025"/>
          </a:xfrm>
          <a:prstGeom prst="line">
            <a:avLst/>
          </a:prstGeom>
          <a:noFill/>
          <a:ln w="9525">
            <a:solidFill>
              <a:srgbClr val="FF0000"/>
            </a:solidFill>
            <a:round/>
            <a:headEnd type="triangle" w="med" len="med"/>
            <a:tailEnd/>
          </a:ln>
          <a:effectLst>
            <a:glow rad="38100">
              <a:schemeClr val="bg1"/>
            </a:glow>
          </a:effectLst>
          <a:extLst>
            <a:ext uri="{909E8E84-426E-40DD-AFC4-6F175D3DCCD1}">
              <a14:hiddenFill xmlns:a14="http://schemas.microsoft.com/office/drawing/2010/main">
                <a:noFill/>
              </a14:hiddenFill>
            </a:ext>
          </a:extLst>
        </p:spPr>
        <p:txBody>
          <a:bodyPr>
            <a:spAutoFit/>
          </a:bodyPr>
          <a:lstStyle/>
          <a:p>
            <a:pPr>
              <a:defRPr/>
            </a:pPr>
            <a:endParaRPr lang="ja-JP" altLang="en-US">
              <a:ea typeface="ＭＳ Ｐゴシック" charset="-128"/>
            </a:endParaRPr>
          </a:p>
        </p:txBody>
      </p:sp>
      <p:sp>
        <p:nvSpPr>
          <p:cNvPr id="18439" name="Line 14"/>
          <p:cNvSpPr>
            <a:spLocks noChangeShapeType="1"/>
          </p:cNvSpPr>
          <p:nvPr/>
        </p:nvSpPr>
        <p:spPr bwMode="auto">
          <a:xfrm flipV="1">
            <a:off x="2771775" y="1989138"/>
            <a:ext cx="1368425" cy="503237"/>
          </a:xfrm>
          <a:prstGeom prst="line">
            <a:avLst/>
          </a:prstGeom>
          <a:noFill/>
          <a:ln w="9525">
            <a:solidFill>
              <a:srgbClr val="FF0000"/>
            </a:solidFill>
            <a:round/>
            <a:headEnd type="triangle" w="med" len="med"/>
            <a:tailEnd/>
          </a:ln>
          <a:effectLst>
            <a:glow rad="38100">
              <a:schemeClr val="bg1"/>
            </a:glow>
          </a:effectLst>
          <a:extLst>
            <a:ext uri="{909E8E84-426E-40DD-AFC4-6F175D3DCCD1}">
              <a14:hiddenFill xmlns:a14="http://schemas.microsoft.com/office/drawing/2010/main">
                <a:noFill/>
              </a14:hiddenFill>
            </a:ext>
          </a:extLst>
        </p:spPr>
        <p:txBody>
          <a:bodyPr>
            <a:spAutoFit/>
          </a:bodyPr>
          <a:lstStyle/>
          <a:p>
            <a:pPr>
              <a:defRPr/>
            </a:pPr>
            <a:endParaRPr lang="ja-JP" altLang="en-US">
              <a:ea typeface="ＭＳ Ｐゴシック" charset="-128"/>
            </a:endParaRPr>
          </a:p>
        </p:txBody>
      </p:sp>
      <p:sp>
        <p:nvSpPr>
          <p:cNvPr id="17422" name="Text Box 15"/>
          <p:cNvSpPr txBox="1">
            <a:spLocks noChangeArrowheads="1"/>
          </p:cNvSpPr>
          <p:nvPr/>
        </p:nvSpPr>
        <p:spPr bwMode="auto">
          <a:xfrm>
            <a:off x="4140200" y="1773238"/>
            <a:ext cx="2984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ja-JP" altLang="en-US" sz="1400" b="0">
                <a:solidFill>
                  <a:schemeClr val="tx1"/>
                </a:solidFill>
                <a:latin typeface="HGP創英角ｺﾞｼｯｸUB" pitchFamily="50" charset="-128"/>
                <a:ea typeface="HGP創英角ｺﾞｼｯｸUB" pitchFamily="50" charset="-128"/>
              </a:rPr>
              <a:t>操作卓扉開閉鍵（外部出力端子・</a:t>
            </a:r>
            <a:r>
              <a:rPr lang="en-US" altLang="ja-JP" sz="1400" b="0">
                <a:solidFill>
                  <a:schemeClr val="tx1"/>
                </a:solidFill>
                <a:latin typeface="HGP創英角ｺﾞｼｯｸUB" pitchFamily="50" charset="-128"/>
                <a:ea typeface="HGP創英角ｺﾞｼｯｸUB" pitchFamily="50" charset="-128"/>
              </a:rPr>
              <a:t>AC</a:t>
            </a:r>
            <a:r>
              <a:rPr lang="ja-JP" altLang="en-US" sz="1400" b="0">
                <a:solidFill>
                  <a:schemeClr val="tx1"/>
                </a:solidFill>
                <a:latin typeface="HGP創英角ｺﾞｼｯｸUB" pitchFamily="50" charset="-128"/>
                <a:ea typeface="HGP創英角ｺﾞｼｯｸUB" pitchFamily="50" charset="-128"/>
              </a:rPr>
              <a:t>）</a:t>
            </a:r>
          </a:p>
        </p:txBody>
      </p:sp>
      <p:sp>
        <p:nvSpPr>
          <p:cNvPr id="17423" name="Rectangle 28"/>
          <p:cNvSpPr>
            <a:spLocks noChangeArrowheads="1"/>
          </p:cNvSpPr>
          <p:nvPr/>
        </p:nvSpPr>
        <p:spPr bwMode="auto">
          <a:xfrm>
            <a:off x="179388" y="115888"/>
            <a:ext cx="4464050" cy="431800"/>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ja-JP" altLang="en-US" sz="2400" b="0">
                <a:solidFill>
                  <a:schemeClr val="tx1"/>
                </a:solidFill>
                <a:ea typeface="HGP創英角ｺﾞｼｯｸUB" pitchFamily="50" charset="-128"/>
              </a:rPr>
              <a:t>ＡＶ卓の主な構成（操作卓タイプ）</a:t>
            </a:r>
          </a:p>
        </p:txBody>
      </p:sp>
      <p:pic>
        <p:nvPicPr>
          <p:cNvPr id="17424" name="Picture 11" descr="鍵ｺﾝﾊﾟﾈ"/>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6100" y="3573463"/>
            <a:ext cx="3424238" cy="256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5" name="Oval 12"/>
          <p:cNvSpPr>
            <a:spLocks noChangeArrowheads="1"/>
          </p:cNvSpPr>
          <p:nvPr/>
        </p:nvSpPr>
        <p:spPr bwMode="auto">
          <a:xfrm>
            <a:off x="2555875" y="2349500"/>
            <a:ext cx="360363" cy="287338"/>
          </a:xfrm>
          <a:prstGeom prst="ellipse">
            <a:avLst/>
          </a:prstGeom>
          <a:noFill/>
          <a:ln w="25400" algn="ctr">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18445" name="AutoShape 13"/>
          <p:cNvSpPr>
            <a:spLocks noChangeArrowheads="1"/>
          </p:cNvSpPr>
          <p:nvPr/>
        </p:nvSpPr>
        <p:spPr bwMode="auto">
          <a:xfrm rot="5400000">
            <a:off x="4607719" y="872332"/>
            <a:ext cx="1079500" cy="4176712"/>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5357 h 21600"/>
              <a:gd name="T14" fmla="*/ 20827 w 21600"/>
              <a:gd name="T15" fmla="*/ 6801 h 21600"/>
            </a:gdLst>
            <a:ahLst/>
            <a:cxnLst>
              <a:cxn ang="T8">
                <a:pos x="T0" y="T1"/>
              </a:cxn>
              <a:cxn ang="T9">
                <a:pos x="T2" y="T3"/>
              </a:cxn>
              <a:cxn ang="T10">
                <a:pos x="T4" y="T5"/>
              </a:cxn>
              <a:cxn ang="T11">
                <a:pos x="T6" y="T7"/>
              </a:cxn>
            </a:cxnLst>
            <a:rect l="T12" t="T13" r="T14" b="T15"/>
            <a:pathLst>
              <a:path w="21600" h="21600">
                <a:moveTo>
                  <a:pt x="21600" y="6079"/>
                </a:moveTo>
                <a:lnTo>
                  <a:pt x="15088" y="0"/>
                </a:lnTo>
                <a:lnTo>
                  <a:pt x="15088" y="5357"/>
                </a:lnTo>
                <a:lnTo>
                  <a:pt x="12427" y="5357"/>
                </a:lnTo>
                <a:cubicBezTo>
                  <a:pt x="5564" y="5357"/>
                  <a:pt x="0" y="8402"/>
                  <a:pt x="0" y="12158"/>
                </a:cubicBezTo>
                <a:lnTo>
                  <a:pt x="0" y="21600"/>
                </a:lnTo>
                <a:lnTo>
                  <a:pt x="1476" y="21600"/>
                </a:lnTo>
                <a:lnTo>
                  <a:pt x="1476" y="12158"/>
                </a:lnTo>
                <a:cubicBezTo>
                  <a:pt x="1476" y="9199"/>
                  <a:pt x="6379" y="6801"/>
                  <a:pt x="12427" y="6801"/>
                </a:cubicBezTo>
                <a:lnTo>
                  <a:pt x="15088" y="6801"/>
                </a:lnTo>
                <a:lnTo>
                  <a:pt x="15088" y="12158"/>
                </a:lnTo>
                <a:lnTo>
                  <a:pt x="21600" y="6079"/>
                </a:lnTo>
                <a:close/>
              </a:path>
            </a:pathLst>
          </a:custGeom>
          <a:solidFill>
            <a:schemeClr val="tx1">
              <a:lumMod val="75000"/>
              <a:lumOff val="25000"/>
            </a:schemeClr>
          </a:solidFill>
          <a:ln w="9525" algn="ctr">
            <a:solidFill>
              <a:schemeClr val="tx1"/>
            </a:solidFill>
            <a:miter lim="800000"/>
            <a:headEnd/>
            <a:tailEnd/>
          </a:ln>
          <a:effectLst/>
        </p:spPr>
        <p:txBody>
          <a:bodyPr anchor="ctr">
            <a:spAutoFit/>
          </a:bodyPr>
          <a:lstStyle/>
          <a:p>
            <a:pPr>
              <a:defRPr/>
            </a:pPr>
            <a:endParaRPr lang="ja-JP" altLang="en-US">
              <a:ea typeface="ＭＳ Ｐゴシック" charset="-128"/>
            </a:endParaRPr>
          </a:p>
        </p:txBody>
      </p:sp>
      <p:sp>
        <p:nvSpPr>
          <p:cNvPr id="17427" name="Text Box 14"/>
          <p:cNvSpPr txBox="1">
            <a:spLocks noChangeArrowheads="1"/>
          </p:cNvSpPr>
          <p:nvPr/>
        </p:nvSpPr>
        <p:spPr bwMode="auto">
          <a:xfrm>
            <a:off x="684213" y="4365625"/>
            <a:ext cx="33115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ja-JP" altLang="en-US" b="0">
                <a:ea typeface="HGP創英角ｺﾞｼｯｸUB" pitchFamily="50" charset="-128"/>
              </a:rPr>
              <a:t>まず</a:t>
            </a:r>
            <a:r>
              <a:rPr lang="ja-JP" altLang="en-US" b="0" u="sng">
                <a:ea typeface="HGP創英角ｺﾞｼｯｸUB" pitchFamily="50" charset="-128"/>
              </a:rPr>
              <a:t>はじめに鍵を差し込んで</a:t>
            </a:r>
            <a:r>
              <a:rPr lang="ja-JP" altLang="en-US" b="0">
                <a:ea typeface="HGP創英角ｺﾞｼｯｸUB" pitchFamily="50" charset="-128"/>
              </a:rPr>
              <a:t>“開”側に倒してください！　扉を開けることが出来ます。</a:t>
            </a:r>
          </a:p>
        </p:txBody>
      </p:sp>
      <p:sp>
        <p:nvSpPr>
          <p:cNvPr id="17428" name="Text Box 15"/>
          <p:cNvSpPr txBox="1">
            <a:spLocks noChangeArrowheads="1"/>
          </p:cNvSpPr>
          <p:nvPr/>
        </p:nvSpPr>
        <p:spPr bwMode="auto">
          <a:xfrm>
            <a:off x="611188" y="5373688"/>
            <a:ext cx="3384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ja-JP" altLang="en-US" sz="1200" b="0">
                <a:solidFill>
                  <a:schemeClr val="tx1"/>
                </a:solidFill>
                <a:ea typeface="HGP創英角ｺﾞｼｯｸUB" pitchFamily="50" charset="-128"/>
              </a:rPr>
              <a:t>授業終了時は扉が完全に閉じていることを確認してから施錠をお忘れないようお願いいたします</a:t>
            </a:r>
          </a:p>
        </p:txBody>
      </p:sp>
      <p:sp>
        <p:nvSpPr>
          <p:cNvPr id="17429" name="Rectangle 35"/>
          <p:cNvSpPr>
            <a:spLocks noChangeArrowheads="1"/>
          </p:cNvSpPr>
          <p:nvPr/>
        </p:nvSpPr>
        <p:spPr bwMode="auto">
          <a:xfrm>
            <a:off x="5719763" y="115888"/>
            <a:ext cx="3313112" cy="3603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ja-JP" altLang="en-US" b="0">
                <a:solidFill>
                  <a:srgbClr val="0033CC"/>
                </a:solidFill>
                <a:latin typeface="HGP創英角ｺﾞｼｯｸUB" pitchFamily="50" charset="-128"/>
                <a:ea typeface="HGP創英角ｺﾞｼｯｸUB" pitchFamily="50" charset="-128"/>
              </a:rPr>
              <a:t> （１１号館など操作卓タイプ）</a:t>
            </a:r>
            <a:r>
              <a:rPr lang="ja-JP" altLang="en-US">
                <a:latin typeface="HGP創英角ｺﾞｼｯｸUB" pitchFamily="50" charset="-128"/>
                <a:ea typeface="HGP創英角ｺﾞｼｯｸUB" pitchFamily="50" charset="-128"/>
              </a:rPr>
              <a:t> </a:t>
            </a:r>
            <a:endParaRPr lang="en-US" altLang="ja-JP" b="0">
              <a:solidFill>
                <a:srgbClr val="0033CC"/>
              </a:solidFill>
              <a:latin typeface="HGP創英角ｺﾞｼｯｸUB" pitchFamily="50" charset="-128"/>
              <a:ea typeface="HGP創英角ｺﾞｼｯｸUB" pitchFamily="50" charset="-128"/>
            </a:endParaRPr>
          </a:p>
        </p:txBody>
      </p:sp>
      <p:sp>
        <p:nvSpPr>
          <p:cNvPr id="18" name="Rectangle 28"/>
          <p:cNvSpPr>
            <a:spLocks noChangeArrowheads="1"/>
          </p:cNvSpPr>
          <p:nvPr/>
        </p:nvSpPr>
        <p:spPr bwMode="auto">
          <a:xfrm>
            <a:off x="179388" y="655638"/>
            <a:ext cx="2990850" cy="215900"/>
          </a:xfrm>
          <a:prstGeom prst="rect">
            <a:avLst/>
          </a:prstGeom>
          <a:solidFill>
            <a:schemeClr val="bg1">
              <a:lumMod val="85000"/>
            </a:schemeClr>
          </a:solidFill>
          <a:ln>
            <a:noFill/>
          </a:ln>
        </p:spPr>
        <p:txBody>
          <a:bodyPr wrap="none" anchor="ctr"/>
          <a:lstStyle/>
          <a:p>
            <a:pPr>
              <a:defRPr/>
            </a:pPr>
            <a:r>
              <a:rPr lang="ja-JP" altLang="en-US" sz="1400" b="0" dirty="0">
                <a:solidFill>
                  <a:srgbClr val="0033CC"/>
                </a:solidFill>
                <a:ea typeface="HGP創英角ｺﾞｼｯｸUB" pitchFamily="50" charset="-128"/>
              </a:rPr>
              <a:t>～鍵（扉鍵）の利用方法について～</a:t>
            </a:r>
          </a:p>
        </p:txBody>
      </p:sp>
      <p:sp>
        <p:nvSpPr>
          <p:cNvPr id="17431" name="Rectangle 6"/>
          <p:cNvSpPr txBox="1">
            <a:spLocks noChangeArrowheads="1"/>
          </p:cNvSpPr>
          <p:nvPr/>
        </p:nvSpPr>
        <p:spPr bwMode="auto">
          <a:xfrm>
            <a:off x="0" y="6381750"/>
            <a:ext cx="5397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algn="r" eaLnBrk="1" hangingPunct="1"/>
            <a:fld id="{603C69EE-72B9-496D-B969-AF2E93ACAB5B}" type="slidenum">
              <a:rPr lang="en-US" altLang="ja-JP" sz="1400" b="0">
                <a:solidFill>
                  <a:schemeClr val="tx1"/>
                </a:solidFill>
                <a:latin typeface="Meiryo UI" pitchFamily="50" charset="-128"/>
                <a:ea typeface="Meiryo UI" pitchFamily="50" charset="-128"/>
                <a:cs typeface="Meiryo UI" pitchFamily="50" charset="-128"/>
              </a:rPr>
              <a:pPr algn="r" eaLnBrk="1" hangingPunct="1"/>
              <a:t>15</a:t>
            </a:fld>
            <a:endParaRPr lang="en-US" altLang="ja-JP" sz="1400" b="0">
              <a:solidFill>
                <a:schemeClr val="tx1"/>
              </a:solidFill>
              <a:latin typeface="Meiryo UI" pitchFamily="50" charset="-128"/>
              <a:ea typeface="Meiryo UI" pitchFamily="50" charset="-128"/>
              <a:cs typeface="Meiryo UI" pitchFamily="50" charset="-128"/>
            </a:endParaRPr>
          </a:p>
        </p:txBody>
      </p:sp>
      <p:sp>
        <p:nvSpPr>
          <p:cNvPr id="17432" name="Text Box 26"/>
          <p:cNvSpPr txBox="1">
            <a:spLocks noChangeArrowheads="1"/>
          </p:cNvSpPr>
          <p:nvPr/>
        </p:nvSpPr>
        <p:spPr bwMode="auto">
          <a:xfrm>
            <a:off x="5799138" y="3165475"/>
            <a:ext cx="5397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ja-JP" altLang="en-US" sz="1400" b="0">
                <a:solidFill>
                  <a:schemeClr val="bg1"/>
                </a:solidFill>
                <a:latin typeface="HGP創英角ｺﾞｼｯｸUB" pitchFamily="50" charset="-128"/>
                <a:ea typeface="HGP創英角ｺﾞｼｯｸUB" pitchFamily="50" charset="-128"/>
              </a:rPr>
              <a:t>拡大</a:t>
            </a:r>
          </a:p>
        </p:txBody>
      </p:sp>
      <p:sp>
        <p:nvSpPr>
          <p:cNvPr id="21" name="Text Box 5"/>
          <p:cNvSpPr txBox="1">
            <a:spLocks noChangeArrowheads="1"/>
          </p:cNvSpPr>
          <p:nvPr/>
        </p:nvSpPr>
        <p:spPr bwMode="auto">
          <a:xfrm>
            <a:off x="5083175" y="6424613"/>
            <a:ext cx="4060825" cy="244475"/>
          </a:xfrm>
          <a:prstGeom prst="rect">
            <a:avLst/>
          </a:prstGeom>
          <a:noFill/>
          <a:ln w="0">
            <a:noFill/>
            <a:miter lim="800000"/>
            <a:headEnd/>
            <a:tailEnd/>
          </a:ln>
          <a:effectLst/>
        </p:spPr>
        <p:txBody>
          <a:bodyPr>
            <a:spAutoFit/>
          </a:bodyPr>
          <a:lstStyle>
            <a:lvl1pPr eaLnBrk="0" hangingPunct="0">
              <a:defRPr kumimoji="1" sz="2000" b="1">
                <a:solidFill>
                  <a:srgbClr val="FF0000"/>
                </a:solidFill>
                <a:latin typeface="Arial" charset="0"/>
                <a:ea typeface="HGP創英角ｺﾞｼｯｸUB" pitchFamily="50" charset="-128"/>
              </a:defRPr>
            </a:lvl1pPr>
            <a:lvl2pPr marL="742950" indent="-285750" eaLnBrk="0" hangingPunct="0">
              <a:defRPr kumimoji="1" sz="2000" b="1">
                <a:solidFill>
                  <a:srgbClr val="FF0000"/>
                </a:solidFill>
                <a:latin typeface="Arial" charset="0"/>
                <a:ea typeface="HGP創英角ｺﾞｼｯｸUB" pitchFamily="50" charset="-128"/>
              </a:defRPr>
            </a:lvl2pPr>
            <a:lvl3pPr marL="1143000" indent="-228600" eaLnBrk="0" hangingPunct="0">
              <a:defRPr kumimoji="1" sz="2000" b="1">
                <a:solidFill>
                  <a:srgbClr val="FF0000"/>
                </a:solidFill>
                <a:latin typeface="Arial" charset="0"/>
                <a:ea typeface="HGP創英角ｺﾞｼｯｸUB" pitchFamily="50" charset="-128"/>
              </a:defRPr>
            </a:lvl3pPr>
            <a:lvl4pPr marL="1600200" indent="-228600" eaLnBrk="0" hangingPunct="0">
              <a:defRPr kumimoji="1" sz="2000" b="1">
                <a:solidFill>
                  <a:srgbClr val="FF0000"/>
                </a:solidFill>
                <a:latin typeface="Arial" charset="0"/>
                <a:ea typeface="HGP創英角ｺﾞｼｯｸUB" pitchFamily="50" charset="-128"/>
              </a:defRPr>
            </a:lvl4pPr>
            <a:lvl5pPr marL="2057400" indent="-228600" eaLnBrk="0" hangingPunct="0">
              <a:defRPr kumimoji="1" sz="2000" b="1">
                <a:solidFill>
                  <a:srgbClr val="FF0000"/>
                </a:solidFill>
                <a:latin typeface="Arial" charset="0"/>
                <a:ea typeface="HGP創英角ｺﾞｼｯｸUB" pitchFamily="50" charset="-128"/>
              </a:defRPr>
            </a:lvl5pPr>
            <a:lvl6pPr marL="25146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6pPr>
            <a:lvl7pPr marL="29718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7pPr>
            <a:lvl8pPr marL="34290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8pPr>
            <a:lvl9pPr marL="38862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9pPr>
          </a:lstStyle>
          <a:p>
            <a:pPr algn="ctr" eaLnBrk="1" hangingPunct="1">
              <a:defRPr/>
            </a:pPr>
            <a:r>
              <a:rPr lang="en-US" altLang="ja-JP" sz="1000" b="0" dirty="0">
                <a:solidFill>
                  <a:schemeClr val="tx1">
                    <a:lumMod val="75000"/>
                    <a:lumOff val="25000"/>
                  </a:schemeClr>
                </a:solidFill>
                <a:latin typeface="Meiryo UI" pitchFamily="50" charset="-128"/>
                <a:ea typeface="Meiryo UI" pitchFamily="50" charset="-128"/>
                <a:cs typeface="Meiryo UI" pitchFamily="50" charset="-128"/>
              </a:rPr>
              <a:t>Copyright (C) </a:t>
            </a:r>
            <a:r>
              <a:rPr lang="en-US" altLang="ja-JP" sz="1000" b="0" dirty="0" smtClean="0">
                <a:solidFill>
                  <a:schemeClr val="tx1">
                    <a:lumMod val="75000"/>
                    <a:lumOff val="25000"/>
                  </a:schemeClr>
                </a:solidFill>
                <a:latin typeface="Meiryo UI" pitchFamily="50" charset="-128"/>
                <a:ea typeface="Meiryo UI" pitchFamily="50" charset="-128"/>
                <a:cs typeface="Meiryo UI" pitchFamily="50" charset="-128"/>
              </a:rPr>
              <a:t>2013, </a:t>
            </a:r>
            <a:r>
              <a:rPr lang="en-US" altLang="ja-JP" sz="1000" b="0" dirty="0">
                <a:solidFill>
                  <a:schemeClr val="tx1">
                    <a:lumMod val="75000"/>
                    <a:lumOff val="25000"/>
                  </a:schemeClr>
                </a:solidFill>
                <a:latin typeface="Meiryo UI" pitchFamily="50" charset="-128"/>
                <a:ea typeface="Meiryo UI" pitchFamily="50" charset="-128"/>
                <a:cs typeface="Meiryo UI" pitchFamily="50" charset="-128"/>
              </a:rPr>
              <a:t>WPO </a:t>
            </a:r>
            <a:r>
              <a:rPr lang="en-US" altLang="ja-JP" sz="1000" b="0" dirty="0" smtClean="0">
                <a:solidFill>
                  <a:schemeClr val="tx1">
                    <a:lumMod val="75000"/>
                    <a:lumOff val="25000"/>
                  </a:schemeClr>
                </a:solidFill>
                <a:latin typeface="Meiryo UI" pitchFamily="50" charset="-128"/>
                <a:ea typeface="Meiryo UI" pitchFamily="50" charset="-128"/>
                <a:cs typeface="Meiryo UI" pitchFamily="50" charset="-128"/>
              </a:rPr>
              <a:t>AV</a:t>
            </a:r>
            <a:r>
              <a:rPr lang="ja-JP" altLang="en-US" sz="1000" b="0" dirty="0">
                <a:solidFill>
                  <a:schemeClr val="tx1">
                    <a:lumMod val="75000"/>
                    <a:lumOff val="25000"/>
                  </a:schemeClr>
                </a:solidFill>
                <a:latin typeface="Meiryo UI" pitchFamily="50" charset="-128"/>
                <a:ea typeface="Meiryo UI" pitchFamily="50" charset="-128"/>
                <a:cs typeface="Meiryo UI" pitchFamily="50" charset="-128"/>
              </a:rPr>
              <a:t> </a:t>
            </a:r>
            <a:r>
              <a:rPr lang="en-US" altLang="ja-JP" sz="1000" b="0" dirty="0" smtClean="0">
                <a:solidFill>
                  <a:schemeClr val="tx1">
                    <a:lumMod val="75000"/>
                    <a:lumOff val="25000"/>
                  </a:schemeClr>
                </a:solidFill>
                <a:latin typeface="Meiryo UI" pitchFamily="50" charset="-128"/>
                <a:ea typeface="Meiryo UI" pitchFamily="50" charset="-128"/>
                <a:cs typeface="Meiryo UI" pitchFamily="50" charset="-128"/>
              </a:rPr>
              <a:t>Support</a:t>
            </a:r>
            <a:r>
              <a:rPr lang="en-US" altLang="ja-JP" sz="1000" b="0" dirty="0">
                <a:solidFill>
                  <a:schemeClr val="tx1">
                    <a:lumMod val="75000"/>
                    <a:lumOff val="25000"/>
                  </a:schemeClr>
                </a:solidFill>
                <a:latin typeface="Meiryo UI" pitchFamily="50" charset="-128"/>
                <a:ea typeface="Meiryo UI" pitchFamily="50" charset="-128"/>
                <a:cs typeface="Meiryo UI" pitchFamily="50" charset="-128"/>
              </a:rPr>
              <a:t>. All rights reserved.</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15"/>
          <p:cNvSpPr txBox="1">
            <a:spLocks noChangeArrowheads="1"/>
          </p:cNvSpPr>
          <p:nvPr/>
        </p:nvSpPr>
        <p:spPr bwMode="auto">
          <a:xfrm>
            <a:off x="3325813" y="1060450"/>
            <a:ext cx="18938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ja-JP" altLang="en-US" sz="1400" b="0">
                <a:solidFill>
                  <a:schemeClr val="tx1"/>
                </a:solidFill>
                <a:latin typeface="HGP創英角ｺﾞｼｯｸUB" pitchFamily="50" charset="-128"/>
                <a:ea typeface="HGP創英角ｺﾞｼｯｸUB" pitchFamily="50" charset="-128"/>
              </a:rPr>
              <a:t>操作卓扉が閉じた状態</a:t>
            </a:r>
            <a:endParaRPr lang="en-US" altLang="ja-JP" sz="1400" b="0">
              <a:solidFill>
                <a:schemeClr val="tx1"/>
              </a:solidFill>
              <a:latin typeface="HGP創英角ｺﾞｼｯｸUB" pitchFamily="50" charset="-128"/>
              <a:ea typeface="HGP創英角ｺﾞｼｯｸUB" pitchFamily="50" charset="-128"/>
            </a:endParaRPr>
          </a:p>
        </p:txBody>
      </p:sp>
      <p:sp>
        <p:nvSpPr>
          <p:cNvPr id="18435" name="Text Box 18"/>
          <p:cNvSpPr txBox="1">
            <a:spLocks noChangeArrowheads="1"/>
          </p:cNvSpPr>
          <p:nvPr/>
        </p:nvSpPr>
        <p:spPr bwMode="auto">
          <a:xfrm>
            <a:off x="6516688" y="4148138"/>
            <a:ext cx="13366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ja-JP" altLang="en-US" sz="1400" b="0">
                <a:solidFill>
                  <a:schemeClr val="tx1"/>
                </a:solidFill>
                <a:latin typeface="HGP創英角ｺﾞｼｯｸUB" pitchFamily="50" charset="-128"/>
                <a:ea typeface="HGP創英角ｺﾞｼｯｸUB" pitchFamily="50" charset="-128"/>
              </a:rPr>
              <a:t>右扉内ＡＶ機器</a:t>
            </a:r>
          </a:p>
        </p:txBody>
      </p:sp>
      <p:sp>
        <p:nvSpPr>
          <p:cNvPr id="18436" name="Text Box 30"/>
          <p:cNvSpPr txBox="1">
            <a:spLocks noChangeArrowheads="1"/>
          </p:cNvSpPr>
          <p:nvPr/>
        </p:nvSpPr>
        <p:spPr bwMode="auto">
          <a:xfrm>
            <a:off x="3492500" y="4437063"/>
            <a:ext cx="1368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ja-JP" altLang="en-US" sz="1400" b="0">
                <a:solidFill>
                  <a:schemeClr val="tx1"/>
                </a:solidFill>
                <a:latin typeface="HGP創英角ｺﾞｼｯｸUB" pitchFamily="50" charset="-128"/>
                <a:ea typeface="HGP創英角ｺﾞｼｯｸUB" pitchFamily="50" charset="-128"/>
              </a:rPr>
              <a:t>中扉内マイク類</a:t>
            </a:r>
          </a:p>
        </p:txBody>
      </p:sp>
      <p:pic>
        <p:nvPicPr>
          <p:cNvPr id="18437" name="Picture 6" descr="扉閉じ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019175"/>
            <a:ext cx="2776537"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7" descr="扉開いた"/>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213" y="2060575"/>
            <a:ext cx="2808287"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Text Box 15"/>
          <p:cNvSpPr txBox="1">
            <a:spLocks noChangeArrowheads="1"/>
          </p:cNvSpPr>
          <p:nvPr/>
        </p:nvSpPr>
        <p:spPr bwMode="auto">
          <a:xfrm>
            <a:off x="5651500" y="2132013"/>
            <a:ext cx="19208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ja-JP" altLang="en-US" sz="1400" b="0">
                <a:solidFill>
                  <a:schemeClr val="tx1"/>
                </a:solidFill>
                <a:latin typeface="HGP創英角ｺﾞｼｯｸUB" pitchFamily="50" charset="-128"/>
                <a:ea typeface="HGP創英角ｺﾞｼｯｸUB" pitchFamily="50" charset="-128"/>
              </a:rPr>
              <a:t>操作卓扉が開いた状態</a:t>
            </a:r>
            <a:endParaRPr lang="en-US" altLang="ja-JP" sz="1400" b="0">
              <a:solidFill>
                <a:schemeClr val="tx1"/>
              </a:solidFill>
              <a:latin typeface="HGP創英角ｺﾞｼｯｸUB" pitchFamily="50" charset="-128"/>
              <a:ea typeface="HGP創英角ｺﾞｼｯｸUB" pitchFamily="50" charset="-128"/>
            </a:endParaRPr>
          </a:p>
        </p:txBody>
      </p:sp>
      <p:pic>
        <p:nvPicPr>
          <p:cNvPr id="18440" name="Picture 9" descr="kyoutu_av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688" y="4508500"/>
            <a:ext cx="1368425"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10" descr="kyoutu_av0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113" y="4508500"/>
            <a:ext cx="1403350"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2" name="Picture 11" descr="kyoutu_av0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8038" y="4797425"/>
            <a:ext cx="1655762" cy="152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3" name="Text Box 18"/>
          <p:cNvSpPr txBox="1">
            <a:spLocks noChangeArrowheads="1"/>
          </p:cNvSpPr>
          <p:nvPr/>
        </p:nvSpPr>
        <p:spPr bwMode="auto">
          <a:xfrm>
            <a:off x="900113" y="4149725"/>
            <a:ext cx="13366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ja-JP" altLang="en-US" sz="1400" b="0">
                <a:solidFill>
                  <a:schemeClr val="tx1"/>
                </a:solidFill>
                <a:latin typeface="HGP創英角ｺﾞｼｯｸUB" pitchFamily="50" charset="-128"/>
                <a:ea typeface="HGP創英角ｺﾞｼｯｸUB" pitchFamily="50" charset="-128"/>
              </a:rPr>
              <a:t>左扉内ＡＶ機器</a:t>
            </a:r>
          </a:p>
        </p:txBody>
      </p:sp>
      <p:sp>
        <p:nvSpPr>
          <p:cNvPr id="19469" name="Line 19"/>
          <p:cNvSpPr>
            <a:spLocks noChangeShapeType="1"/>
          </p:cNvSpPr>
          <p:nvPr/>
        </p:nvSpPr>
        <p:spPr bwMode="auto">
          <a:xfrm flipV="1">
            <a:off x="4140200" y="3429000"/>
            <a:ext cx="431800" cy="1079500"/>
          </a:xfrm>
          <a:prstGeom prst="line">
            <a:avLst/>
          </a:prstGeom>
          <a:noFill/>
          <a:ln w="38100">
            <a:solidFill>
              <a:srgbClr val="FF0000"/>
            </a:solidFill>
            <a:round/>
            <a:headEnd type="triangle" w="med" len="med"/>
            <a:tailEnd/>
          </a:ln>
          <a:effectLst>
            <a:glow rad="38100">
              <a:schemeClr val="bg1"/>
            </a:glow>
          </a:effectLst>
          <a:extLst>
            <a:ext uri="{909E8E84-426E-40DD-AFC4-6F175D3DCCD1}">
              <a14:hiddenFill xmlns:a14="http://schemas.microsoft.com/office/drawing/2010/main">
                <a:noFill/>
              </a14:hiddenFill>
            </a:ext>
          </a:extLst>
        </p:spPr>
        <p:txBody>
          <a:bodyPr>
            <a:spAutoFit/>
          </a:bodyPr>
          <a:lstStyle/>
          <a:p>
            <a:pPr>
              <a:defRPr/>
            </a:pPr>
            <a:endParaRPr lang="ja-JP" altLang="en-US">
              <a:ea typeface="ＭＳ Ｐゴシック" charset="-128"/>
            </a:endParaRPr>
          </a:p>
        </p:txBody>
      </p:sp>
      <p:sp>
        <p:nvSpPr>
          <p:cNvPr id="19470" name="Line 17"/>
          <p:cNvSpPr>
            <a:spLocks noChangeShapeType="1"/>
          </p:cNvSpPr>
          <p:nvPr/>
        </p:nvSpPr>
        <p:spPr bwMode="auto">
          <a:xfrm flipV="1">
            <a:off x="2195513" y="3357563"/>
            <a:ext cx="1368425" cy="863600"/>
          </a:xfrm>
          <a:prstGeom prst="line">
            <a:avLst/>
          </a:prstGeom>
          <a:noFill/>
          <a:ln w="38100">
            <a:solidFill>
              <a:srgbClr val="FF0000"/>
            </a:solidFill>
            <a:round/>
            <a:headEnd type="triangle" w="med" len="med"/>
            <a:tailEnd/>
          </a:ln>
          <a:effectLst>
            <a:glow rad="38100">
              <a:schemeClr val="bg1"/>
            </a:glow>
          </a:effectLst>
          <a:extLst>
            <a:ext uri="{909E8E84-426E-40DD-AFC4-6F175D3DCCD1}">
              <a14:hiddenFill xmlns:a14="http://schemas.microsoft.com/office/drawing/2010/main">
                <a:noFill/>
              </a14:hiddenFill>
            </a:ext>
          </a:extLst>
        </p:spPr>
        <p:txBody>
          <a:bodyPr>
            <a:spAutoFit/>
          </a:bodyPr>
          <a:lstStyle/>
          <a:p>
            <a:pPr>
              <a:defRPr/>
            </a:pPr>
            <a:endParaRPr lang="ja-JP" altLang="en-US">
              <a:ea typeface="ＭＳ Ｐゴシック" charset="-128"/>
            </a:endParaRPr>
          </a:p>
        </p:txBody>
      </p:sp>
      <p:sp>
        <p:nvSpPr>
          <p:cNvPr id="19471" name="Line 29"/>
          <p:cNvSpPr>
            <a:spLocks noChangeShapeType="1"/>
          </p:cNvSpPr>
          <p:nvPr/>
        </p:nvSpPr>
        <p:spPr bwMode="auto">
          <a:xfrm flipH="1" flipV="1">
            <a:off x="5219700" y="2565400"/>
            <a:ext cx="1873250" cy="1584325"/>
          </a:xfrm>
          <a:prstGeom prst="line">
            <a:avLst/>
          </a:prstGeom>
          <a:noFill/>
          <a:ln w="38100">
            <a:solidFill>
              <a:srgbClr val="FF0000"/>
            </a:solidFill>
            <a:round/>
            <a:headEnd type="triangle" w="med" len="med"/>
            <a:tailEnd/>
          </a:ln>
          <a:effectLst>
            <a:glow rad="38100">
              <a:schemeClr val="bg1"/>
            </a:glow>
          </a:effectLst>
          <a:extLst>
            <a:ext uri="{909E8E84-426E-40DD-AFC4-6F175D3DCCD1}">
              <a14:hiddenFill xmlns:a14="http://schemas.microsoft.com/office/drawing/2010/main">
                <a:noFill/>
              </a14:hiddenFill>
            </a:ext>
          </a:extLst>
        </p:spPr>
        <p:txBody>
          <a:bodyPr>
            <a:spAutoFit/>
          </a:bodyPr>
          <a:lstStyle/>
          <a:p>
            <a:pPr>
              <a:defRPr/>
            </a:pPr>
            <a:endParaRPr lang="ja-JP" altLang="en-US">
              <a:ea typeface="ＭＳ Ｐゴシック" charset="-128"/>
            </a:endParaRPr>
          </a:p>
        </p:txBody>
      </p:sp>
      <p:sp>
        <p:nvSpPr>
          <p:cNvPr id="18453" name="Rectangle 28"/>
          <p:cNvSpPr>
            <a:spLocks noChangeArrowheads="1"/>
          </p:cNvSpPr>
          <p:nvPr/>
        </p:nvSpPr>
        <p:spPr bwMode="auto">
          <a:xfrm>
            <a:off x="179388" y="115888"/>
            <a:ext cx="4464050" cy="431800"/>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ja-JP" altLang="en-US" sz="2400" b="0">
                <a:solidFill>
                  <a:schemeClr val="tx1"/>
                </a:solidFill>
                <a:ea typeface="HGP創英角ｺﾞｼｯｸUB" pitchFamily="50" charset="-128"/>
              </a:rPr>
              <a:t>ＡＶ卓の主な構成（操作卓タイプ）</a:t>
            </a:r>
          </a:p>
        </p:txBody>
      </p:sp>
      <p:sp>
        <p:nvSpPr>
          <p:cNvPr id="20" name="Rectangle 28"/>
          <p:cNvSpPr>
            <a:spLocks noChangeArrowheads="1"/>
          </p:cNvSpPr>
          <p:nvPr/>
        </p:nvSpPr>
        <p:spPr bwMode="auto">
          <a:xfrm>
            <a:off x="179388" y="655638"/>
            <a:ext cx="2952750" cy="215900"/>
          </a:xfrm>
          <a:prstGeom prst="rect">
            <a:avLst/>
          </a:prstGeom>
          <a:solidFill>
            <a:schemeClr val="bg1">
              <a:lumMod val="85000"/>
            </a:schemeClr>
          </a:solidFill>
          <a:ln>
            <a:noFill/>
          </a:ln>
        </p:spPr>
        <p:txBody>
          <a:bodyPr wrap="none" anchor="ctr"/>
          <a:lstStyle/>
          <a:p>
            <a:pPr>
              <a:defRPr/>
            </a:pPr>
            <a:r>
              <a:rPr lang="ja-JP" altLang="en-US" sz="1400" b="0" dirty="0">
                <a:solidFill>
                  <a:srgbClr val="0033CC"/>
                </a:solidFill>
                <a:ea typeface="HGP創英角ｺﾞｼｯｸUB" pitchFamily="50" charset="-128"/>
              </a:rPr>
              <a:t>～各扉と収納機器について（全体）～</a:t>
            </a:r>
          </a:p>
        </p:txBody>
      </p:sp>
      <p:sp>
        <p:nvSpPr>
          <p:cNvPr id="18455" name="Rectangle 6"/>
          <p:cNvSpPr txBox="1">
            <a:spLocks noChangeArrowheads="1"/>
          </p:cNvSpPr>
          <p:nvPr/>
        </p:nvSpPr>
        <p:spPr bwMode="auto">
          <a:xfrm>
            <a:off x="0" y="6381750"/>
            <a:ext cx="5397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algn="r" eaLnBrk="1" hangingPunct="1"/>
            <a:fld id="{33F8F494-7C1E-46FC-B637-C214A3C73CCF}" type="slidenum">
              <a:rPr lang="en-US" altLang="ja-JP" sz="1400" b="0">
                <a:solidFill>
                  <a:schemeClr val="tx1"/>
                </a:solidFill>
                <a:latin typeface="Meiryo UI" pitchFamily="50" charset="-128"/>
                <a:ea typeface="Meiryo UI" pitchFamily="50" charset="-128"/>
                <a:cs typeface="Meiryo UI" pitchFamily="50" charset="-128"/>
              </a:rPr>
              <a:pPr algn="r" eaLnBrk="1" hangingPunct="1"/>
              <a:t>16</a:t>
            </a:fld>
            <a:endParaRPr lang="en-US" altLang="ja-JP" sz="1400" b="0">
              <a:solidFill>
                <a:schemeClr val="tx1"/>
              </a:solidFill>
              <a:latin typeface="Meiryo UI" pitchFamily="50" charset="-128"/>
              <a:ea typeface="Meiryo UI" pitchFamily="50" charset="-128"/>
              <a:cs typeface="Meiryo UI" pitchFamily="50" charset="-128"/>
            </a:endParaRPr>
          </a:p>
        </p:txBody>
      </p:sp>
      <p:sp>
        <p:nvSpPr>
          <p:cNvPr id="23" name="Text Box 5"/>
          <p:cNvSpPr txBox="1">
            <a:spLocks noChangeArrowheads="1"/>
          </p:cNvSpPr>
          <p:nvPr/>
        </p:nvSpPr>
        <p:spPr bwMode="auto">
          <a:xfrm>
            <a:off x="5083175" y="6424613"/>
            <a:ext cx="4060825" cy="244475"/>
          </a:xfrm>
          <a:prstGeom prst="rect">
            <a:avLst/>
          </a:prstGeom>
          <a:noFill/>
          <a:ln w="0">
            <a:noFill/>
            <a:miter lim="800000"/>
            <a:headEnd/>
            <a:tailEnd/>
          </a:ln>
          <a:effectLst/>
        </p:spPr>
        <p:txBody>
          <a:bodyPr>
            <a:spAutoFit/>
          </a:bodyPr>
          <a:lstStyle>
            <a:lvl1pPr eaLnBrk="0" hangingPunct="0">
              <a:defRPr kumimoji="1" sz="2000" b="1">
                <a:solidFill>
                  <a:srgbClr val="FF0000"/>
                </a:solidFill>
                <a:latin typeface="Arial" charset="0"/>
                <a:ea typeface="HGP創英角ｺﾞｼｯｸUB" pitchFamily="50" charset="-128"/>
              </a:defRPr>
            </a:lvl1pPr>
            <a:lvl2pPr marL="742950" indent="-285750" eaLnBrk="0" hangingPunct="0">
              <a:defRPr kumimoji="1" sz="2000" b="1">
                <a:solidFill>
                  <a:srgbClr val="FF0000"/>
                </a:solidFill>
                <a:latin typeface="Arial" charset="0"/>
                <a:ea typeface="HGP創英角ｺﾞｼｯｸUB" pitchFamily="50" charset="-128"/>
              </a:defRPr>
            </a:lvl2pPr>
            <a:lvl3pPr marL="1143000" indent="-228600" eaLnBrk="0" hangingPunct="0">
              <a:defRPr kumimoji="1" sz="2000" b="1">
                <a:solidFill>
                  <a:srgbClr val="FF0000"/>
                </a:solidFill>
                <a:latin typeface="Arial" charset="0"/>
                <a:ea typeface="HGP創英角ｺﾞｼｯｸUB" pitchFamily="50" charset="-128"/>
              </a:defRPr>
            </a:lvl3pPr>
            <a:lvl4pPr marL="1600200" indent="-228600" eaLnBrk="0" hangingPunct="0">
              <a:defRPr kumimoji="1" sz="2000" b="1">
                <a:solidFill>
                  <a:srgbClr val="FF0000"/>
                </a:solidFill>
                <a:latin typeface="Arial" charset="0"/>
                <a:ea typeface="HGP創英角ｺﾞｼｯｸUB" pitchFamily="50" charset="-128"/>
              </a:defRPr>
            </a:lvl4pPr>
            <a:lvl5pPr marL="2057400" indent="-228600" eaLnBrk="0" hangingPunct="0">
              <a:defRPr kumimoji="1" sz="2000" b="1">
                <a:solidFill>
                  <a:srgbClr val="FF0000"/>
                </a:solidFill>
                <a:latin typeface="Arial" charset="0"/>
                <a:ea typeface="HGP創英角ｺﾞｼｯｸUB" pitchFamily="50" charset="-128"/>
              </a:defRPr>
            </a:lvl5pPr>
            <a:lvl6pPr marL="25146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6pPr>
            <a:lvl7pPr marL="29718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7pPr>
            <a:lvl8pPr marL="34290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8pPr>
            <a:lvl9pPr marL="38862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9pPr>
          </a:lstStyle>
          <a:p>
            <a:pPr algn="ctr" eaLnBrk="1" hangingPunct="1">
              <a:defRPr/>
            </a:pPr>
            <a:r>
              <a:rPr lang="en-US" altLang="ja-JP" sz="1000" b="0" dirty="0">
                <a:solidFill>
                  <a:schemeClr val="tx1">
                    <a:lumMod val="75000"/>
                    <a:lumOff val="25000"/>
                  </a:schemeClr>
                </a:solidFill>
                <a:latin typeface="Meiryo UI" pitchFamily="50" charset="-128"/>
                <a:ea typeface="Meiryo UI" pitchFamily="50" charset="-128"/>
                <a:cs typeface="Meiryo UI" pitchFamily="50" charset="-128"/>
              </a:rPr>
              <a:t>Copyright (C) </a:t>
            </a:r>
            <a:r>
              <a:rPr lang="en-US" altLang="ja-JP" sz="1000" b="0" dirty="0" smtClean="0">
                <a:solidFill>
                  <a:schemeClr val="tx1">
                    <a:lumMod val="75000"/>
                    <a:lumOff val="25000"/>
                  </a:schemeClr>
                </a:solidFill>
                <a:latin typeface="Meiryo UI" pitchFamily="50" charset="-128"/>
                <a:ea typeface="Meiryo UI" pitchFamily="50" charset="-128"/>
                <a:cs typeface="Meiryo UI" pitchFamily="50" charset="-128"/>
              </a:rPr>
              <a:t>2013, </a:t>
            </a:r>
            <a:r>
              <a:rPr lang="en-US" altLang="ja-JP" sz="1000" b="0" dirty="0">
                <a:solidFill>
                  <a:schemeClr val="tx1">
                    <a:lumMod val="75000"/>
                    <a:lumOff val="25000"/>
                  </a:schemeClr>
                </a:solidFill>
                <a:latin typeface="Meiryo UI" pitchFamily="50" charset="-128"/>
                <a:ea typeface="Meiryo UI" pitchFamily="50" charset="-128"/>
                <a:cs typeface="Meiryo UI" pitchFamily="50" charset="-128"/>
              </a:rPr>
              <a:t>WPO </a:t>
            </a:r>
            <a:r>
              <a:rPr lang="en-US" altLang="ja-JP" sz="1000" b="0" dirty="0" smtClean="0">
                <a:solidFill>
                  <a:schemeClr val="tx1">
                    <a:lumMod val="75000"/>
                    <a:lumOff val="25000"/>
                  </a:schemeClr>
                </a:solidFill>
                <a:latin typeface="Meiryo UI" pitchFamily="50" charset="-128"/>
                <a:ea typeface="Meiryo UI" pitchFamily="50" charset="-128"/>
                <a:cs typeface="Meiryo UI" pitchFamily="50" charset="-128"/>
              </a:rPr>
              <a:t>AV</a:t>
            </a:r>
            <a:r>
              <a:rPr lang="ja-JP" altLang="en-US" sz="1000" b="0" dirty="0">
                <a:solidFill>
                  <a:schemeClr val="tx1">
                    <a:lumMod val="75000"/>
                    <a:lumOff val="25000"/>
                  </a:schemeClr>
                </a:solidFill>
                <a:latin typeface="Meiryo UI" pitchFamily="50" charset="-128"/>
                <a:ea typeface="Meiryo UI" pitchFamily="50" charset="-128"/>
                <a:cs typeface="Meiryo UI" pitchFamily="50" charset="-128"/>
              </a:rPr>
              <a:t> </a:t>
            </a:r>
            <a:r>
              <a:rPr lang="en-US" altLang="ja-JP" sz="1000" b="0" dirty="0" smtClean="0">
                <a:solidFill>
                  <a:schemeClr val="tx1">
                    <a:lumMod val="75000"/>
                    <a:lumOff val="25000"/>
                  </a:schemeClr>
                </a:solidFill>
                <a:latin typeface="Meiryo UI" pitchFamily="50" charset="-128"/>
                <a:ea typeface="Meiryo UI" pitchFamily="50" charset="-128"/>
                <a:cs typeface="Meiryo UI" pitchFamily="50" charset="-128"/>
              </a:rPr>
              <a:t>Support</a:t>
            </a:r>
            <a:r>
              <a:rPr lang="en-US" altLang="ja-JP" sz="1000" b="0" dirty="0">
                <a:solidFill>
                  <a:schemeClr val="tx1">
                    <a:lumMod val="75000"/>
                    <a:lumOff val="25000"/>
                  </a:schemeClr>
                </a:solidFill>
                <a:latin typeface="Meiryo UI" pitchFamily="50" charset="-128"/>
                <a:ea typeface="Meiryo UI" pitchFamily="50" charset="-128"/>
                <a:cs typeface="Meiryo UI" pitchFamily="50" charset="-128"/>
              </a:rPr>
              <a:t>. All rights reserved.</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ra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725" y="1270000"/>
            <a:ext cx="2646363"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 Box 7"/>
          <p:cNvSpPr txBox="1">
            <a:spLocks noChangeArrowheads="1"/>
          </p:cNvSpPr>
          <p:nvPr/>
        </p:nvSpPr>
        <p:spPr bwMode="auto">
          <a:xfrm>
            <a:off x="466725" y="903288"/>
            <a:ext cx="3311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ja-JP" altLang="en-US" sz="1800" b="0">
                <a:solidFill>
                  <a:schemeClr val="tx1"/>
                </a:solidFill>
                <a:latin typeface="HGS創英角ｺﾞｼｯｸUB" pitchFamily="50" charset="-128"/>
                <a:ea typeface="HGS創英角ｺﾞｼｯｸUB" pitchFamily="50" charset="-128"/>
              </a:rPr>
              <a:t>ＡＶ卓</a:t>
            </a:r>
            <a:r>
              <a:rPr lang="ja-JP" altLang="en-US" sz="1800">
                <a:latin typeface="HGS創英角ｺﾞｼｯｸUB" pitchFamily="50" charset="-128"/>
                <a:ea typeface="HGS創英角ｺﾞｼｯｸUB" pitchFamily="50" charset="-128"/>
              </a:rPr>
              <a:t>左扉</a:t>
            </a:r>
            <a:r>
              <a:rPr lang="ja-JP" altLang="en-US" sz="1800" b="0">
                <a:solidFill>
                  <a:schemeClr val="tx1"/>
                </a:solidFill>
                <a:latin typeface="HGS創英角ｺﾞｼｯｸUB" pitchFamily="50" charset="-128"/>
                <a:ea typeface="HGS創英角ｺﾞｼｯｸUB" pitchFamily="50" charset="-128"/>
              </a:rPr>
              <a:t>内収容機材</a:t>
            </a:r>
          </a:p>
        </p:txBody>
      </p:sp>
      <p:sp>
        <p:nvSpPr>
          <p:cNvPr id="20484" name="AutoShape 13"/>
          <p:cNvSpPr>
            <a:spLocks noChangeArrowheads="1"/>
          </p:cNvSpPr>
          <p:nvPr/>
        </p:nvSpPr>
        <p:spPr bwMode="auto">
          <a:xfrm>
            <a:off x="969963" y="2205038"/>
            <a:ext cx="1657350" cy="2449512"/>
          </a:xfrm>
          <a:prstGeom prst="wedgeRoundRectCallout">
            <a:avLst>
              <a:gd name="adj1" fmla="val -4310"/>
              <a:gd name="adj2" fmla="val -2431"/>
              <a:gd name="adj3" fmla="val 16667"/>
            </a:avLst>
          </a:prstGeom>
          <a:noFill/>
          <a:ln w="38100" algn="ctr">
            <a:solidFill>
              <a:srgbClr val="FF0000"/>
            </a:solidFill>
            <a:miter lim="800000"/>
            <a:headEnd/>
            <a:tailEnd/>
          </a:ln>
          <a:effectLst>
            <a:glow rad="38100">
              <a:schemeClr val="bg1"/>
            </a:glow>
          </a:effectLst>
          <a:extLst>
            <a:ext uri="{909E8E84-426E-40DD-AFC4-6F175D3DCCD1}">
              <a14:hiddenFill xmlns:a14="http://schemas.microsoft.com/office/drawing/2010/main">
                <a:solidFill>
                  <a:srgbClr val="FF66FF"/>
                </a:solidFill>
              </a14:hiddenFill>
            </a:ext>
          </a:extLst>
        </p:spPr>
        <p:txBody>
          <a:bodyPr anchor="ctr"/>
          <a:lstStyle/>
          <a:p>
            <a:pPr algn="ctr">
              <a:spcBef>
                <a:spcPct val="50000"/>
              </a:spcBef>
              <a:defRPr/>
            </a:pPr>
            <a:r>
              <a:rPr lang="ja-JP" altLang="en-US" b="0" dirty="0">
                <a:effectLst>
                  <a:glow rad="38100">
                    <a:schemeClr val="bg1"/>
                  </a:glow>
                </a:effectLst>
                <a:latin typeface="HGS創英角ｺﾞｼｯｸUB" pitchFamily="50" charset="-128"/>
                <a:ea typeface="HGS創英角ｺﾞｼｯｸUB" pitchFamily="50" charset="-128"/>
              </a:rPr>
              <a:t>システム</a:t>
            </a:r>
          </a:p>
          <a:p>
            <a:pPr algn="ctr">
              <a:spcBef>
                <a:spcPct val="50000"/>
              </a:spcBef>
              <a:defRPr/>
            </a:pPr>
            <a:r>
              <a:rPr lang="ja-JP" altLang="en-US" b="0" dirty="0">
                <a:effectLst>
                  <a:glow rad="38100">
                    <a:schemeClr val="bg1"/>
                  </a:glow>
                </a:effectLst>
                <a:latin typeface="HGS創英角ｺﾞｼｯｸUB" pitchFamily="50" charset="-128"/>
                <a:ea typeface="HGS創英角ｺﾞｼｯｸUB" pitchFamily="50" charset="-128"/>
              </a:rPr>
              <a:t>機器の為</a:t>
            </a:r>
          </a:p>
          <a:p>
            <a:pPr algn="ctr">
              <a:spcBef>
                <a:spcPct val="50000"/>
              </a:spcBef>
              <a:defRPr/>
            </a:pPr>
            <a:r>
              <a:rPr lang="ja-JP" altLang="en-US" b="0" dirty="0">
                <a:effectLst>
                  <a:glow rad="38100">
                    <a:schemeClr val="bg1"/>
                  </a:glow>
                </a:effectLst>
                <a:latin typeface="HGS創英角ｺﾞｼｯｸUB" pitchFamily="50" charset="-128"/>
                <a:ea typeface="HGS創英角ｺﾞｼｯｸUB" pitchFamily="50" charset="-128"/>
              </a:rPr>
              <a:t>触れないで</a:t>
            </a:r>
          </a:p>
          <a:p>
            <a:pPr algn="ctr">
              <a:spcBef>
                <a:spcPct val="50000"/>
              </a:spcBef>
              <a:defRPr/>
            </a:pPr>
            <a:r>
              <a:rPr lang="ja-JP" altLang="en-US" b="0" dirty="0">
                <a:effectLst>
                  <a:glow rad="38100">
                    <a:schemeClr val="bg1"/>
                  </a:glow>
                </a:effectLst>
                <a:latin typeface="HGS創英角ｺﾞｼｯｸUB" pitchFamily="50" charset="-128"/>
                <a:ea typeface="HGS創英角ｺﾞｼｯｸUB" pitchFamily="50" charset="-128"/>
              </a:rPr>
              <a:t>下さい</a:t>
            </a:r>
          </a:p>
        </p:txBody>
      </p:sp>
      <p:sp>
        <p:nvSpPr>
          <p:cNvPr id="19461" name="Text Box 22"/>
          <p:cNvSpPr txBox="1">
            <a:spLocks noChangeArrowheads="1"/>
          </p:cNvSpPr>
          <p:nvPr/>
        </p:nvSpPr>
        <p:spPr bwMode="auto">
          <a:xfrm>
            <a:off x="5003800" y="3259138"/>
            <a:ext cx="33480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en-US" altLang="ja-JP" sz="1600" b="0">
                <a:latin typeface="HGS創英角ｺﾞｼｯｸUB" pitchFamily="50" charset="-128"/>
                <a:ea typeface="HGS創英角ｺﾞｼｯｸUB" pitchFamily="50" charset="-128"/>
              </a:rPr>
              <a:t>※</a:t>
            </a:r>
            <a:r>
              <a:rPr lang="ja-JP" altLang="en-US" sz="1600" b="0">
                <a:latin typeface="HGS創英角ｺﾞｼｯｸUB" pitchFamily="50" charset="-128"/>
                <a:ea typeface="HGS創英角ｺﾞｼｯｸUB" pitchFamily="50" charset="-128"/>
              </a:rPr>
              <a:t>操作パネルにもついています</a:t>
            </a:r>
          </a:p>
        </p:txBody>
      </p:sp>
      <p:pic>
        <p:nvPicPr>
          <p:cNvPr id="19462" name="Picture 7" descr="ＰＣ左"/>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3425" y="1270000"/>
            <a:ext cx="2233613"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8" descr="ＰＣ右"/>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8475" y="1270000"/>
            <a:ext cx="2271713"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9" name="AutoShape 9"/>
          <p:cNvSpPr>
            <a:spLocks noChangeArrowheads="1"/>
          </p:cNvSpPr>
          <p:nvPr/>
        </p:nvSpPr>
        <p:spPr bwMode="auto">
          <a:xfrm>
            <a:off x="7739063" y="1579563"/>
            <a:ext cx="1223962" cy="503237"/>
          </a:xfrm>
          <a:prstGeom prst="wedgeRoundRectCallout">
            <a:avLst>
              <a:gd name="adj1" fmla="val -109921"/>
              <a:gd name="adj2" fmla="val 26023"/>
              <a:gd name="adj3" fmla="val 16667"/>
            </a:avLst>
          </a:prstGeom>
          <a:noFill/>
          <a:ln w="38100" algn="ctr">
            <a:solidFill>
              <a:srgbClr val="FF0000"/>
            </a:solidFill>
            <a:miter lim="800000"/>
            <a:headEnd/>
            <a:tailEnd/>
          </a:ln>
          <a:effectLst>
            <a:glow rad="38100">
              <a:schemeClr val="bg1"/>
            </a:glow>
          </a:effectLst>
          <a:extLst>
            <a:ext uri="{909E8E84-426E-40DD-AFC4-6F175D3DCCD1}">
              <a14:hiddenFill xmlns:a14="http://schemas.microsoft.com/office/drawing/2010/main">
                <a:solidFill>
                  <a:srgbClr val="FFFFFF"/>
                </a:solidFill>
              </a14:hiddenFill>
            </a:ext>
          </a:extLst>
        </p:spPr>
        <p:txBody>
          <a:bodyPr anchor="ctr"/>
          <a:lstStyle/>
          <a:p>
            <a:pPr algn="ctr">
              <a:spcBef>
                <a:spcPct val="50000"/>
              </a:spcBef>
              <a:defRPr/>
            </a:pPr>
            <a:r>
              <a:rPr lang="ja-JP" altLang="en-US" sz="1600" b="0">
                <a:solidFill>
                  <a:schemeClr val="tx1"/>
                </a:solidFill>
                <a:latin typeface="HGP創英角ｺﾞｼｯｸUB" pitchFamily="50" charset="-128"/>
                <a:ea typeface="HGP創英角ｺﾞｼｯｸUB" pitchFamily="50" charset="-128"/>
              </a:rPr>
              <a:t>電源ボタン　　　　</a:t>
            </a:r>
          </a:p>
        </p:txBody>
      </p:sp>
      <p:sp>
        <p:nvSpPr>
          <p:cNvPr id="20491" name="Line 11"/>
          <p:cNvSpPr>
            <a:spLocks noChangeShapeType="1"/>
          </p:cNvSpPr>
          <p:nvPr/>
        </p:nvSpPr>
        <p:spPr bwMode="auto">
          <a:xfrm flipV="1">
            <a:off x="4390231" y="2709862"/>
            <a:ext cx="540544" cy="504825"/>
          </a:xfrm>
          <a:prstGeom prst="line">
            <a:avLst/>
          </a:prstGeom>
          <a:noFill/>
          <a:ln w="38100">
            <a:solidFill>
              <a:srgbClr val="FF0000"/>
            </a:solidFill>
            <a:round/>
            <a:headEnd/>
            <a:tailEnd type="triangle" w="med" len="med"/>
          </a:ln>
          <a:effectLst>
            <a:glow rad="38100">
              <a:schemeClr val="bg1"/>
            </a:glow>
            <a:outerShdw dist="35921" dir="2700000" algn="ctr" rotWithShape="0">
              <a:schemeClr val="bg2"/>
            </a:outerShdw>
          </a:effectLst>
          <a:extLst>
            <a:ext uri="{909E8E84-426E-40DD-AFC4-6F175D3DCCD1}">
              <a14:hiddenFill xmlns:a14="http://schemas.microsoft.com/office/drawing/2010/main">
                <a:noFill/>
              </a14:hiddenFill>
            </a:ext>
          </a:extLst>
        </p:spPr>
        <p:txBody>
          <a:bodyPr>
            <a:spAutoFit/>
          </a:bodyPr>
          <a:lstStyle/>
          <a:p>
            <a:pPr>
              <a:defRPr/>
            </a:pPr>
            <a:endParaRPr lang="ja-JP" altLang="en-US">
              <a:ea typeface="ＭＳ Ｐゴシック" charset="-128"/>
            </a:endParaRPr>
          </a:p>
        </p:txBody>
      </p:sp>
      <p:sp>
        <p:nvSpPr>
          <p:cNvPr id="20492" name="Line 12"/>
          <p:cNvSpPr>
            <a:spLocks noChangeShapeType="1"/>
          </p:cNvSpPr>
          <p:nvPr/>
        </p:nvSpPr>
        <p:spPr bwMode="auto">
          <a:xfrm flipH="1" flipV="1">
            <a:off x="4138613" y="2709862"/>
            <a:ext cx="251618" cy="503113"/>
          </a:xfrm>
          <a:prstGeom prst="line">
            <a:avLst/>
          </a:prstGeom>
          <a:noFill/>
          <a:ln w="38100">
            <a:solidFill>
              <a:srgbClr val="FF0000"/>
            </a:solidFill>
            <a:round/>
            <a:headEnd/>
            <a:tailEnd type="triangle" w="med" len="med"/>
          </a:ln>
          <a:effectLst>
            <a:glow rad="38100">
              <a:schemeClr val="bg1"/>
            </a:glow>
            <a:outerShdw dist="35921" dir="2700000" algn="ctr" rotWithShape="0">
              <a:schemeClr val="bg2"/>
            </a:outerShdw>
          </a:effectLst>
          <a:extLst>
            <a:ext uri="{909E8E84-426E-40DD-AFC4-6F175D3DCCD1}">
              <a14:hiddenFill xmlns:a14="http://schemas.microsoft.com/office/drawing/2010/main">
                <a:noFill/>
              </a14:hiddenFill>
            </a:ext>
          </a:extLst>
        </p:spPr>
        <p:txBody>
          <a:bodyPr>
            <a:spAutoFit/>
          </a:bodyPr>
          <a:lstStyle/>
          <a:p>
            <a:pPr>
              <a:defRPr/>
            </a:pPr>
            <a:endParaRPr lang="ja-JP" altLang="en-US">
              <a:ea typeface="ＭＳ Ｐゴシック" charset="-128"/>
            </a:endParaRPr>
          </a:p>
        </p:txBody>
      </p:sp>
      <p:sp>
        <p:nvSpPr>
          <p:cNvPr id="19473" name="Text Box 17"/>
          <p:cNvSpPr txBox="1">
            <a:spLocks noChangeArrowheads="1"/>
          </p:cNvSpPr>
          <p:nvPr/>
        </p:nvSpPr>
        <p:spPr bwMode="auto">
          <a:xfrm>
            <a:off x="468313" y="4841875"/>
            <a:ext cx="26638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algn="ctr" eaLnBrk="1" hangingPunct="1">
              <a:spcBef>
                <a:spcPct val="50000"/>
              </a:spcBef>
            </a:pPr>
            <a:r>
              <a:rPr lang="ja-JP" altLang="en-US" sz="1800" b="0">
                <a:solidFill>
                  <a:srgbClr val="0033CC"/>
                </a:solidFill>
                <a:latin typeface="HGP創英角ｺﾞｼｯｸUB" pitchFamily="50" charset="-128"/>
                <a:ea typeface="HGP創英角ｺﾞｼｯｸUB" pitchFamily="50" charset="-128"/>
              </a:rPr>
              <a:t>ご利用可能な機器は</a:t>
            </a:r>
            <a:r>
              <a:rPr lang="en-US" altLang="ja-JP" sz="1800" b="0">
                <a:solidFill>
                  <a:srgbClr val="0033CC"/>
                </a:solidFill>
                <a:latin typeface="HGP創英角ｺﾞｼｯｸUB" pitchFamily="50" charset="-128"/>
                <a:ea typeface="HGP創英角ｺﾞｼｯｸUB" pitchFamily="50" charset="-128"/>
              </a:rPr>
              <a:t/>
            </a:r>
            <a:br>
              <a:rPr lang="en-US" altLang="ja-JP" sz="1800" b="0">
                <a:solidFill>
                  <a:srgbClr val="0033CC"/>
                </a:solidFill>
                <a:latin typeface="HGP創英角ｺﾞｼｯｸUB" pitchFamily="50" charset="-128"/>
                <a:ea typeface="HGP創英角ｺﾞｼｯｸUB" pitchFamily="50" charset="-128"/>
              </a:rPr>
            </a:br>
            <a:r>
              <a:rPr lang="ja-JP" altLang="en-US" sz="1800" b="0">
                <a:solidFill>
                  <a:srgbClr val="0033CC"/>
                </a:solidFill>
                <a:latin typeface="HGP創英角ｺﾞｼｯｸUB" pitchFamily="50" charset="-128"/>
                <a:ea typeface="HGP創英角ｺﾞｼｯｸUB" pitchFamily="50" charset="-128"/>
              </a:rPr>
              <a:t>ＰＣのみです</a:t>
            </a:r>
          </a:p>
        </p:txBody>
      </p:sp>
      <p:pic>
        <p:nvPicPr>
          <p:cNvPr id="19474" name="Picture 14" descr="ｷｰﾎﾞｰﾄﾞ"/>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2500" y="4329113"/>
            <a:ext cx="2447925" cy="183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5" name="Text Box 22"/>
          <p:cNvSpPr txBox="1">
            <a:spLocks noChangeArrowheads="1"/>
          </p:cNvSpPr>
          <p:nvPr/>
        </p:nvSpPr>
        <p:spPr bwMode="auto">
          <a:xfrm>
            <a:off x="969963" y="5681663"/>
            <a:ext cx="25225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algn="ctr" eaLnBrk="1" hangingPunct="1">
              <a:spcBef>
                <a:spcPct val="50000"/>
              </a:spcBef>
            </a:pPr>
            <a:r>
              <a:rPr lang="ja-JP" altLang="en-US" sz="1400" b="0">
                <a:latin typeface="HGS創英角ｺﾞｼｯｸUB" pitchFamily="50" charset="-128"/>
                <a:ea typeface="HGS創英角ｺﾞｼｯｸUB" pitchFamily="50" charset="-128"/>
              </a:rPr>
              <a:t>キーボードとマウスは中央の引出しに収納されています</a:t>
            </a:r>
          </a:p>
        </p:txBody>
      </p:sp>
      <p:pic>
        <p:nvPicPr>
          <p:cNvPr id="19476" name="Picture 16" descr="操作部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43663" y="4497388"/>
            <a:ext cx="2127250" cy="159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7" name="Text Box 22"/>
          <p:cNvSpPr txBox="1">
            <a:spLocks noChangeArrowheads="1"/>
          </p:cNvSpPr>
          <p:nvPr/>
        </p:nvSpPr>
        <p:spPr bwMode="auto">
          <a:xfrm>
            <a:off x="6354763" y="3976688"/>
            <a:ext cx="23050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algn="ctr" eaLnBrk="1" hangingPunct="1">
              <a:spcBef>
                <a:spcPct val="50000"/>
              </a:spcBef>
            </a:pPr>
            <a:r>
              <a:rPr lang="ja-JP" altLang="en-US" sz="1400" b="0">
                <a:latin typeface="HGS創英角ｺﾞｼｯｸUB" pitchFamily="50" charset="-128"/>
                <a:ea typeface="HGS創英角ｺﾞｼｯｸUB" pitchFamily="50" charset="-128"/>
              </a:rPr>
              <a:t>卓上のディスプレイに</a:t>
            </a:r>
            <a:r>
              <a:rPr lang="en-US" altLang="ja-JP" sz="1400" b="0">
                <a:latin typeface="HGS創英角ｺﾞｼｯｸUB" pitchFamily="50" charset="-128"/>
                <a:ea typeface="HGS創英角ｺﾞｼｯｸUB" pitchFamily="50" charset="-128"/>
              </a:rPr>
              <a:t/>
            </a:r>
            <a:br>
              <a:rPr lang="en-US" altLang="ja-JP" sz="1400" b="0">
                <a:latin typeface="HGS創英角ｺﾞｼｯｸUB" pitchFamily="50" charset="-128"/>
                <a:ea typeface="HGS創英角ｺﾞｼｯｸUB" pitchFamily="50" charset="-128"/>
              </a:rPr>
            </a:br>
            <a:r>
              <a:rPr lang="ja-JP" altLang="en-US" sz="1400" b="0">
                <a:latin typeface="HGS創英角ｺﾞｼｯｸUB" pitchFamily="50" charset="-128"/>
                <a:ea typeface="HGS創英角ｺﾞｼｯｸUB" pitchFamily="50" charset="-128"/>
              </a:rPr>
              <a:t>表示されます</a:t>
            </a:r>
          </a:p>
        </p:txBody>
      </p:sp>
      <p:sp>
        <p:nvSpPr>
          <p:cNvPr id="19" name="Rectangle 28"/>
          <p:cNvSpPr>
            <a:spLocks noChangeArrowheads="1"/>
          </p:cNvSpPr>
          <p:nvPr/>
        </p:nvSpPr>
        <p:spPr bwMode="auto">
          <a:xfrm>
            <a:off x="179388" y="655638"/>
            <a:ext cx="2952750" cy="215900"/>
          </a:xfrm>
          <a:prstGeom prst="rect">
            <a:avLst/>
          </a:prstGeom>
          <a:solidFill>
            <a:schemeClr val="bg1">
              <a:lumMod val="85000"/>
            </a:schemeClr>
          </a:solidFill>
          <a:ln>
            <a:noFill/>
          </a:ln>
        </p:spPr>
        <p:txBody>
          <a:bodyPr wrap="none" anchor="ctr"/>
          <a:lstStyle/>
          <a:p>
            <a:pPr>
              <a:defRPr/>
            </a:pPr>
            <a:r>
              <a:rPr lang="ja-JP" altLang="en-US" sz="1400" b="0" dirty="0">
                <a:solidFill>
                  <a:srgbClr val="0033CC"/>
                </a:solidFill>
                <a:ea typeface="HGP創英角ｺﾞｼｯｸUB" pitchFamily="50" charset="-128"/>
              </a:rPr>
              <a:t>～各扉と収納機器について（左側）～</a:t>
            </a:r>
          </a:p>
        </p:txBody>
      </p:sp>
      <p:sp>
        <p:nvSpPr>
          <p:cNvPr id="19479" name="Rectangle 28"/>
          <p:cNvSpPr>
            <a:spLocks noChangeArrowheads="1"/>
          </p:cNvSpPr>
          <p:nvPr/>
        </p:nvSpPr>
        <p:spPr bwMode="auto">
          <a:xfrm>
            <a:off x="179388" y="115888"/>
            <a:ext cx="4464050" cy="431800"/>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ja-JP" altLang="en-US" sz="2400" b="0">
                <a:solidFill>
                  <a:schemeClr val="tx1"/>
                </a:solidFill>
                <a:ea typeface="HGP創英角ｺﾞｼｯｸUB" pitchFamily="50" charset="-128"/>
              </a:rPr>
              <a:t>ＡＶ卓の主な構成（操作卓タイプ）</a:t>
            </a:r>
          </a:p>
        </p:txBody>
      </p:sp>
      <p:sp>
        <p:nvSpPr>
          <p:cNvPr id="19480" name="Text Box 7"/>
          <p:cNvSpPr txBox="1">
            <a:spLocks noChangeArrowheads="1"/>
          </p:cNvSpPr>
          <p:nvPr/>
        </p:nvSpPr>
        <p:spPr bwMode="auto">
          <a:xfrm>
            <a:off x="4254500" y="903288"/>
            <a:ext cx="3311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ja-JP" altLang="en-US" sz="1800" b="0">
                <a:solidFill>
                  <a:schemeClr val="tx1"/>
                </a:solidFill>
                <a:latin typeface="HGS創英角ｺﾞｼｯｸUB" pitchFamily="50" charset="-128"/>
                <a:ea typeface="HGS創英角ｺﾞｼｯｸUB" pitchFamily="50" charset="-128"/>
              </a:rPr>
              <a:t>常設ＰＣ（デスクトップ）</a:t>
            </a:r>
          </a:p>
        </p:txBody>
      </p:sp>
      <p:sp>
        <p:nvSpPr>
          <p:cNvPr id="20490" name="AutoShape 9"/>
          <p:cNvSpPr>
            <a:spLocks noChangeArrowheads="1"/>
          </p:cNvSpPr>
          <p:nvPr/>
        </p:nvSpPr>
        <p:spPr bwMode="auto">
          <a:xfrm>
            <a:off x="3273426" y="3212976"/>
            <a:ext cx="1728788" cy="503237"/>
          </a:xfrm>
          <a:prstGeom prst="wedgeRoundRectCallout">
            <a:avLst>
              <a:gd name="adj1" fmla="val -21468"/>
              <a:gd name="adj2" fmla="val 32333"/>
              <a:gd name="adj3" fmla="val 16667"/>
            </a:avLst>
          </a:prstGeom>
          <a:noFill/>
          <a:ln w="38100" algn="ctr">
            <a:solidFill>
              <a:srgbClr val="FF0000"/>
            </a:solidFill>
            <a:miter lim="800000"/>
            <a:headEnd/>
            <a:tailEnd/>
          </a:ln>
          <a:effectLst>
            <a:glow rad="38100">
              <a:schemeClr val="bg1"/>
            </a:glow>
          </a:effectLst>
          <a:extLst>
            <a:ext uri="{909E8E84-426E-40DD-AFC4-6F175D3DCCD1}">
              <a14:hiddenFill xmlns:a14="http://schemas.microsoft.com/office/drawing/2010/main">
                <a:solidFill>
                  <a:srgbClr val="FFFFFF"/>
                </a:solidFill>
              </a14:hiddenFill>
            </a:ext>
          </a:extLst>
        </p:spPr>
        <p:txBody>
          <a:bodyPr anchor="ctr"/>
          <a:lstStyle/>
          <a:p>
            <a:pPr algn="ctr">
              <a:spcBef>
                <a:spcPct val="50000"/>
              </a:spcBef>
              <a:defRPr/>
            </a:pPr>
            <a:r>
              <a:rPr lang="en-US" altLang="ja-JP" sz="1600" b="0" dirty="0">
                <a:solidFill>
                  <a:schemeClr val="tx1"/>
                </a:solidFill>
                <a:latin typeface="HGP創英角ｺﾞｼｯｸUB" pitchFamily="50" charset="-128"/>
                <a:ea typeface="HGP創英角ｺﾞｼｯｸUB" pitchFamily="50" charset="-128"/>
              </a:rPr>
              <a:t>USB</a:t>
            </a:r>
            <a:r>
              <a:rPr lang="en-US" altLang="ja-JP" sz="1600" b="0">
                <a:solidFill>
                  <a:schemeClr val="tx1"/>
                </a:solidFill>
                <a:latin typeface="HGP創英角ｺﾞｼｯｸUB" pitchFamily="50" charset="-128"/>
                <a:ea typeface="HGP創英角ｺﾞｼｯｸUB" pitchFamily="50" charset="-128"/>
              </a:rPr>
              <a:t/>
            </a:r>
            <a:br>
              <a:rPr lang="en-US" altLang="ja-JP" sz="1600" b="0">
                <a:solidFill>
                  <a:schemeClr val="tx1"/>
                </a:solidFill>
                <a:latin typeface="HGP創英角ｺﾞｼｯｸUB" pitchFamily="50" charset="-128"/>
                <a:ea typeface="HGP創英角ｺﾞｼｯｸUB" pitchFamily="50" charset="-128"/>
              </a:rPr>
            </a:br>
            <a:r>
              <a:rPr lang="ja-JP" altLang="en-US" sz="1600" b="0" dirty="0">
                <a:solidFill>
                  <a:schemeClr val="tx1"/>
                </a:solidFill>
                <a:latin typeface="HGP創英角ｺﾞｼｯｸUB" pitchFamily="50" charset="-128"/>
                <a:ea typeface="HGP創英角ｺﾞｼｯｸUB" pitchFamily="50" charset="-128"/>
              </a:rPr>
              <a:t>インターフェイス　　　　</a:t>
            </a:r>
          </a:p>
        </p:txBody>
      </p:sp>
      <p:sp>
        <p:nvSpPr>
          <p:cNvPr id="19484" name="Rectangle 6"/>
          <p:cNvSpPr txBox="1">
            <a:spLocks noChangeArrowheads="1"/>
          </p:cNvSpPr>
          <p:nvPr/>
        </p:nvSpPr>
        <p:spPr bwMode="auto">
          <a:xfrm>
            <a:off x="0" y="6381750"/>
            <a:ext cx="5397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algn="r" eaLnBrk="1" hangingPunct="1"/>
            <a:fld id="{7ABF0234-F7D2-4A46-B6BB-40BCB58DF26D}" type="slidenum">
              <a:rPr lang="en-US" altLang="ja-JP" sz="1400" b="0">
                <a:solidFill>
                  <a:schemeClr val="tx1"/>
                </a:solidFill>
                <a:latin typeface="Meiryo UI" pitchFamily="50" charset="-128"/>
                <a:ea typeface="Meiryo UI" pitchFamily="50" charset="-128"/>
                <a:cs typeface="Meiryo UI" pitchFamily="50" charset="-128"/>
              </a:rPr>
              <a:pPr algn="r" eaLnBrk="1" hangingPunct="1"/>
              <a:t>17</a:t>
            </a:fld>
            <a:endParaRPr lang="en-US" altLang="ja-JP" sz="1400" b="0">
              <a:solidFill>
                <a:schemeClr val="tx1"/>
              </a:solidFill>
              <a:latin typeface="Meiryo UI" pitchFamily="50" charset="-128"/>
              <a:ea typeface="Meiryo UI" pitchFamily="50" charset="-128"/>
              <a:cs typeface="Meiryo UI" pitchFamily="50" charset="-128"/>
            </a:endParaRPr>
          </a:p>
        </p:txBody>
      </p:sp>
      <p:sp>
        <p:nvSpPr>
          <p:cNvPr id="24" name="Text Box 5"/>
          <p:cNvSpPr txBox="1">
            <a:spLocks noChangeArrowheads="1"/>
          </p:cNvSpPr>
          <p:nvPr/>
        </p:nvSpPr>
        <p:spPr bwMode="auto">
          <a:xfrm>
            <a:off x="5083175" y="6424613"/>
            <a:ext cx="4060825" cy="244475"/>
          </a:xfrm>
          <a:prstGeom prst="rect">
            <a:avLst/>
          </a:prstGeom>
          <a:noFill/>
          <a:ln w="0">
            <a:noFill/>
            <a:miter lim="800000"/>
            <a:headEnd/>
            <a:tailEnd/>
          </a:ln>
          <a:effectLst/>
        </p:spPr>
        <p:txBody>
          <a:bodyPr>
            <a:spAutoFit/>
          </a:bodyPr>
          <a:lstStyle>
            <a:lvl1pPr eaLnBrk="0" hangingPunct="0">
              <a:defRPr kumimoji="1" sz="2000" b="1">
                <a:solidFill>
                  <a:srgbClr val="FF0000"/>
                </a:solidFill>
                <a:latin typeface="Arial" charset="0"/>
                <a:ea typeface="HGP創英角ｺﾞｼｯｸUB" pitchFamily="50" charset="-128"/>
              </a:defRPr>
            </a:lvl1pPr>
            <a:lvl2pPr marL="742950" indent="-285750" eaLnBrk="0" hangingPunct="0">
              <a:defRPr kumimoji="1" sz="2000" b="1">
                <a:solidFill>
                  <a:srgbClr val="FF0000"/>
                </a:solidFill>
                <a:latin typeface="Arial" charset="0"/>
                <a:ea typeface="HGP創英角ｺﾞｼｯｸUB" pitchFamily="50" charset="-128"/>
              </a:defRPr>
            </a:lvl2pPr>
            <a:lvl3pPr marL="1143000" indent="-228600" eaLnBrk="0" hangingPunct="0">
              <a:defRPr kumimoji="1" sz="2000" b="1">
                <a:solidFill>
                  <a:srgbClr val="FF0000"/>
                </a:solidFill>
                <a:latin typeface="Arial" charset="0"/>
                <a:ea typeface="HGP創英角ｺﾞｼｯｸUB" pitchFamily="50" charset="-128"/>
              </a:defRPr>
            </a:lvl3pPr>
            <a:lvl4pPr marL="1600200" indent="-228600" eaLnBrk="0" hangingPunct="0">
              <a:defRPr kumimoji="1" sz="2000" b="1">
                <a:solidFill>
                  <a:srgbClr val="FF0000"/>
                </a:solidFill>
                <a:latin typeface="Arial" charset="0"/>
                <a:ea typeface="HGP創英角ｺﾞｼｯｸUB" pitchFamily="50" charset="-128"/>
              </a:defRPr>
            </a:lvl4pPr>
            <a:lvl5pPr marL="2057400" indent="-228600" eaLnBrk="0" hangingPunct="0">
              <a:defRPr kumimoji="1" sz="2000" b="1">
                <a:solidFill>
                  <a:srgbClr val="FF0000"/>
                </a:solidFill>
                <a:latin typeface="Arial" charset="0"/>
                <a:ea typeface="HGP創英角ｺﾞｼｯｸUB" pitchFamily="50" charset="-128"/>
              </a:defRPr>
            </a:lvl5pPr>
            <a:lvl6pPr marL="25146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6pPr>
            <a:lvl7pPr marL="29718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7pPr>
            <a:lvl8pPr marL="34290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8pPr>
            <a:lvl9pPr marL="38862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9pPr>
          </a:lstStyle>
          <a:p>
            <a:pPr algn="ctr" eaLnBrk="1" hangingPunct="1">
              <a:defRPr/>
            </a:pPr>
            <a:r>
              <a:rPr lang="en-US" altLang="ja-JP" sz="1000" b="0" dirty="0">
                <a:solidFill>
                  <a:schemeClr val="tx1">
                    <a:lumMod val="75000"/>
                    <a:lumOff val="25000"/>
                  </a:schemeClr>
                </a:solidFill>
                <a:latin typeface="Meiryo UI" pitchFamily="50" charset="-128"/>
                <a:ea typeface="Meiryo UI" pitchFamily="50" charset="-128"/>
                <a:cs typeface="Meiryo UI" pitchFamily="50" charset="-128"/>
              </a:rPr>
              <a:t>Copyright (C) </a:t>
            </a:r>
            <a:r>
              <a:rPr lang="en-US" altLang="ja-JP" sz="1000" b="0" dirty="0" smtClean="0">
                <a:solidFill>
                  <a:schemeClr val="tx1">
                    <a:lumMod val="75000"/>
                    <a:lumOff val="25000"/>
                  </a:schemeClr>
                </a:solidFill>
                <a:latin typeface="Meiryo UI" pitchFamily="50" charset="-128"/>
                <a:ea typeface="Meiryo UI" pitchFamily="50" charset="-128"/>
                <a:cs typeface="Meiryo UI" pitchFamily="50" charset="-128"/>
              </a:rPr>
              <a:t>2013, </a:t>
            </a:r>
            <a:r>
              <a:rPr lang="en-US" altLang="ja-JP" sz="1000" b="0" dirty="0">
                <a:solidFill>
                  <a:schemeClr val="tx1">
                    <a:lumMod val="75000"/>
                    <a:lumOff val="25000"/>
                  </a:schemeClr>
                </a:solidFill>
                <a:latin typeface="Meiryo UI" pitchFamily="50" charset="-128"/>
                <a:ea typeface="Meiryo UI" pitchFamily="50" charset="-128"/>
                <a:cs typeface="Meiryo UI" pitchFamily="50" charset="-128"/>
              </a:rPr>
              <a:t>WPO </a:t>
            </a:r>
            <a:r>
              <a:rPr lang="en-US" altLang="ja-JP" sz="1000" b="0" dirty="0" smtClean="0">
                <a:solidFill>
                  <a:schemeClr val="tx1">
                    <a:lumMod val="75000"/>
                    <a:lumOff val="25000"/>
                  </a:schemeClr>
                </a:solidFill>
                <a:latin typeface="Meiryo UI" pitchFamily="50" charset="-128"/>
                <a:ea typeface="Meiryo UI" pitchFamily="50" charset="-128"/>
                <a:cs typeface="Meiryo UI" pitchFamily="50" charset="-128"/>
              </a:rPr>
              <a:t>AV</a:t>
            </a:r>
            <a:r>
              <a:rPr lang="ja-JP" altLang="en-US" sz="1000" b="0" dirty="0">
                <a:solidFill>
                  <a:schemeClr val="tx1">
                    <a:lumMod val="75000"/>
                    <a:lumOff val="25000"/>
                  </a:schemeClr>
                </a:solidFill>
                <a:latin typeface="Meiryo UI" pitchFamily="50" charset="-128"/>
                <a:ea typeface="Meiryo UI" pitchFamily="50" charset="-128"/>
                <a:cs typeface="Meiryo UI" pitchFamily="50" charset="-128"/>
              </a:rPr>
              <a:t> </a:t>
            </a:r>
            <a:r>
              <a:rPr lang="en-US" altLang="ja-JP" sz="1000" b="0" dirty="0" smtClean="0">
                <a:solidFill>
                  <a:schemeClr val="tx1">
                    <a:lumMod val="75000"/>
                    <a:lumOff val="25000"/>
                  </a:schemeClr>
                </a:solidFill>
                <a:latin typeface="Meiryo UI" pitchFamily="50" charset="-128"/>
                <a:ea typeface="Meiryo UI" pitchFamily="50" charset="-128"/>
                <a:cs typeface="Meiryo UI" pitchFamily="50" charset="-128"/>
              </a:rPr>
              <a:t>Support</a:t>
            </a:r>
            <a:r>
              <a:rPr lang="en-US" altLang="ja-JP" sz="1000" b="0" dirty="0">
                <a:solidFill>
                  <a:schemeClr val="tx1">
                    <a:lumMod val="75000"/>
                    <a:lumOff val="25000"/>
                  </a:schemeClr>
                </a:solidFill>
                <a:latin typeface="Meiryo UI" pitchFamily="50" charset="-128"/>
                <a:ea typeface="Meiryo UI" pitchFamily="50" charset="-128"/>
                <a:cs typeface="Meiryo UI" pitchFamily="50" charset="-128"/>
              </a:rPr>
              <a:t>. All rights reserved.</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IMG_0210 教卓右"/>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1268413"/>
            <a:ext cx="2701925"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AutoShape 6"/>
          <p:cNvSpPr>
            <a:spLocks noChangeArrowheads="1"/>
          </p:cNvSpPr>
          <p:nvPr/>
        </p:nvSpPr>
        <p:spPr bwMode="auto">
          <a:xfrm>
            <a:off x="179389" y="1268414"/>
            <a:ext cx="936624" cy="576262"/>
          </a:xfrm>
          <a:prstGeom prst="wedgeRoundRectCallout">
            <a:avLst>
              <a:gd name="adj1" fmla="val 143185"/>
              <a:gd name="adj2" fmla="val 85648"/>
              <a:gd name="adj3" fmla="val 16667"/>
            </a:avLst>
          </a:prstGeom>
          <a:noFill/>
          <a:ln w="38100" algn="ctr">
            <a:solidFill>
              <a:srgbClr val="FF0000"/>
            </a:solidFill>
            <a:miter lim="800000"/>
            <a:headEnd/>
            <a:tailEnd/>
          </a:ln>
          <a:effectLst>
            <a:glow rad="38100">
              <a:schemeClr val="bg1"/>
            </a:glow>
          </a:effectLst>
          <a:extLst>
            <a:ext uri="{909E8E84-426E-40DD-AFC4-6F175D3DCCD1}">
              <a14:hiddenFill xmlns:a14="http://schemas.microsoft.com/office/drawing/2010/main">
                <a:solidFill>
                  <a:srgbClr val="FFFFFF"/>
                </a:solidFill>
              </a14:hiddenFill>
            </a:ext>
          </a:extLst>
        </p:spPr>
        <p:txBody>
          <a:bodyPr anchor="ctr"/>
          <a:lstStyle/>
          <a:p>
            <a:pPr algn="ctr">
              <a:spcBef>
                <a:spcPct val="50000"/>
              </a:spcBef>
              <a:defRPr/>
            </a:pPr>
            <a:r>
              <a:rPr lang="ja-JP" altLang="en-US" sz="1200" b="0" dirty="0">
                <a:solidFill>
                  <a:schemeClr val="tx1"/>
                </a:solidFill>
                <a:latin typeface="HGP創英角ｺﾞｼｯｸUB" pitchFamily="50" charset="-128"/>
                <a:ea typeface="HGP創英角ｺﾞｼｯｸUB" pitchFamily="50" charset="-128"/>
              </a:rPr>
              <a:t>書画カメラ</a:t>
            </a:r>
            <a:r>
              <a:rPr lang="en-US" altLang="ja-JP" sz="1200" b="0" dirty="0">
                <a:solidFill>
                  <a:schemeClr val="tx1"/>
                </a:solidFill>
                <a:latin typeface="HGP創英角ｺﾞｼｯｸUB" pitchFamily="50" charset="-128"/>
                <a:ea typeface="HGP創英角ｺﾞｼｯｸUB" pitchFamily="50" charset="-128"/>
              </a:rPr>
              <a:t/>
            </a:r>
            <a:br>
              <a:rPr lang="en-US" altLang="ja-JP" sz="1200" b="0" dirty="0">
                <a:solidFill>
                  <a:schemeClr val="tx1"/>
                </a:solidFill>
                <a:latin typeface="HGP創英角ｺﾞｼｯｸUB" pitchFamily="50" charset="-128"/>
                <a:ea typeface="HGP創英角ｺﾞｼｯｸUB" pitchFamily="50" charset="-128"/>
              </a:rPr>
            </a:br>
            <a:r>
              <a:rPr lang="ja-JP" altLang="en-US" sz="1200" b="0" dirty="0">
                <a:solidFill>
                  <a:schemeClr val="tx1"/>
                </a:solidFill>
                <a:latin typeface="HGP創英角ｺﾞｼｯｸUB" pitchFamily="50" charset="-128"/>
                <a:ea typeface="HGP創英角ｺﾞｼｯｸUB" pitchFamily="50" charset="-128"/>
              </a:rPr>
              <a:t>（ＯＨＣ）</a:t>
            </a:r>
          </a:p>
        </p:txBody>
      </p:sp>
      <p:sp>
        <p:nvSpPr>
          <p:cNvPr id="21508" name="AutoShape 7"/>
          <p:cNvSpPr>
            <a:spLocks noChangeArrowheads="1"/>
          </p:cNvSpPr>
          <p:nvPr/>
        </p:nvSpPr>
        <p:spPr bwMode="auto">
          <a:xfrm>
            <a:off x="250825" y="2636838"/>
            <a:ext cx="792163" cy="649287"/>
          </a:xfrm>
          <a:prstGeom prst="wedgeRoundRectCallout">
            <a:avLst>
              <a:gd name="adj1" fmla="val 129157"/>
              <a:gd name="adj2" fmla="val 13815"/>
              <a:gd name="adj3" fmla="val 16667"/>
            </a:avLst>
          </a:prstGeom>
          <a:noFill/>
          <a:ln w="38100" algn="ctr">
            <a:solidFill>
              <a:srgbClr val="FF0000"/>
            </a:solidFill>
            <a:miter lim="800000"/>
            <a:headEnd/>
            <a:tailEnd/>
          </a:ln>
          <a:effectLst>
            <a:glow rad="38100">
              <a:schemeClr val="bg1"/>
            </a:glow>
          </a:effectLst>
          <a:extLst>
            <a:ext uri="{909E8E84-426E-40DD-AFC4-6F175D3DCCD1}">
              <a14:hiddenFill xmlns:a14="http://schemas.microsoft.com/office/drawing/2010/main">
                <a:solidFill>
                  <a:srgbClr val="FFFFFF"/>
                </a:solidFill>
              </a14:hiddenFill>
            </a:ext>
          </a:extLst>
        </p:spPr>
        <p:txBody>
          <a:bodyPr anchor="ctr"/>
          <a:lstStyle/>
          <a:p>
            <a:pPr algn="ctr">
              <a:spcBef>
                <a:spcPct val="50000"/>
              </a:spcBef>
              <a:defRPr/>
            </a:pPr>
            <a:r>
              <a:rPr lang="en-US" altLang="ja-JP" sz="1600" b="0">
                <a:solidFill>
                  <a:schemeClr val="tx1"/>
                </a:solidFill>
                <a:latin typeface="HGP創英角ｺﾞｼｯｸUB" pitchFamily="50" charset="-128"/>
                <a:ea typeface="HGP創英角ｺﾞｼｯｸUB" pitchFamily="50" charset="-128"/>
              </a:rPr>
              <a:t>DVD/VHS</a:t>
            </a:r>
          </a:p>
        </p:txBody>
      </p:sp>
      <p:sp>
        <p:nvSpPr>
          <p:cNvPr id="21509" name="AutoShape 8"/>
          <p:cNvSpPr>
            <a:spLocks noChangeArrowheads="1"/>
          </p:cNvSpPr>
          <p:nvPr/>
        </p:nvSpPr>
        <p:spPr bwMode="auto">
          <a:xfrm>
            <a:off x="250825" y="3933825"/>
            <a:ext cx="792163" cy="649288"/>
          </a:xfrm>
          <a:prstGeom prst="wedgeRoundRectCallout">
            <a:avLst>
              <a:gd name="adj1" fmla="val 133569"/>
              <a:gd name="adj2" fmla="val -18458"/>
              <a:gd name="adj3" fmla="val 16667"/>
            </a:avLst>
          </a:prstGeom>
          <a:noFill/>
          <a:ln w="38100" algn="ctr">
            <a:solidFill>
              <a:srgbClr val="FF0000"/>
            </a:solidFill>
            <a:miter lim="800000"/>
            <a:headEnd/>
            <a:tailEnd/>
          </a:ln>
          <a:effectLst>
            <a:glow rad="38100">
              <a:schemeClr val="bg1"/>
            </a:glow>
          </a:effectLst>
          <a:extLst>
            <a:ext uri="{909E8E84-426E-40DD-AFC4-6F175D3DCCD1}">
              <a14:hiddenFill xmlns:a14="http://schemas.microsoft.com/office/drawing/2010/main">
                <a:solidFill>
                  <a:srgbClr val="FFFFFF"/>
                </a:solidFill>
              </a14:hiddenFill>
            </a:ext>
          </a:extLst>
        </p:spPr>
        <p:txBody>
          <a:bodyPr anchor="ctr"/>
          <a:lstStyle/>
          <a:p>
            <a:pPr algn="ctr">
              <a:spcBef>
                <a:spcPct val="50000"/>
              </a:spcBef>
              <a:defRPr/>
            </a:pPr>
            <a:r>
              <a:rPr lang="en-US" altLang="ja-JP" sz="1600" b="0">
                <a:solidFill>
                  <a:schemeClr val="tx1"/>
                </a:solidFill>
                <a:latin typeface="HGP創英角ｺﾞｼｯｸUB" pitchFamily="50" charset="-128"/>
                <a:ea typeface="HGP創英角ｺﾞｼｯｸUB" pitchFamily="50" charset="-128"/>
              </a:rPr>
              <a:t>BD/</a:t>
            </a:r>
            <a:r>
              <a:rPr lang="ja-JP" altLang="en-US" sz="1600" b="0">
                <a:solidFill>
                  <a:schemeClr val="tx1"/>
                </a:solidFill>
                <a:latin typeface="HGP創英角ｺﾞｼｯｸUB" pitchFamily="50" charset="-128"/>
                <a:ea typeface="HGP創英角ｺﾞｼｯｸUB" pitchFamily="50" charset="-128"/>
              </a:rPr>
              <a:t>　</a:t>
            </a:r>
            <a:r>
              <a:rPr lang="en-US" altLang="ja-JP" sz="1600" b="0">
                <a:solidFill>
                  <a:schemeClr val="tx1"/>
                </a:solidFill>
                <a:latin typeface="HGP創英角ｺﾞｼｯｸUB" pitchFamily="50" charset="-128"/>
                <a:ea typeface="HGP創英角ｺﾞｼｯｸUB" pitchFamily="50" charset="-128"/>
              </a:rPr>
              <a:t>HDD</a:t>
            </a:r>
          </a:p>
        </p:txBody>
      </p:sp>
      <p:sp>
        <p:nvSpPr>
          <p:cNvPr id="21510" name="AutoShape 9"/>
          <p:cNvSpPr>
            <a:spLocks noChangeArrowheads="1"/>
          </p:cNvSpPr>
          <p:nvPr/>
        </p:nvSpPr>
        <p:spPr bwMode="auto">
          <a:xfrm>
            <a:off x="250825" y="3429000"/>
            <a:ext cx="792163" cy="358775"/>
          </a:xfrm>
          <a:prstGeom prst="wedgeRoundRectCallout">
            <a:avLst>
              <a:gd name="adj1" fmla="val 131162"/>
              <a:gd name="adj2" fmla="val -20796"/>
              <a:gd name="adj3" fmla="val 16667"/>
            </a:avLst>
          </a:prstGeom>
          <a:noFill/>
          <a:ln w="38100" algn="ctr">
            <a:solidFill>
              <a:srgbClr val="FF0000"/>
            </a:solidFill>
            <a:miter lim="800000"/>
            <a:headEnd/>
            <a:tailEnd/>
          </a:ln>
          <a:effectLst>
            <a:glow rad="38100">
              <a:schemeClr val="bg1"/>
            </a:glow>
          </a:effectLst>
          <a:extLst>
            <a:ext uri="{909E8E84-426E-40DD-AFC4-6F175D3DCCD1}">
              <a14:hiddenFill xmlns:a14="http://schemas.microsoft.com/office/drawing/2010/main">
                <a:solidFill>
                  <a:srgbClr val="FFFFFF"/>
                </a:solidFill>
              </a14:hiddenFill>
            </a:ext>
          </a:extLst>
        </p:spPr>
        <p:txBody>
          <a:bodyPr anchor="ctr"/>
          <a:lstStyle/>
          <a:p>
            <a:pPr algn="ctr">
              <a:spcBef>
                <a:spcPct val="50000"/>
              </a:spcBef>
              <a:defRPr/>
            </a:pPr>
            <a:r>
              <a:rPr lang="ja-JP" altLang="en-US" sz="1600" b="0">
                <a:solidFill>
                  <a:schemeClr val="tx1"/>
                </a:solidFill>
                <a:latin typeface="HGP創英角ｺﾞｼｯｸUB" pitchFamily="50" charset="-128"/>
                <a:ea typeface="HGP創英角ｺﾞｼｯｸUB" pitchFamily="50" charset="-128"/>
              </a:rPr>
              <a:t>ｶｾｯﾄ</a:t>
            </a:r>
            <a:r>
              <a:rPr lang="ja-JP" altLang="en-US" b="0">
                <a:solidFill>
                  <a:schemeClr val="tx1"/>
                </a:solidFill>
                <a:latin typeface="HGP創英角ｺﾞｼｯｸUB" pitchFamily="50" charset="-128"/>
                <a:ea typeface="HGP創英角ｺﾞｼｯｸUB" pitchFamily="50" charset="-128"/>
              </a:rPr>
              <a:t>　　　</a:t>
            </a:r>
          </a:p>
        </p:txBody>
      </p:sp>
      <p:sp>
        <p:nvSpPr>
          <p:cNvPr id="21511" name="Text Box 14"/>
          <p:cNvSpPr txBox="1">
            <a:spLocks noChangeArrowheads="1"/>
          </p:cNvSpPr>
          <p:nvPr/>
        </p:nvSpPr>
        <p:spPr bwMode="auto">
          <a:xfrm>
            <a:off x="2987675" y="1557338"/>
            <a:ext cx="1800225" cy="581025"/>
          </a:xfrm>
          <a:prstGeom prst="rect">
            <a:avLst/>
          </a:prstGeom>
          <a:noFill/>
          <a:ln>
            <a:noFill/>
          </a:ln>
          <a:effectLst>
            <a:glow rad="38100">
              <a:schemeClr val="bg1"/>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2000" b="1">
                <a:solidFill>
                  <a:srgbClr val="FF0000"/>
                </a:solidFill>
                <a:latin typeface="Arial" charset="0"/>
                <a:ea typeface="ＭＳ Ｐゴシック" charset="-128"/>
              </a:defRPr>
            </a:lvl1pPr>
            <a:lvl2pPr marL="742950" indent="-285750" eaLnBrk="0" hangingPunct="0">
              <a:defRPr kumimoji="1" sz="2000" b="1">
                <a:solidFill>
                  <a:srgbClr val="FF0000"/>
                </a:solidFill>
                <a:latin typeface="Arial" charset="0"/>
                <a:ea typeface="ＭＳ Ｐゴシック" charset="-128"/>
              </a:defRPr>
            </a:lvl2pPr>
            <a:lvl3pPr marL="1143000" indent="-228600" eaLnBrk="0" hangingPunct="0">
              <a:defRPr kumimoji="1" sz="2000" b="1">
                <a:solidFill>
                  <a:srgbClr val="FF0000"/>
                </a:solidFill>
                <a:latin typeface="Arial" charset="0"/>
                <a:ea typeface="ＭＳ Ｐゴシック" charset="-128"/>
              </a:defRPr>
            </a:lvl3pPr>
            <a:lvl4pPr marL="1600200" indent="-228600" eaLnBrk="0" hangingPunct="0">
              <a:defRPr kumimoji="1" sz="2000" b="1">
                <a:solidFill>
                  <a:srgbClr val="FF0000"/>
                </a:solidFill>
                <a:latin typeface="Arial" charset="0"/>
                <a:ea typeface="ＭＳ Ｐゴシック" charset="-128"/>
              </a:defRPr>
            </a:lvl4pPr>
            <a:lvl5pPr marL="2057400" indent="-228600" eaLnBrk="0" hangingPunct="0">
              <a:defRPr kumimoji="1" sz="2000" b="1">
                <a:solidFill>
                  <a:srgbClr val="FF0000"/>
                </a:solidFill>
                <a:latin typeface="Arial" charset="0"/>
                <a:ea typeface="ＭＳ Ｐゴシック"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charset="-128"/>
              </a:defRPr>
            </a:lvl9pPr>
          </a:lstStyle>
          <a:p>
            <a:pPr eaLnBrk="1" hangingPunct="1">
              <a:spcBef>
                <a:spcPct val="50000"/>
              </a:spcBef>
              <a:defRPr/>
            </a:pPr>
            <a:r>
              <a:rPr lang="ja-JP" altLang="en-US" sz="1600" b="0" dirty="0" smtClean="0">
                <a:effectLst>
                  <a:glow rad="76200">
                    <a:schemeClr val="bg1"/>
                  </a:glow>
                </a:effectLst>
                <a:latin typeface="HGP創英角ｺﾞｼｯｸUB" pitchFamily="50" charset="-128"/>
                <a:ea typeface="HGP創英角ｺﾞｼｯｸUB" pitchFamily="50" charset="-128"/>
              </a:rPr>
              <a:t>引き出しをスライドさせて使用します</a:t>
            </a:r>
          </a:p>
        </p:txBody>
      </p:sp>
      <p:pic>
        <p:nvPicPr>
          <p:cNvPr id="20496" name="Picture 15" descr="DSC00169 ﾏｲｸ保管"/>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9363" y="4259263"/>
            <a:ext cx="2160587"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7" name="Text Box 16"/>
          <p:cNvSpPr txBox="1">
            <a:spLocks noChangeArrowheads="1"/>
          </p:cNvSpPr>
          <p:nvPr/>
        </p:nvSpPr>
        <p:spPr bwMode="auto">
          <a:xfrm>
            <a:off x="5867400" y="3937000"/>
            <a:ext cx="30241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algn="ctr" eaLnBrk="1" hangingPunct="1">
              <a:spcBef>
                <a:spcPct val="50000"/>
              </a:spcBef>
            </a:pPr>
            <a:r>
              <a:rPr lang="ja-JP" altLang="en-US" sz="1600" b="0">
                <a:solidFill>
                  <a:schemeClr val="tx1"/>
                </a:solidFill>
                <a:latin typeface="HGP創英角ｺﾞｼｯｸUB" pitchFamily="50" charset="-128"/>
                <a:ea typeface="HGP創英角ｺﾞｼｯｸUB" pitchFamily="50" charset="-128"/>
              </a:rPr>
              <a:t>ＡＶ卓</a:t>
            </a:r>
            <a:r>
              <a:rPr lang="ja-JP" altLang="en-US" sz="1600">
                <a:latin typeface="HGP創英角ｺﾞｼｯｸUB" pitchFamily="50" charset="-128"/>
                <a:ea typeface="HGP創英角ｺﾞｼｯｸUB" pitchFamily="50" charset="-128"/>
              </a:rPr>
              <a:t>中央</a:t>
            </a:r>
            <a:r>
              <a:rPr lang="ja-JP" altLang="en-US" sz="1600" b="0">
                <a:solidFill>
                  <a:schemeClr val="tx1"/>
                </a:solidFill>
                <a:latin typeface="HGP創英角ｺﾞｼｯｸUB" pitchFamily="50" charset="-128"/>
                <a:ea typeface="HGP創英角ｺﾞｼｯｸUB" pitchFamily="50" charset="-128"/>
              </a:rPr>
              <a:t>扉内収納</a:t>
            </a:r>
          </a:p>
        </p:txBody>
      </p:sp>
      <p:sp>
        <p:nvSpPr>
          <p:cNvPr id="20498" name="Text Box 17"/>
          <p:cNvSpPr txBox="1">
            <a:spLocks noChangeArrowheads="1"/>
          </p:cNvSpPr>
          <p:nvPr/>
        </p:nvSpPr>
        <p:spPr bwMode="auto">
          <a:xfrm>
            <a:off x="250825" y="5013325"/>
            <a:ext cx="5976938"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en-US" altLang="ja-JP" sz="1600" b="0">
                <a:solidFill>
                  <a:srgbClr val="0033CC"/>
                </a:solidFill>
                <a:latin typeface="HGP創英角ｺﾞｼｯｸUB" pitchFamily="50" charset="-128"/>
                <a:ea typeface="HGP創英角ｺﾞｼｯｸUB" pitchFamily="50" charset="-128"/>
              </a:rPr>
              <a:t>※</a:t>
            </a:r>
            <a:r>
              <a:rPr lang="ja-JP" altLang="en-US" sz="1600" b="0">
                <a:solidFill>
                  <a:srgbClr val="0033CC"/>
                </a:solidFill>
                <a:latin typeface="HGP創英角ｺﾞｼｯｸUB" pitchFamily="50" charset="-128"/>
                <a:ea typeface="HGP創英角ｺﾞｼｯｸUB" pitchFamily="50" charset="-128"/>
              </a:rPr>
              <a:t>主電源をＯＮにしても各機器はＯＦＦのままです。</a:t>
            </a:r>
            <a:r>
              <a:rPr lang="en-US" altLang="ja-JP" sz="1600" b="0">
                <a:solidFill>
                  <a:srgbClr val="0033CC"/>
                </a:solidFill>
                <a:latin typeface="HGP創英角ｺﾞｼｯｸUB" pitchFamily="50" charset="-128"/>
                <a:ea typeface="HGP創英角ｺﾞｼｯｸUB" pitchFamily="50" charset="-128"/>
              </a:rPr>
              <a:t/>
            </a:r>
            <a:br>
              <a:rPr lang="en-US" altLang="ja-JP" sz="1600" b="0">
                <a:solidFill>
                  <a:srgbClr val="0033CC"/>
                </a:solidFill>
                <a:latin typeface="HGP創英角ｺﾞｼｯｸUB" pitchFamily="50" charset="-128"/>
                <a:ea typeface="HGP創英角ｺﾞｼｯｸUB" pitchFamily="50" charset="-128"/>
              </a:rPr>
            </a:br>
            <a:r>
              <a:rPr lang="ja-JP" altLang="en-US" sz="1600" b="0">
                <a:solidFill>
                  <a:srgbClr val="0033CC"/>
                </a:solidFill>
                <a:latin typeface="HGP創英角ｺﾞｼｯｸUB" pitchFamily="50" charset="-128"/>
                <a:ea typeface="HGP創英角ｺﾞｼｯｸUB" pitchFamily="50" charset="-128"/>
              </a:rPr>
              <a:t>　個別に電源をＯＮして下さい。</a:t>
            </a:r>
            <a:r>
              <a:rPr lang="en-US" altLang="ja-JP" sz="1600" b="0">
                <a:solidFill>
                  <a:srgbClr val="0033CC"/>
                </a:solidFill>
                <a:latin typeface="HGP創英角ｺﾞｼｯｸUB" pitchFamily="50" charset="-128"/>
                <a:ea typeface="HGP創英角ｺﾞｼｯｸUB" pitchFamily="50" charset="-128"/>
              </a:rPr>
              <a:t/>
            </a:r>
            <a:br>
              <a:rPr lang="en-US" altLang="ja-JP" sz="1600" b="0">
                <a:solidFill>
                  <a:srgbClr val="0033CC"/>
                </a:solidFill>
                <a:latin typeface="HGP創英角ｺﾞｼｯｸUB" pitchFamily="50" charset="-128"/>
                <a:ea typeface="HGP創英角ｺﾞｼｯｸUB" pitchFamily="50" charset="-128"/>
              </a:rPr>
            </a:br>
            <a:r>
              <a:rPr lang="en-US" altLang="ja-JP" sz="1600" b="0">
                <a:solidFill>
                  <a:srgbClr val="0033CC"/>
                </a:solidFill>
                <a:latin typeface="HGP創英角ｺﾞｼｯｸUB" pitchFamily="50" charset="-128"/>
                <a:ea typeface="HGP創英角ｺﾞｼｯｸUB" pitchFamily="50" charset="-128"/>
              </a:rPr>
              <a:t>※</a:t>
            </a:r>
            <a:r>
              <a:rPr lang="ja-JP" altLang="en-US" sz="1600" b="0">
                <a:solidFill>
                  <a:srgbClr val="0033CC"/>
                </a:solidFill>
                <a:latin typeface="HGP創英角ｺﾞｼｯｸUB" pitchFamily="50" charset="-128"/>
                <a:ea typeface="HGP創英角ｺﾞｼｯｸUB" pitchFamily="50" charset="-128"/>
              </a:rPr>
              <a:t>操作パネルの「主電源」をＯＦＦするとこれらの電源も切れます。</a:t>
            </a:r>
            <a:r>
              <a:rPr lang="en-US" altLang="ja-JP" sz="1600" b="0">
                <a:solidFill>
                  <a:srgbClr val="0033CC"/>
                </a:solidFill>
                <a:latin typeface="HGP創英角ｺﾞｼｯｸUB" pitchFamily="50" charset="-128"/>
                <a:ea typeface="HGP創英角ｺﾞｼｯｸUB" pitchFamily="50" charset="-128"/>
              </a:rPr>
              <a:t/>
            </a:r>
            <a:br>
              <a:rPr lang="en-US" altLang="ja-JP" sz="1600" b="0">
                <a:solidFill>
                  <a:srgbClr val="0033CC"/>
                </a:solidFill>
                <a:latin typeface="HGP創英角ｺﾞｼｯｸUB" pitchFamily="50" charset="-128"/>
                <a:ea typeface="HGP創英角ｺﾞｼｯｸUB" pitchFamily="50" charset="-128"/>
              </a:rPr>
            </a:br>
            <a:r>
              <a:rPr lang="en-US" altLang="ja-JP" sz="1600" b="0">
                <a:solidFill>
                  <a:srgbClr val="0033CC"/>
                </a:solidFill>
                <a:latin typeface="HGP創英角ｺﾞｼｯｸUB" pitchFamily="50" charset="-128"/>
                <a:ea typeface="HGP創英角ｺﾞｼｯｸUB" pitchFamily="50" charset="-128"/>
              </a:rPr>
              <a:t>※</a:t>
            </a:r>
            <a:r>
              <a:rPr lang="ja-JP" altLang="en-US" sz="1600" b="0">
                <a:solidFill>
                  <a:srgbClr val="0033CC"/>
                </a:solidFill>
                <a:latin typeface="HGP創英角ｺﾞｼｯｸUB" pitchFamily="50" charset="-128"/>
                <a:ea typeface="HGP創英角ｺﾞｼｯｸUB" pitchFamily="50" charset="-128"/>
              </a:rPr>
              <a:t>ブルーレイだけは手動でＯＦＦして下さい。（主電源に非連動）</a:t>
            </a:r>
          </a:p>
        </p:txBody>
      </p:sp>
      <p:sp>
        <p:nvSpPr>
          <p:cNvPr id="20499" name="Text Box 21"/>
          <p:cNvSpPr txBox="1">
            <a:spLocks noChangeArrowheads="1"/>
          </p:cNvSpPr>
          <p:nvPr/>
        </p:nvSpPr>
        <p:spPr bwMode="auto">
          <a:xfrm>
            <a:off x="1273175" y="908050"/>
            <a:ext cx="3311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ja-JP" altLang="en-US" sz="1800" b="0">
                <a:solidFill>
                  <a:schemeClr val="tx1"/>
                </a:solidFill>
                <a:latin typeface="HGS創英角ｺﾞｼｯｸUB" pitchFamily="50" charset="-128"/>
                <a:ea typeface="HGS創英角ｺﾞｼｯｸUB" pitchFamily="50" charset="-128"/>
              </a:rPr>
              <a:t>ＡＶ卓</a:t>
            </a:r>
            <a:r>
              <a:rPr lang="ja-JP" altLang="en-US" sz="1800">
                <a:latin typeface="HGS創英角ｺﾞｼｯｸUB" pitchFamily="50" charset="-128"/>
                <a:ea typeface="HGS創英角ｺﾞｼｯｸUB" pitchFamily="50" charset="-128"/>
              </a:rPr>
              <a:t>右扉</a:t>
            </a:r>
            <a:r>
              <a:rPr lang="ja-JP" altLang="en-US" sz="1800" b="0">
                <a:solidFill>
                  <a:schemeClr val="tx1"/>
                </a:solidFill>
                <a:latin typeface="HGS創英角ｺﾞｼｯｸUB" pitchFamily="50" charset="-128"/>
                <a:ea typeface="HGS創英角ｺﾞｼｯｸUB" pitchFamily="50" charset="-128"/>
              </a:rPr>
              <a:t>内収容機材</a:t>
            </a:r>
          </a:p>
        </p:txBody>
      </p:sp>
      <p:sp>
        <p:nvSpPr>
          <p:cNvPr id="20500" name="Text Box 13"/>
          <p:cNvSpPr txBox="1">
            <a:spLocks noChangeArrowheads="1"/>
          </p:cNvSpPr>
          <p:nvPr/>
        </p:nvSpPr>
        <p:spPr bwMode="auto">
          <a:xfrm>
            <a:off x="179388" y="1844675"/>
            <a:ext cx="1295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en-US" altLang="ja-JP" sz="1200">
                <a:solidFill>
                  <a:srgbClr val="A50021"/>
                </a:solidFill>
                <a:ea typeface="ＭＳ ゴシック" pitchFamily="49" charset="-128"/>
              </a:rPr>
              <a:t>※</a:t>
            </a:r>
            <a:r>
              <a:rPr lang="ja-JP" altLang="en-US" sz="1200">
                <a:solidFill>
                  <a:srgbClr val="A50021"/>
                </a:solidFill>
                <a:ea typeface="ＭＳ ゴシック" pitchFamily="49" charset="-128"/>
              </a:rPr>
              <a:t>資料提示</a:t>
            </a:r>
          </a:p>
        </p:txBody>
      </p:sp>
      <p:pic>
        <p:nvPicPr>
          <p:cNvPr id="20501" name="Picture 14" descr="OHC取出２"/>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7900" y="1339850"/>
            <a:ext cx="1944688" cy="145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2" name="Picture 15" descr="OHC取出３"/>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2950" y="1052513"/>
            <a:ext cx="1512888"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3" name="AutoShape 16"/>
          <p:cNvSpPr>
            <a:spLocks noChangeArrowheads="1"/>
          </p:cNvSpPr>
          <p:nvPr/>
        </p:nvSpPr>
        <p:spPr bwMode="auto">
          <a:xfrm>
            <a:off x="4140200" y="2276475"/>
            <a:ext cx="360363" cy="215900"/>
          </a:xfrm>
          <a:prstGeom prst="rightArrow">
            <a:avLst>
              <a:gd name="adj1" fmla="val 50000"/>
              <a:gd name="adj2" fmla="val 41728"/>
            </a:avLst>
          </a:prstGeom>
          <a:solidFill>
            <a:srgbClr val="FF66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ja-JP" altLang="en-US"/>
          </a:p>
        </p:txBody>
      </p:sp>
      <p:sp>
        <p:nvSpPr>
          <p:cNvPr id="20504" name="AutoShape 17"/>
          <p:cNvSpPr>
            <a:spLocks noChangeArrowheads="1"/>
          </p:cNvSpPr>
          <p:nvPr/>
        </p:nvSpPr>
        <p:spPr bwMode="auto">
          <a:xfrm>
            <a:off x="6804025" y="1989138"/>
            <a:ext cx="215900" cy="215900"/>
          </a:xfrm>
          <a:prstGeom prst="rightArrow">
            <a:avLst>
              <a:gd name="adj1" fmla="val 50000"/>
              <a:gd name="adj2" fmla="val 25000"/>
            </a:avLst>
          </a:prstGeom>
          <a:solidFill>
            <a:srgbClr val="FF66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21522" name="AutoShape 9"/>
          <p:cNvSpPr>
            <a:spLocks noChangeArrowheads="1"/>
          </p:cNvSpPr>
          <p:nvPr/>
        </p:nvSpPr>
        <p:spPr bwMode="auto">
          <a:xfrm>
            <a:off x="250825" y="2133600"/>
            <a:ext cx="792163" cy="358775"/>
          </a:xfrm>
          <a:prstGeom prst="wedgeRoundRectCallout">
            <a:avLst>
              <a:gd name="adj1" fmla="val 166833"/>
              <a:gd name="adj2" fmla="val 124338"/>
              <a:gd name="adj3" fmla="val 16667"/>
            </a:avLst>
          </a:prstGeom>
          <a:noFill/>
          <a:ln w="38100" algn="ctr">
            <a:solidFill>
              <a:srgbClr val="FF0000"/>
            </a:solidFill>
            <a:miter lim="800000"/>
            <a:headEnd/>
            <a:tailEnd/>
          </a:ln>
          <a:effectLst>
            <a:glow rad="38100">
              <a:schemeClr val="bg1"/>
            </a:glow>
          </a:effectLst>
          <a:extLst>
            <a:ext uri="{909E8E84-426E-40DD-AFC4-6F175D3DCCD1}">
              <a14:hiddenFill xmlns:a14="http://schemas.microsoft.com/office/drawing/2010/main">
                <a:solidFill>
                  <a:srgbClr val="FFFFFF"/>
                </a:solidFill>
              </a14:hiddenFill>
            </a:ext>
          </a:extLst>
        </p:spPr>
        <p:txBody>
          <a:bodyPr anchor="ctr"/>
          <a:lstStyle/>
          <a:p>
            <a:pPr algn="ctr">
              <a:spcBef>
                <a:spcPct val="50000"/>
              </a:spcBef>
              <a:defRPr/>
            </a:pPr>
            <a:r>
              <a:rPr lang="ja-JP" altLang="en-US" sz="1600" b="0" dirty="0">
                <a:solidFill>
                  <a:schemeClr val="tx1"/>
                </a:solidFill>
                <a:latin typeface="HGP創英角ｺﾞｼｯｸUB" pitchFamily="50" charset="-128"/>
                <a:ea typeface="HGP創英角ｺﾞｼｯｸUB" pitchFamily="50" charset="-128"/>
              </a:rPr>
              <a:t>ﾘﾓｺﾝ</a:t>
            </a:r>
            <a:r>
              <a:rPr lang="ja-JP" altLang="en-US" b="0" dirty="0">
                <a:solidFill>
                  <a:schemeClr val="tx1"/>
                </a:solidFill>
                <a:latin typeface="HGP創英角ｺﾞｼｯｸUB" pitchFamily="50" charset="-128"/>
                <a:ea typeface="HGP創英角ｺﾞｼｯｸUB" pitchFamily="50" charset="-128"/>
              </a:rPr>
              <a:t>　　　</a:t>
            </a:r>
          </a:p>
        </p:txBody>
      </p:sp>
      <p:sp>
        <p:nvSpPr>
          <p:cNvPr id="20508" name="Text Box 14"/>
          <p:cNvSpPr txBox="1">
            <a:spLocks noChangeArrowheads="1"/>
          </p:cNvSpPr>
          <p:nvPr/>
        </p:nvSpPr>
        <p:spPr bwMode="auto">
          <a:xfrm>
            <a:off x="7019925" y="3068638"/>
            <a:ext cx="165576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algn="ctr" eaLnBrk="1" hangingPunct="1">
              <a:spcBef>
                <a:spcPct val="50000"/>
              </a:spcBef>
            </a:pPr>
            <a:r>
              <a:rPr lang="ja-JP" altLang="en-US" sz="1600" b="0">
                <a:latin typeface="HGP創英角ｺﾞｼｯｸUB" pitchFamily="50" charset="-128"/>
                <a:ea typeface="HGP創英角ｺﾞｼｯｸUB" pitchFamily="50" charset="-128"/>
              </a:rPr>
              <a:t>この状態で</a:t>
            </a:r>
            <a:r>
              <a:rPr lang="en-US" altLang="ja-JP" sz="1600" b="0">
                <a:latin typeface="HGP創英角ｺﾞｼｯｸUB" pitchFamily="50" charset="-128"/>
                <a:ea typeface="HGP創英角ｺﾞｼｯｸUB" pitchFamily="50" charset="-128"/>
              </a:rPr>
              <a:t/>
            </a:r>
            <a:br>
              <a:rPr lang="en-US" altLang="ja-JP" sz="1600" b="0">
                <a:latin typeface="HGP創英角ｺﾞｼｯｸUB" pitchFamily="50" charset="-128"/>
                <a:ea typeface="HGP創英角ｺﾞｼｯｸUB" pitchFamily="50" charset="-128"/>
              </a:rPr>
            </a:br>
            <a:r>
              <a:rPr lang="ja-JP" altLang="en-US" sz="1600" b="0">
                <a:latin typeface="HGP創英角ｺﾞｼｯｸUB" pitchFamily="50" charset="-128"/>
                <a:ea typeface="HGP創英角ｺﾞｼｯｸUB" pitchFamily="50" charset="-128"/>
              </a:rPr>
              <a:t>使用出来ます</a:t>
            </a:r>
          </a:p>
        </p:txBody>
      </p:sp>
      <p:sp>
        <p:nvSpPr>
          <p:cNvPr id="20509" name="Rectangle 28"/>
          <p:cNvSpPr>
            <a:spLocks noChangeArrowheads="1"/>
          </p:cNvSpPr>
          <p:nvPr/>
        </p:nvSpPr>
        <p:spPr bwMode="auto">
          <a:xfrm>
            <a:off x="179388" y="115888"/>
            <a:ext cx="4464050" cy="431800"/>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ja-JP" altLang="en-US" sz="2400" b="0">
                <a:solidFill>
                  <a:schemeClr val="tx1"/>
                </a:solidFill>
                <a:ea typeface="HGP創英角ｺﾞｼｯｸUB" pitchFamily="50" charset="-128"/>
              </a:rPr>
              <a:t>ＡＶ卓の主な構成（操作卓タイプ）</a:t>
            </a:r>
          </a:p>
        </p:txBody>
      </p:sp>
      <p:sp>
        <p:nvSpPr>
          <p:cNvPr id="22" name="Rectangle 28"/>
          <p:cNvSpPr>
            <a:spLocks noChangeArrowheads="1"/>
          </p:cNvSpPr>
          <p:nvPr/>
        </p:nvSpPr>
        <p:spPr bwMode="auto">
          <a:xfrm>
            <a:off x="179388" y="655638"/>
            <a:ext cx="3781425" cy="215900"/>
          </a:xfrm>
          <a:prstGeom prst="rect">
            <a:avLst/>
          </a:prstGeom>
          <a:solidFill>
            <a:schemeClr val="bg1">
              <a:lumMod val="85000"/>
            </a:schemeClr>
          </a:solidFill>
          <a:ln>
            <a:noFill/>
          </a:ln>
        </p:spPr>
        <p:txBody>
          <a:bodyPr wrap="none" anchor="ctr"/>
          <a:lstStyle/>
          <a:p>
            <a:pPr>
              <a:defRPr/>
            </a:pPr>
            <a:r>
              <a:rPr lang="ja-JP" altLang="en-US" sz="1400" b="0" dirty="0">
                <a:solidFill>
                  <a:srgbClr val="0033CC"/>
                </a:solidFill>
                <a:ea typeface="HGP創英角ｺﾞｼｯｸUB" pitchFamily="50" charset="-128"/>
              </a:rPr>
              <a:t>～各扉と収納機器について（右側および中央）～</a:t>
            </a:r>
          </a:p>
        </p:txBody>
      </p:sp>
      <p:sp>
        <p:nvSpPr>
          <p:cNvPr id="20511" name="Text Box 14"/>
          <p:cNvSpPr txBox="1">
            <a:spLocks noChangeArrowheads="1"/>
          </p:cNvSpPr>
          <p:nvPr/>
        </p:nvSpPr>
        <p:spPr bwMode="auto">
          <a:xfrm>
            <a:off x="6581775" y="5964238"/>
            <a:ext cx="16557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algn="ctr" eaLnBrk="1" hangingPunct="1">
              <a:spcBef>
                <a:spcPct val="50000"/>
              </a:spcBef>
            </a:pPr>
            <a:r>
              <a:rPr lang="ja-JP" altLang="en-US" sz="1600" b="0">
                <a:latin typeface="HGP創英角ｺﾞｼｯｸUB" pitchFamily="50" charset="-128"/>
                <a:ea typeface="HGP創英角ｺﾞｼｯｸUB" pitchFamily="50" charset="-128"/>
              </a:rPr>
              <a:t>マイク類が収納</a:t>
            </a:r>
          </a:p>
        </p:txBody>
      </p:sp>
      <p:sp>
        <p:nvSpPr>
          <p:cNvPr id="20512" name="Rectangle 6"/>
          <p:cNvSpPr txBox="1">
            <a:spLocks noChangeArrowheads="1"/>
          </p:cNvSpPr>
          <p:nvPr/>
        </p:nvSpPr>
        <p:spPr bwMode="auto">
          <a:xfrm>
            <a:off x="0" y="6381750"/>
            <a:ext cx="5397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algn="r" eaLnBrk="1" hangingPunct="1"/>
            <a:fld id="{EBBE79F1-16F4-45EF-8235-3D0EAF94FF99}" type="slidenum">
              <a:rPr lang="en-US" altLang="ja-JP" sz="1400" b="0">
                <a:solidFill>
                  <a:schemeClr val="tx1"/>
                </a:solidFill>
                <a:latin typeface="Meiryo UI" pitchFamily="50" charset="-128"/>
                <a:ea typeface="Meiryo UI" pitchFamily="50" charset="-128"/>
                <a:cs typeface="Meiryo UI" pitchFamily="50" charset="-128"/>
              </a:rPr>
              <a:pPr algn="r" eaLnBrk="1" hangingPunct="1"/>
              <a:t>18</a:t>
            </a:fld>
            <a:endParaRPr lang="en-US" altLang="ja-JP" sz="1400" b="0">
              <a:solidFill>
                <a:schemeClr val="tx1"/>
              </a:solidFill>
              <a:latin typeface="Meiryo UI" pitchFamily="50" charset="-128"/>
              <a:ea typeface="Meiryo UI" pitchFamily="50" charset="-128"/>
              <a:cs typeface="Meiryo UI" pitchFamily="50" charset="-128"/>
            </a:endParaRPr>
          </a:p>
        </p:txBody>
      </p:sp>
      <p:sp>
        <p:nvSpPr>
          <p:cNvPr id="26" name="Text Box 5"/>
          <p:cNvSpPr txBox="1">
            <a:spLocks noChangeArrowheads="1"/>
          </p:cNvSpPr>
          <p:nvPr/>
        </p:nvSpPr>
        <p:spPr bwMode="auto">
          <a:xfrm>
            <a:off x="5083175" y="6424613"/>
            <a:ext cx="4060825" cy="244475"/>
          </a:xfrm>
          <a:prstGeom prst="rect">
            <a:avLst/>
          </a:prstGeom>
          <a:noFill/>
          <a:ln w="0">
            <a:noFill/>
            <a:miter lim="800000"/>
            <a:headEnd/>
            <a:tailEnd/>
          </a:ln>
          <a:effectLst/>
        </p:spPr>
        <p:txBody>
          <a:bodyPr>
            <a:spAutoFit/>
          </a:bodyPr>
          <a:lstStyle>
            <a:lvl1pPr eaLnBrk="0" hangingPunct="0">
              <a:defRPr kumimoji="1" sz="2000" b="1">
                <a:solidFill>
                  <a:srgbClr val="FF0000"/>
                </a:solidFill>
                <a:latin typeface="Arial" charset="0"/>
                <a:ea typeface="HGP創英角ｺﾞｼｯｸUB" pitchFamily="50" charset="-128"/>
              </a:defRPr>
            </a:lvl1pPr>
            <a:lvl2pPr marL="742950" indent="-285750" eaLnBrk="0" hangingPunct="0">
              <a:defRPr kumimoji="1" sz="2000" b="1">
                <a:solidFill>
                  <a:srgbClr val="FF0000"/>
                </a:solidFill>
                <a:latin typeface="Arial" charset="0"/>
                <a:ea typeface="HGP創英角ｺﾞｼｯｸUB" pitchFamily="50" charset="-128"/>
              </a:defRPr>
            </a:lvl2pPr>
            <a:lvl3pPr marL="1143000" indent="-228600" eaLnBrk="0" hangingPunct="0">
              <a:defRPr kumimoji="1" sz="2000" b="1">
                <a:solidFill>
                  <a:srgbClr val="FF0000"/>
                </a:solidFill>
                <a:latin typeface="Arial" charset="0"/>
                <a:ea typeface="HGP創英角ｺﾞｼｯｸUB" pitchFamily="50" charset="-128"/>
              </a:defRPr>
            </a:lvl3pPr>
            <a:lvl4pPr marL="1600200" indent="-228600" eaLnBrk="0" hangingPunct="0">
              <a:defRPr kumimoji="1" sz="2000" b="1">
                <a:solidFill>
                  <a:srgbClr val="FF0000"/>
                </a:solidFill>
                <a:latin typeface="Arial" charset="0"/>
                <a:ea typeface="HGP創英角ｺﾞｼｯｸUB" pitchFamily="50" charset="-128"/>
              </a:defRPr>
            </a:lvl4pPr>
            <a:lvl5pPr marL="2057400" indent="-228600" eaLnBrk="0" hangingPunct="0">
              <a:defRPr kumimoji="1" sz="2000" b="1">
                <a:solidFill>
                  <a:srgbClr val="FF0000"/>
                </a:solidFill>
                <a:latin typeface="Arial" charset="0"/>
                <a:ea typeface="HGP創英角ｺﾞｼｯｸUB" pitchFamily="50" charset="-128"/>
              </a:defRPr>
            </a:lvl5pPr>
            <a:lvl6pPr marL="25146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6pPr>
            <a:lvl7pPr marL="29718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7pPr>
            <a:lvl8pPr marL="34290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8pPr>
            <a:lvl9pPr marL="38862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9pPr>
          </a:lstStyle>
          <a:p>
            <a:pPr algn="ctr" eaLnBrk="1" hangingPunct="1">
              <a:defRPr/>
            </a:pPr>
            <a:r>
              <a:rPr lang="en-US" altLang="ja-JP" sz="1000" b="0" dirty="0">
                <a:solidFill>
                  <a:schemeClr val="tx1">
                    <a:lumMod val="75000"/>
                    <a:lumOff val="25000"/>
                  </a:schemeClr>
                </a:solidFill>
                <a:latin typeface="Meiryo UI" pitchFamily="50" charset="-128"/>
                <a:ea typeface="Meiryo UI" pitchFamily="50" charset="-128"/>
                <a:cs typeface="Meiryo UI" pitchFamily="50" charset="-128"/>
              </a:rPr>
              <a:t>Copyright (C) </a:t>
            </a:r>
            <a:r>
              <a:rPr lang="en-US" altLang="ja-JP" sz="1000" b="0" dirty="0" smtClean="0">
                <a:solidFill>
                  <a:schemeClr val="tx1">
                    <a:lumMod val="75000"/>
                    <a:lumOff val="25000"/>
                  </a:schemeClr>
                </a:solidFill>
                <a:latin typeface="Meiryo UI" pitchFamily="50" charset="-128"/>
                <a:ea typeface="Meiryo UI" pitchFamily="50" charset="-128"/>
                <a:cs typeface="Meiryo UI" pitchFamily="50" charset="-128"/>
              </a:rPr>
              <a:t>2013, </a:t>
            </a:r>
            <a:r>
              <a:rPr lang="en-US" altLang="ja-JP" sz="1000" b="0" dirty="0">
                <a:solidFill>
                  <a:schemeClr val="tx1">
                    <a:lumMod val="75000"/>
                    <a:lumOff val="25000"/>
                  </a:schemeClr>
                </a:solidFill>
                <a:latin typeface="Meiryo UI" pitchFamily="50" charset="-128"/>
                <a:ea typeface="Meiryo UI" pitchFamily="50" charset="-128"/>
                <a:cs typeface="Meiryo UI" pitchFamily="50" charset="-128"/>
              </a:rPr>
              <a:t>WPO </a:t>
            </a:r>
            <a:r>
              <a:rPr lang="en-US" altLang="ja-JP" sz="1000" b="0" dirty="0" smtClean="0">
                <a:solidFill>
                  <a:schemeClr val="tx1">
                    <a:lumMod val="75000"/>
                    <a:lumOff val="25000"/>
                  </a:schemeClr>
                </a:solidFill>
                <a:latin typeface="Meiryo UI" pitchFamily="50" charset="-128"/>
                <a:ea typeface="Meiryo UI" pitchFamily="50" charset="-128"/>
                <a:cs typeface="Meiryo UI" pitchFamily="50" charset="-128"/>
              </a:rPr>
              <a:t>AV</a:t>
            </a:r>
            <a:r>
              <a:rPr lang="ja-JP" altLang="en-US" sz="1000" b="0" dirty="0">
                <a:solidFill>
                  <a:schemeClr val="tx1">
                    <a:lumMod val="75000"/>
                    <a:lumOff val="25000"/>
                  </a:schemeClr>
                </a:solidFill>
                <a:latin typeface="Meiryo UI" pitchFamily="50" charset="-128"/>
                <a:ea typeface="Meiryo UI" pitchFamily="50" charset="-128"/>
                <a:cs typeface="Meiryo UI" pitchFamily="50" charset="-128"/>
              </a:rPr>
              <a:t> </a:t>
            </a:r>
            <a:r>
              <a:rPr lang="en-US" altLang="ja-JP" sz="1000" b="0" dirty="0" smtClean="0">
                <a:solidFill>
                  <a:schemeClr val="tx1">
                    <a:lumMod val="75000"/>
                    <a:lumOff val="25000"/>
                  </a:schemeClr>
                </a:solidFill>
                <a:latin typeface="Meiryo UI" pitchFamily="50" charset="-128"/>
                <a:ea typeface="Meiryo UI" pitchFamily="50" charset="-128"/>
                <a:cs typeface="Meiryo UI" pitchFamily="50" charset="-128"/>
              </a:rPr>
              <a:t>Support</a:t>
            </a:r>
            <a:r>
              <a:rPr lang="en-US" altLang="ja-JP" sz="1000" b="0" dirty="0">
                <a:solidFill>
                  <a:schemeClr val="tx1">
                    <a:lumMod val="75000"/>
                    <a:lumOff val="25000"/>
                  </a:schemeClr>
                </a:solidFill>
                <a:latin typeface="Meiryo UI" pitchFamily="50" charset="-128"/>
                <a:ea typeface="Meiryo UI" pitchFamily="50" charset="-128"/>
                <a:cs typeface="Meiryo UI" pitchFamily="50" charset="-128"/>
              </a:rPr>
              <a:t>. All rights reserved.</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8"/>
          <p:cNvSpPr txBox="1">
            <a:spLocks noChangeArrowheads="1"/>
          </p:cNvSpPr>
          <p:nvPr/>
        </p:nvSpPr>
        <p:spPr bwMode="auto">
          <a:xfrm>
            <a:off x="1290638" y="1341438"/>
            <a:ext cx="3870325" cy="116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ja-JP" altLang="en-US" sz="1800" b="0">
                <a:ea typeface="HGP創英角ｺﾞｼｯｸUB" pitchFamily="50" charset="-128"/>
              </a:rPr>
              <a:t>■７型プレビューモニター</a:t>
            </a:r>
          </a:p>
          <a:p>
            <a:pPr eaLnBrk="1" hangingPunct="1">
              <a:spcBef>
                <a:spcPct val="50000"/>
              </a:spcBef>
            </a:pPr>
            <a:r>
              <a:rPr lang="ja-JP" altLang="en-US" sz="1600" b="0">
                <a:solidFill>
                  <a:schemeClr val="tx1"/>
                </a:solidFill>
                <a:ea typeface="HGP創英角ｺﾞｼｯｸUB" pitchFamily="50" charset="-128"/>
              </a:rPr>
              <a:t>コントローラで選択された</a:t>
            </a:r>
            <a:r>
              <a:rPr lang="ja-JP" altLang="en-US" sz="1600" b="0">
                <a:solidFill>
                  <a:srgbClr val="0000FF"/>
                </a:solidFill>
                <a:ea typeface="HGP創英角ｺﾞｼｯｸUB" pitchFamily="50" charset="-128"/>
              </a:rPr>
              <a:t>ＤＶＤやブルーレイ、持込ＡＶ機器</a:t>
            </a:r>
            <a:r>
              <a:rPr lang="ja-JP" altLang="en-US" sz="1600" b="0">
                <a:solidFill>
                  <a:schemeClr val="tx1"/>
                </a:solidFill>
                <a:ea typeface="HGP創英角ｺﾞｼｯｸUB" pitchFamily="50" charset="-128"/>
              </a:rPr>
              <a:t>の映像が確認ができます　　　</a:t>
            </a:r>
            <a:r>
              <a:rPr lang="en-US" altLang="ja-JP" sz="1200" b="0">
                <a:solidFill>
                  <a:schemeClr val="tx1"/>
                </a:solidFill>
                <a:ea typeface="HGP創英角ｺﾞｼｯｸUB" pitchFamily="50" charset="-128"/>
              </a:rPr>
              <a:t>※</a:t>
            </a:r>
            <a:r>
              <a:rPr lang="ja-JP" altLang="en-US" sz="1200" b="0">
                <a:solidFill>
                  <a:schemeClr val="tx1"/>
                </a:solidFill>
                <a:ea typeface="HGP創英角ｺﾞｼｯｸUB" pitchFamily="50" charset="-128"/>
              </a:rPr>
              <a:t>ＰＣとＯＨＣ（書画）は映りません</a:t>
            </a:r>
          </a:p>
        </p:txBody>
      </p:sp>
      <p:pic>
        <p:nvPicPr>
          <p:cNvPr id="21507" name="Picture 15" descr="卓１"/>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75" y="2573338"/>
            <a:ext cx="4968875"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 Box 24"/>
          <p:cNvSpPr txBox="1">
            <a:spLocks noChangeArrowheads="1"/>
          </p:cNvSpPr>
          <p:nvPr/>
        </p:nvSpPr>
        <p:spPr bwMode="auto">
          <a:xfrm>
            <a:off x="5724525" y="1341438"/>
            <a:ext cx="2992438"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ja-JP" altLang="en-US" sz="1800" b="0">
                <a:ea typeface="HGP創英角ｺﾞｼｯｸUB" pitchFamily="50" charset="-128"/>
              </a:rPr>
              <a:t>■外部出力パネル</a:t>
            </a:r>
          </a:p>
          <a:p>
            <a:pPr eaLnBrk="1" hangingPunct="1">
              <a:spcBef>
                <a:spcPct val="50000"/>
              </a:spcBef>
            </a:pPr>
            <a:r>
              <a:rPr lang="ja-JP" altLang="en-US" sz="1600" b="0" u="sng">
                <a:solidFill>
                  <a:schemeClr val="tx1"/>
                </a:solidFill>
                <a:ea typeface="HGP創英角ｺﾞｼｯｸUB" pitchFamily="50" charset="-128"/>
              </a:rPr>
              <a:t>通常は使用しません。</a:t>
            </a:r>
            <a:r>
              <a:rPr lang="en-US" altLang="ja-JP" sz="1600" b="0" u="sng">
                <a:solidFill>
                  <a:schemeClr val="tx1"/>
                </a:solidFill>
                <a:ea typeface="HGP創英角ｺﾞｼｯｸUB" pitchFamily="50" charset="-128"/>
              </a:rPr>
              <a:t/>
            </a:r>
            <a:br>
              <a:rPr lang="en-US" altLang="ja-JP" sz="1600" b="0" u="sng">
                <a:solidFill>
                  <a:schemeClr val="tx1"/>
                </a:solidFill>
                <a:ea typeface="HGP創英角ｺﾞｼｯｸUB" pitchFamily="50" charset="-128"/>
              </a:rPr>
            </a:br>
            <a:r>
              <a:rPr lang="ja-JP" altLang="en-US" sz="1600" b="0">
                <a:solidFill>
                  <a:schemeClr val="tx1"/>
                </a:solidFill>
                <a:ea typeface="HGP創英角ｺﾞｼｯｸUB" pitchFamily="50" charset="-128"/>
              </a:rPr>
              <a:t>プロジェクターに投影されている画像と同じ映像が出力されます。</a:t>
            </a:r>
          </a:p>
        </p:txBody>
      </p:sp>
      <p:sp>
        <p:nvSpPr>
          <p:cNvPr id="21509" name="Text Box 25"/>
          <p:cNvSpPr txBox="1">
            <a:spLocks noChangeArrowheads="1"/>
          </p:cNvSpPr>
          <p:nvPr/>
        </p:nvSpPr>
        <p:spPr bwMode="auto">
          <a:xfrm>
            <a:off x="787400" y="5481638"/>
            <a:ext cx="695325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ja-JP" altLang="en-US" sz="1800" b="0">
                <a:ea typeface="HGP創英角ｺﾞｼｯｸUB" pitchFamily="50" charset="-128"/>
              </a:rPr>
              <a:t>■</a:t>
            </a:r>
            <a:r>
              <a:rPr lang="ja-JP" altLang="en-US" sz="1800" b="0">
                <a:latin typeface="HGP創英角ｺﾞｼｯｸUB" pitchFamily="50" charset="-128"/>
                <a:ea typeface="HGP創英角ｺﾞｼｯｸUB" pitchFamily="50" charset="-128"/>
              </a:rPr>
              <a:t>操作パネル（１列）　外部入力付</a:t>
            </a:r>
          </a:p>
          <a:p>
            <a:pPr eaLnBrk="1" hangingPunct="1">
              <a:spcBef>
                <a:spcPct val="50000"/>
              </a:spcBef>
            </a:pPr>
            <a:r>
              <a:rPr lang="ja-JP" altLang="en-US" sz="1600" b="0">
                <a:solidFill>
                  <a:schemeClr val="tx1"/>
                </a:solidFill>
                <a:latin typeface="HGP創英角ｺﾞｼｯｸUB" pitchFamily="50" charset="-128"/>
                <a:ea typeface="HGP創英角ｺﾞｼｯｸUB" pitchFamily="50" charset="-128"/>
              </a:rPr>
              <a:t>電源</a:t>
            </a:r>
            <a:r>
              <a:rPr lang="en-US" altLang="ja-JP" sz="1600" b="0">
                <a:solidFill>
                  <a:schemeClr val="tx1"/>
                </a:solidFill>
                <a:latin typeface="HGP創英角ｺﾞｼｯｸUB" pitchFamily="50" charset="-128"/>
                <a:ea typeface="HGP創英角ｺﾞｼｯｸUB" pitchFamily="50" charset="-128"/>
              </a:rPr>
              <a:t>ON/OFF</a:t>
            </a:r>
            <a:r>
              <a:rPr lang="ja-JP" altLang="en-US" sz="1600" b="0">
                <a:solidFill>
                  <a:schemeClr val="tx1"/>
                </a:solidFill>
                <a:latin typeface="HGP創英角ｺﾞｼｯｸUB" pitchFamily="50" charset="-128"/>
                <a:ea typeface="HGP創英角ｺﾞｼｯｸUB" pitchFamily="50" charset="-128"/>
              </a:rPr>
              <a:t>、プロジェクター</a:t>
            </a:r>
            <a:r>
              <a:rPr lang="en-US" altLang="ja-JP" sz="1600" b="0">
                <a:solidFill>
                  <a:schemeClr val="tx1"/>
                </a:solidFill>
                <a:latin typeface="HGP創英角ｺﾞｼｯｸUB" pitchFamily="50" charset="-128"/>
                <a:ea typeface="HGP創英角ｺﾞｼｯｸUB" pitchFamily="50" charset="-128"/>
              </a:rPr>
              <a:t>ON/OFF</a:t>
            </a:r>
            <a:r>
              <a:rPr lang="ja-JP" altLang="en-US" sz="1600" b="0">
                <a:solidFill>
                  <a:schemeClr val="tx1"/>
                </a:solidFill>
                <a:latin typeface="HGP創英角ｺﾞｼｯｸUB" pitchFamily="50" charset="-128"/>
                <a:ea typeface="HGP創英角ｺﾞｼｯｸUB" pitchFamily="50" charset="-128"/>
              </a:rPr>
              <a:t>、各種ボリューム、</a:t>
            </a:r>
            <a:r>
              <a:rPr lang="en-US" altLang="ja-JP" sz="1600" b="0">
                <a:solidFill>
                  <a:schemeClr val="tx1"/>
                </a:solidFill>
                <a:latin typeface="HGP創英角ｺﾞｼｯｸUB" pitchFamily="50" charset="-128"/>
                <a:ea typeface="HGP創英角ｺﾞｼｯｸUB" pitchFamily="50" charset="-128"/>
              </a:rPr>
              <a:t>USB</a:t>
            </a:r>
            <a:r>
              <a:rPr lang="ja-JP" altLang="en-US" sz="1600" b="0">
                <a:solidFill>
                  <a:schemeClr val="tx1"/>
                </a:solidFill>
                <a:latin typeface="HGP創英角ｺﾞｼｯｸUB" pitchFamily="50" charset="-128"/>
                <a:ea typeface="HGP創英角ｺﾞｼｯｸUB" pitchFamily="50" charset="-128"/>
              </a:rPr>
              <a:t>端子（常設ＰＣ用）、情報コンセント（</a:t>
            </a:r>
            <a:r>
              <a:rPr lang="en-US" altLang="ja-JP" sz="1600" b="0">
                <a:solidFill>
                  <a:schemeClr val="tx1"/>
                </a:solidFill>
                <a:latin typeface="HGP創英角ｺﾞｼｯｸUB" pitchFamily="50" charset="-128"/>
                <a:ea typeface="HGP創英角ｺﾞｼｯｸUB" pitchFamily="50" charset="-128"/>
              </a:rPr>
              <a:t>DHCP</a:t>
            </a:r>
            <a:r>
              <a:rPr lang="ja-JP" altLang="en-US" sz="1600" b="0">
                <a:solidFill>
                  <a:schemeClr val="tx1"/>
                </a:solidFill>
                <a:latin typeface="HGP創英角ｺﾞｼｯｸUB" pitchFamily="50" charset="-128"/>
                <a:ea typeface="HGP創英角ｺﾞｼｯｸUB" pitchFamily="50" charset="-128"/>
              </a:rPr>
              <a:t>）、外部入力（</a:t>
            </a:r>
            <a:r>
              <a:rPr lang="en-US" altLang="ja-JP" sz="1600" b="0">
                <a:solidFill>
                  <a:schemeClr val="tx1"/>
                </a:solidFill>
                <a:latin typeface="HGP創英角ｺﾞｼｯｸUB" pitchFamily="50" charset="-128"/>
                <a:ea typeface="HGP創英角ｺﾞｼｯｸUB" pitchFamily="50" charset="-128"/>
              </a:rPr>
              <a:t>RGB</a:t>
            </a:r>
            <a:r>
              <a:rPr lang="ja-JP" altLang="en-US" sz="1600" b="0">
                <a:solidFill>
                  <a:schemeClr val="tx1"/>
                </a:solidFill>
                <a:latin typeface="HGP創英角ｺﾞｼｯｸUB" pitchFamily="50" charset="-128"/>
                <a:ea typeface="HGP創英角ｺﾞｼｯｸUB" pitchFamily="50" charset="-128"/>
              </a:rPr>
              <a:t>、</a:t>
            </a:r>
            <a:r>
              <a:rPr lang="en-US" altLang="ja-JP" sz="1600" b="0">
                <a:solidFill>
                  <a:schemeClr val="tx1"/>
                </a:solidFill>
                <a:latin typeface="HGP創英角ｺﾞｼｯｸUB" pitchFamily="50" charset="-128"/>
                <a:ea typeface="HGP創英角ｺﾞｼｯｸUB" pitchFamily="50" charset="-128"/>
              </a:rPr>
              <a:t>AV</a:t>
            </a:r>
            <a:r>
              <a:rPr lang="ja-JP" altLang="en-US" sz="1600" b="0">
                <a:solidFill>
                  <a:schemeClr val="tx1"/>
                </a:solidFill>
                <a:latin typeface="HGP創英角ｺﾞｼｯｸUB" pitchFamily="50" charset="-128"/>
                <a:ea typeface="HGP創英角ｺﾞｼｯｸUB" pitchFamily="50" charset="-128"/>
              </a:rPr>
              <a:t>）、スクリーン昇降機能などを集約</a:t>
            </a:r>
          </a:p>
        </p:txBody>
      </p:sp>
      <p:sp>
        <p:nvSpPr>
          <p:cNvPr id="21510" name="Text Box 26"/>
          <p:cNvSpPr txBox="1">
            <a:spLocks noChangeArrowheads="1"/>
          </p:cNvSpPr>
          <p:nvPr/>
        </p:nvSpPr>
        <p:spPr bwMode="auto">
          <a:xfrm>
            <a:off x="6115050" y="3222625"/>
            <a:ext cx="2917825"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ja-JP" altLang="en-US" sz="1800" b="0">
                <a:ea typeface="HGP創英角ｺﾞｼｯｸUB" pitchFamily="50" charset="-128"/>
              </a:rPr>
              <a:t>■ＡＣコンセント（１口）</a:t>
            </a:r>
          </a:p>
          <a:p>
            <a:pPr eaLnBrk="1" hangingPunct="1">
              <a:spcBef>
                <a:spcPct val="50000"/>
              </a:spcBef>
            </a:pPr>
            <a:r>
              <a:rPr lang="ja-JP" altLang="en-US" sz="1600" b="0">
                <a:solidFill>
                  <a:schemeClr val="tx1"/>
                </a:solidFill>
                <a:ea typeface="HGP創英角ｺﾞｼｯｸUB" pitchFamily="50" charset="-128"/>
              </a:rPr>
              <a:t>注意：消費電力の大きなものは</a:t>
            </a:r>
            <a:r>
              <a:rPr lang="en-US" altLang="ja-JP" sz="1600" b="0">
                <a:solidFill>
                  <a:schemeClr val="tx1"/>
                </a:solidFill>
                <a:ea typeface="HGP創英角ｺﾞｼｯｸUB" pitchFamily="50" charset="-128"/>
              </a:rPr>
              <a:t/>
            </a:r>
            <a:br>
              <a:rPr lang="en-US" altLang="ja-JP" sz="1600" b="0">
                <a:solidFill>
                  <a:schemeClr val="tx1"/>
                </a:solidFill>
                <a:ea typeface="HGP創英角ｺﾞｼｯｸUB" pitchFamily="50" charset="-128"/>
              </a:rPr>
            </a:br>
            <a:r>
              <a:rPr lang="ja-JP" altLang="en-US" sz="1600" b="0">
                <a:solidFill>
                  <a:schemeClr val="tx1"/>
                </a:solidFill>
                <a:ea typeface="HGP創英角ｺﾞｼｯｸUB" pitchFamily="50" charset="-128"/>
              </a:rPr>
              <a:t>使用しないでください</a:t>
            </a:r>
            <a:r>
              <a:rPr lang="en-US" altLang="ja-JP" sz="1600" b="0">
                <a:solidFill>
                  <a:schemeClr val="tx1"/>
                </a:solidFill>
                <a:ea typeface="HGP創英角ｺﾞｼｯｸUB" pitchFamily="50" charset="-128"/>
              </a:rPr>
              <a:t/>
            </a:r>
            <a:br>
              <a:rPr lang="en-US" altLang="ja-JP" sz="1600" b="0">
                <a:solidFill>
                  <a:schemeClr val="tx1"/>
                </a:solidFill>
                <a:ea typeface="HGP創英角ｺﾞｼｯｸUB" pitchFamily="50" charset="-128"/>
              </a:rPr>
            </a:br>
            <a:endParaRPr lang="ja-JP" altLang="en-US" sz="1600" b="0">
              <a:solidFill>
                <a:schemeClr val="tx1"/>
              </a:solidFill>
              <a:ea typeface="HGP創英角ｺﾞｼｯｸUB" pitchFamily="50" charset="-128"/>
            </a:endParaRPr>
          </a:p>
        </p:txBody>
      </p:sp>
      <p:sp>
        <p:nvSpPr>
          <p:cNvPr id="21511" name="Text Box 27"/>
          <p:cNvSpPr txBox="1">
            <a:spLocks noChangeArrowheads="1"/>
          </p:cNvSpPr>
          <p:nvPr/>
        </p:nvSpPr>
        <p:spPr bwMode="auto">
          <a:xfrm>
            <a:off x="5970588" y="4302125"/>
            <a:ext cx="2449512"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ja-JP" altLang="en-US" sz="1800" b="0">
                <a:ea typeface="HGP創英角ｺﾞｼｯｸUB" pitchFamily="50" charset="-128"/>
              </a:rPr>
              <a:t>■操作卓扉用鍵</a:t>
            </a:r>
          </a:p>
          <a:p>
            <a:pPr eaLnBrk="1" hangingPunct="1">
              <a:spcBef>
                <a:spcPct val="50000"/>
              </a:spcBef>
            </a:pPr>
            <a:r>
              <a:rPr lang="ja-JP" altLang="en-US" sz="1600" b="0">
                <a:solidFill>
                  <a:schemeClr val="tx1"/>
                </a:solidFill>
                <a:ea typeface="HGP創英角ｺﾞｼｯｸUB" pitchFamily="50" charset="-128"/>
              </a:rPr>
              <a:t>操作卓扉の鍵が一元的に開錠、施錠できます</a:t>
            </a:r>
          </a:p>
        </p:txBody>
      </p:sp>
      <p:sp>
        <p:nvSpPr>
          <p:cNvPr id="22536" name="Line 28"/>
          <p:cNvSpPr>
            <a:spLocks noChangeShapeType="1"/>
          </p:cNvSpPr>
          <p:nvPr/>
        </p:nvSpPr>
        <p:spPr bwMode="auto">
          <a:xfrm flipV="1">
            <a:off x="5178425" y="2286000"/>
            <a:ext cx="576263" cy="576263"/>
          </a:xfrm>
          <a:prstGeom prst="line">
            <a:avLst/>
          </a:prstGeom>
          <a:noFill/>
          <a:ln w="38100">
            <a:solidFill>
              <a:srgbClr val="FF0000"/>
            </a:solidFill>
            <a:round/>
            <a:headEnd/>
            <a:tailEnd type="triangle" w="med" len="med"/>
          </a:ln>
          <a:effectLst>
            <a:glow rad="38100">
              <a:schemeClr val="bg1"/>
            </a:glow>
          </a:effectLst>
          <a:extLst>
            <a:ext uri="{909E8E84-426E-40DD-AFC4-6F175D3DCCD1}">
              <a14:hiddenFill xmlns:a14="http://schemas.microsoft.com/office/drawing/2010/main">
                <a:noFill/>
              </a14:hiddenFill>
            </a:ext>
          </a:extLst>
        </p:spPr>
        <p:txBody>
          <a:bodyPr>
            <a:spAutoFit/>
          </a:bodyPr>
          <a:lstStyle/>
          <a:p>
            <a:pPr>
              <a:defRPr/>
            </a:pPr>
            <a:endParaRPr lang="ja-JP" altLang="en-US">
              <a:ea typeface="ＭＳ Ｐゴシック" charset="-128"/>
            </a:endParaRPr>
          </a:p>
        </p:txBody>
      </p:sp>
      <p:sp>
        <p:nvSpPr>
          <p:cNvPr id="22537" name="Line 29"/>
          <p:cNvSpPr>
            <a:spLocks noChangeShapeType="1"/>
          </p:cNvSpPr>
          <p:nvPr/>
        </p:nvSpPr>
        <p:spPr bwMode="auto">
          <a:xfrm>
            <a:off x="5395913" y="2901950"/>
            <a:ext cx="647700" cy="0"/>
          </a:xfrm>
          <a:prstGeom prst="line">
            <a:avLst/>
          </a:prstGeom>
          <a:noFill/>
          <a:ln w="38100">
            <a:solidFill>
              <a:srgbClr val="FF0000"/>
            </a:solidFill>
            <a:round/>
            <a:headEnd/>
            <a:tailEnd type="triangle" w="med" len="med"/>
          </a:ln>
          <a:effectLst>
            <a:glow rad="38100">
              <a:schemeClr val="bg1"/>
            </a:glow>
          </a:effectLst>
          <a:extLst>
            <a:ext uri="{909E8E84-426E-40DD-AFC4-6F175D3DCCD1}">
              <a14:hiddenFill xmlns:a14="http://schemas.microsoft.com/office/drawing/2010/main">
                <a:noFill/>
              </a14:hiddenFill>
            </a:ext>
          </a:extLst>
        </p:spPr>
        <p:txBody>
          <a:bodyPr>
            <a:spAutoFit/>
          </a:bodyPr>
          <a:lstStyle/>
          <a:p>
            <a:pPr>
              <a:defRPr/>
            </a:pPr>
            <a:endParaRPr lang="ja-JP" altLang="en-US">
              <a:ea typeface="ＭＳ Ｐゴシック" charset="-128"/>
            </a:endParaRPr>
          </a:p>
        </p:txBody>
      </p:sp>
      <p:sp>
        <p:nvSpPr>
          <p:cNvPr id="22538" name="Line 30"/>
          <p:cNvSpPr>
            <a:spLocks noChangeShapeType="1"/>
          </p:cNvSpPr>
          <p:nvPr/>
        </p:nvSpPr>
        <p:spPr bwMode="auto">
          <a:xfrm>
            <a:off x="4819650" y="3654425"/>
            <a:ext cx="1150938" cy="863600"/>
          </a:xfrm>
          <a:prstGeom prst="line">
            <a:avLst/>
          </a:prstGeom>
          <a:noFill/>
          <a:ln w="38100">
            <a:solidFill>
              <a:srgbClr val="FF0000"/>
            </a:solidFill>
            <a:round/>
            <a:headEnd/>
            <a:tailEnd type="triangle" w="med" len="med"/>
          </a:ln>
          <a:effectLst>
            <a:glow rad="38100">
              <a:schemeClr val="bg1"/>
            </a:glow>
          </a:effectLst>
          <a:extLst>
            <a:ext uri="{909E8E84-426E-40DD-AFC4-6F175D3DCCD1}">
              <a14:hiddenFill xmlns:a14="http://schemas.microsoft.com/office/drawing/2010/main">
                <a:noFill/>
              </a14:hiddenFill>
            </a:ext>
          </a:extLst>
        </p:spPr>
        <p:txBody>
          <a:bodyPr>
            <a:spAutoFit/>
          </a:bodyPr>
          <a:lstStyle/>
          <a:p>
            <a:pPr>
              <a:defRPr/>
            </a:pPr>
            <a:endParaRPr lang="ja-JP" altLang="en-US">
              <a:ea typeface="ＭＳ Ｐゴシック" charset="-128"/>
            </a:endParaRPr>
          </a:p>
        </p:txBody>
      </p:sp>
      <p:sp>
        <p:nvSpPr>
          <p:cNvPr id="22539" name="Line 31"/>
          <p:cNvSpPr>
            <a:spLocks noChangeShapeType="1"/>
          </p:cNvSpPr>
          <p:nvPr/>
        </p:nvSpPr>
        <p:spPr bwMode="auto">
          <a:xfrm flipH="1" flipV="1">
            <a:off x="2370138" y="2501900"/>
            <a:ext cx="433387" cy="1079500"/>
          </a:xfrm>
          <a:prstGeom prst="line">
            <a:avLst/>
          </a:prstGeom>
          <a:noFill/>
          <a:ln w="38100">
            <a:solidFill>
              <a:srgbClr val="FF0000"/>
            </a:solidFill>
            <a:round/>
            <a:headEnd/>
            <a:tailEnd type="triangle" w="med" len="med"/>
          </a:ln>
          <a:effectLst>
            <a:glow rad="38100">
              <a:schemeClr val="bg1"/>
            </a:glow>
          </a:effectLst>
          <a:extLst>
            <a:ext uri="{909E8E84-426E-40DD-AFC4-6F175D3DCCD1}">
              <a14:hiddenFill xmlns:a14="http://schemas.microsoft.com/office/drawing/2010/main">
                <a:noFill/>
              </a14:hiddenFill>
            </a:ext>
          </a:extLst>
        </p:spPr>
        <p:txBody>
          <a:bodyPr>
            <a:spAutoFit/>
          </a:bodyPr>
          <a:lstStyle/>
          <a:p>
            <a:pPr>
              <a:defRPr/>
            </a:pPr>
            <a:endParaRPr lang="ja-JP" altLang="en-US">
              <a:ea typeface="ＭＳ Ｐゴシック" charset="-128"/>
            </a:endParaRPr>
          </a:p>
        </p:txBody>
      </p:sp>
      <p:sp>
        <p:nvSpPr>
          <p:cNvPr id="22540" name="Line 32"/>
          <p:cNvSpPr>
            <a:spLocks noChangeShapeType="1"/>
          </p:cNvSpPr>
          <p:nvPr/>
        </p:nvSpPr>
        <p:spPr bwMode="auto">
          <a:xfrm>
            <a:off x="1584325" y="5229226"/>
            <a:ext cx="0" cy="288925"/>
          </a:xfrm>
          <a:prstGeom prst="line">
            <a:avLst/>
          </a:prstGeom>
          <a:noFill/>
          <a:ln w="38100">
            <a:solidFill>
              <a:srgbClr val="FF0000"/>
            </a:solidFill>
            <a:round/>
            <a:headEnd/>
            <a:tailEnd type="triangle" w="med" len="med"/>
          </a:ln>
          <a:effectLst>
            <a:glow rad="38100">
              <a:schemeClr val="bg1"/>
            </a:glow>
          </a:effectLst>
          <a:extLst>
            <a:ext uri="{909E8E84-426E-40DD-AFC4-6F175D3DCCD1}">
              <a14:hiddenFill xmlns:a14="http://schemas.microsoft.com/office/drawing/2010/main">
                <a:noFill/>
              </a14:hiddenFill>
            </a:ext>
          </a:extLst>
        </p:spPr>
        <p:txBody>
          <a:bodyPr>
            <a:spAutoFit/>
          </a:bodyPr>
          <a:lstStyle/>
          <a:p>
            <a:pPr>
              <a:defRPr/>
            </a:pPr>
            <a:endParaRPr lang="ja-JP" altLang="en-US">
              <a:ea typeface="ＭＳ Ｐゴシック" charset="-128"/>
            </a:endParaRPr>
          </a:p>
        </p:txBody>
      </p:sp>
      <p:sp>
        <p:nvSpPr>
          <p:cNvPr id="21527" name="Text Box 24"/>
          <p:cNvSpPr txBox="1">
            <a:spLocks noChangeArrowheads="1"/>
          </p:cNvSpPr>
          <p:nvPr/>
        </p:nvSpPr>
        <p:spPr bwMode="auto">
          <a:xfrm>
            <a:off x="5756275" y="2562225"/>
            <a:ext cx="29924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ja-JP" altLang="en-US" sz="1200" b="0">
                <a:solidFill>
                  <a:schemeClr val="tx1"/>
                </a:solidFill>
                <a:ea typeface="HGP創英角ｺﾞｼｯｸUB" pitchFamily="50" charset="-128"/>
              </a:rPr>
              <a:t>注意） </a:t>
            </a:r>
            <a:r>
              <a:rPr lang="ja-JP" altLang="en-US" sz="1200" b="0" u="sng">
                <a:ea typeface="HGP創英角ｺﾞｼｯｸUB" pitchFamily="50" charset="-128"/>
              </a:rPr>
              <a:t>出力用</a:t>
            </a:r>
            <a:r>
              <a:rPr lang="ja-JP" altLang="en-US" sz="1200" b="0">
                <a:solidFill>
                  <a:schemeClr val="tx1"/>
                </a:solidFill>
                <a:ea typeface="HGP創英角ｺﾞｼｯｸUB" pitchFamily="50" charset="-128"/>
              </a:rPr>
              <a:t>です！入力用は</a:t>
            </a:r>
            <a:br>
              <a:rPr lang="ja-JP" altLang="en-US" sz="1200" b="0">
                <a:solidFill>
                  <a:schemeClr val="tx1"/>
                </a:solidFill>
                <a:ea typeface="HGP創英角ｺﾞｼｯｸUB" pitchFamily="50" charset="-128"/>
              </a:rPr>
            </a:br>
            <a:r>
              <a:rPr lang="ja-JP" altLang="en-US" sz="1200" b="0">
                <a:solidFill>
                  <a:schemeClr val="tx1"/>
                </a:solidFill>
                <a:ea typeface="HGP創英角ｺﾞｼｯｸUB" pitchFamily="50" charset="-128"/>
              </a:rPr>
              <a:t>操作パネル部にあります。</a:t>
            </a:r>
          </a:p>
        </p:txBody>
      </p:sp>
      <p:sp>
        <p:nvSpPr>
          <p:cNvPr id="21528" name="Rectangle 35"/>
          <p:cNvSpPr>
            <a:spLocks noChangeArrowheads="1"/>
          </p:cNvSpPr>
          <p:nvPr/>
        </p:nvSpPr>
        <p:spPr bwMode="auto">
          <a:xfrm>
            <a:off x="5719763" y="115888"/>
            <a:ext cx="3313112" cy="3603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ja-JP" altLang="en-US" b="0">
                <a:solidFill>
                  <a:srgbClr val="0033CC"/>
                </a:solidFill>
                <a:latin typeface="HGP創英角ｺﾞｼｯｸUB" pitchFamily="50" charset="-128"/>
                <a:ea typeface="HGP創英角ｺﾞｼｯｸUB" pitchFamily="50" charset="-128"/>
              </a:rPr>
              <a:t> （１１号館など操作卓タイプ）</a:t>
            </a:r>
            <a:r>
              <a:rPr lang="ja-JP" altLang="en-US">
                <a:latin typeface="HGP創英角ｺﾞｼｯｸUB" pitchFamily="50" charset="-128"/>
                <a:ea typeface="HGP創英角ｺﾞｼｯｸUB" pitchFamily="50" charset="-128"/>
              </a:rPr>
              <a:t> </a:t>
            </a:r>
            <a:endParaRPr lang="en-US" altLang="ja-JP" b="0">
              <a:solidFill>
                <a:srgbClr val="0033CC"/>
              </a:solidFill>
              <a:latin typeface="HGP創英角ｺﾞｼｯｸUB" pitchFamily="50" charset="-128"/>
              <a:ea typeface="HGP創英角ｺﾞｼｯｸUB" pitchFamily="50" charset="-128"/>
            </a:endParaRPr>
          </a:p>
        </p:txBody>
      </p:sp>
      <p:sp>
        <p:nvSpPr>
          <p:cNvPr id="21529" name="Rectangle 28"/>
          <p:cNvSpPr>
            <a:spLocks noChangeArrowheads="1"/>
          </p:cNvSpPr>
          <p:nvPr/>
        </p:nvSpPr>
        <p:spPr bwMode="auto">
          <a:xfrm>
            <a:off x="179388" y="115888"/>
            <a:ext cx="5688012" cy="865187"/>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ja-JP" altLang="en-US" sz="2400" b="0">
                <a:solidFill>
                  <a:schemeClr val="tx1"/>
                </a:solidFill>
                <a:ea typeface="HGP創英角ｺﾞｼｯｸUB" pitchFamily="50" charset="-128"/>
              </a:rPr>
              <a:t>操作パネル（プロジェクター１台構成教室）</a:t>
            </a:r>
            <a:r>
              <a:rPr lang="en-US" altLang="ja-JP" sz="2400" b="0">
                <a:solidFill>
                  <a:schemeClr val="tx1"/>
                </a:solidFill>
                <a:ea typeface="HGP創英角ｺﾞｼｯｸUB" pitchFamily="50" charset="-128"/>
              </a:rPr>
              <a:t/>
            </a:r>
            <a:br>
              <a:rPr lang="en-US" altLang="ja-JP" sz="2400" b="0">
                <a:solidFill>
                  <a:schemeClr val="tx1"/>
                </a:solidFill>
                <a:ea typeface="HGP創英角ｺﾞｼｯｸUB" pitchFamily="50" charset="-128"/>
              </a:rPr>
            </a:br>
            <a:r>
              <a:rPr lang="ja-JP" altLang="en-US" sz="2400" b="0">
                <a:solidFill>
                  <a:schemeClr val="tx1"/>
                </a:solidFill>
                <a:ea typeface="HGP創英角ｺﾞｼｯｸUB" pitchFamily="50" charset="-128"/>
              </a:rPr>
              <a:t>７型プレビューモニター／外部出力パネル</a:t>
            </a:r>
          </a:p>
        </p:txBody>
      </p:sp>
      <p:sp>
        <p:nvSpPr>
          <p:cNvPr id="21530" name="Rectangle 6"/>
          <p:cNvSpPr txBox="1">
            <a:spLocks noChangeArrowheads="1"/>
          </p:cNvSpPr>
          <p:nvPr/>
        </p:nvSpPr>
        <p:spPr bwMode="auto">
          <a:xfrm>
            <a:off x="0" y="6381750"/>
            <a:ext cx="5397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algn="r" eaLnBrk="1" hangingPunct="1"/>
            <a:fld id="{E456C1A9-C654-4638-8ACB-9D8C1361B85E}" type="slidenum">
              <a:rPr lang="en-US" altLang="ja-JP" sz="1400" b="0">
                <a:solidFill>
                  <a:schemeClr val="tx1"/>
                </a:solidFill>
                <a:latin typeface="Meiryo UI" pitchFamily="50" charset="-128"/>
                <a:ea typeface="Meiryo UI" pitchFamily="50" charset="-128"/>
                <a:cs typeface="Meiryo UI" pitchFamily="50" charset="-128"/>
              </a:rPr>
              <a:pPr algn="r" eaLnBrk="1" hangingPunct="1"/>
              <a:t>19</a:t>
            </a:fld>
            <a:endParaRPr lang="en-US" altLang="ja-JP" sz="1400" b="0">
              <a:solidFill>
                <a:schemeClr val="tx1"/>
              </a:solidFill>
              <a:latin typeface="Meiryo UI" pitchFamily="50" charset="-128"/>
              <a:ea typeface="Meiryo UI" pitchFamily="50" charset="-128"/>
              <a:cs typeface="Meiryo UI" pitchFamily="50" charset="-128"/>
            </a:endParaRPr>
          </a:p>
        </p:txBody>
      </p:sp>
      <p:sp>
        <p:nvSpPr>
          <p:cNvPr id="20" name="Text Box 5"/>
          <p:cNvSpPr txBox="1">
            <a:spLocks noChangeArrowheads="1"/>
          </p:cNvSpPr>
          <p:nvPr/>
        </p:nvSpPr>
        <p:spPr bwMode="auto">
          <a:xfrm>
            <a:off x="5083175" y="6424613"/>
            <a:ext cx="4060825" cy="244475"/>
          </a:xfrm>
          <a:prstGeom prst="rect">
            <a:avLst/>
          </a:prstGeom>
          <a:noFill/>
          <a:ln w="0">
            <a:noFill/>
            <a:miter lim="800000"/>
            <a:headEnd/>
            <a:tailEnd/>
          </a:ln>
          <a:effectLst/>
        </p:spPr>
        <p:txBody>
          <a:bodyPr>
            <a:spAutoFit/>
          </a:bodyPr>
          <a:lstStyle>
            <a:lvl1pPr eaLnBrk="0" hangingPunct="0">
              <a:defRPr kumimoji="1" sz="2000" b="1">
                <a:solidFill>
                  <a:srgbClr val="FF0000"/>
                </a:solidFill>
                <a:latin typeface="Arial" charset="0"/>
                <a:ea typeface="HGP創英角ｺﾞｼｯｸUB" pitchFamily="50" charset="-128"/>
              </a:defRPr>
            </a:lvl1pPr>
            <a:lvl2pPr marL="742950" indent="-285750" eaLnBrk="0" hangingPunct="0">
              <a:defRPr kumimoji="1" sz="2000" b="1">
                <a:solidFill>
                  <a:srgbClr val="FF0000"/>
                </a:solidFill>
                <a:latin typeface="Arial" charset="0"/>
                <a:ea typeface="HGP創英角ｺﾞｼｯｸUB" pitchFamily="50" charset="-128"/>
              </a:defRPr>
            </a:lvl2pPr>
            <a:lvl3pPr marL="1143000" indent="-228600" eaLnBrk="0" hangingPunct="0">
              <a:defRPr kumimoji="1" sz="2000" b="1">
                <a:solidFill>
                  <a:srgbClr val="FF0000"/>
                </a:solidFill>
                <a:latin typeface="Arial" charset="0"/>
                <a:ea typeface="HGP創英角ｺﾞｼｯｸUB" pitchFamily="50" charset="-128"/>
              </a:defRPr>
            </a:lvl3pPr>
            <a:lvl4pPr marL="1600200" indent="-228600" eaLnBrk="0" hangingPunct="0">
              <a:defRPr kumimoji="1" sz="2000" b="1">
                <a:solidFill>
                  <a:srgbClr val="FF0000"/>
                </a:solidFill>
                <a:latin typeface="Arial" charset="0"/>
                <a:ea typeface="HGP創英角ｺﾞｼｯｸUB" pitchFamily="50" charset="-128"/>
              </a:defRPr>
            </a:lvl4pPr>
            <a:lvl5pPr marL="2057400" indent="-228600" eaLnBrk="0" hangingPunct="0">
              <a:defRPr kumimoji="1" sz="2000" b="1">
                <a:solidFill>
                  <a:srgbClr val="FF0000"/>
                </a:solidFill>
                <a:latin typeface="Arial" charset="0"/>
                <a:ea typeface="HGP創英角ｺﾞｼｯｸUB" pitchFamily="50" charset="-128"/>
              </a:defRPr>
            </a:lvl5pPr>
            <a:lvl6pPr marL="25146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6pPr>
            <a:lvl7pPr marL="29718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7pPr>
            <a:lvl8pPr marL="34290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8pPr>
            <a:lvl9pPr marL="38862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9pPr>
          </a:lstStyle>
          <a:p>
            <a:pPr algn="ctr" eaLnBrk="1" hangingPunct="1">
              <a:defRPr/>
            </a:pPr>
            <a:r>
              <a:rPr lang="en-US" altLang="ja-JP" sz="1000" b="0" dirty="0">
                <a:solidFill>
                  <a:schemeClr val="tx1">
                    <a:lumMod val="75000"/>
                    <a:lumOff val="25000"/>
                  </a:schemeClr>
                </a:solidFill>
                <a:latin typeface="Meiryo UI" pitchFamily="50" charset="-128"/>
                <a:ea typeface="Meiryo UI" pitchFamily="50" charset="-128"/>
                <a:cs typeface="Meiryo UI" pitchFamily="50" charset="-128"/>
              </a:rPr>
              <a:t>Copyright (C) </a:t>
            </a:r>
            <a:r>
              <a:rPr lang="en-US" altLang="ja-JP" sz="1000" b="0" dirty="0" smtClean="0">
                <a:solidFill>
                  <a:schemeClr val="tx1">
                    <a:lumMod val="75000"/>
                    <a:lumOff val="25000"/>
                  </a:schemeClr>
                </a:solidFill>
                <a:latin typeface="Meiryo UI" pitchFamily="50" charset="-128"/>
                <a:ea typeface="Meiryo UI" pitchFamily="50" charset="-128"/>
                <a:cs typeface="Meiryo UI" pitchFamily="50" charset="-128"/>
              </a:rPr>
              <a:t>2013, </a:t>
            </a:r>
            <a:r>
              <a:rPr lang="en-US" altLang="ja-JP" sz="1000" b="0" dirty="0">
                <a:solidFill>
                  <a:schemeClr val="tx1">
                    <a:lumMod val="75000"/>
                    <a:lumOff val="25000"/>
                  </a:schemeClr>
                </a:solidFill>
                <a:latin typeface="Meiryo UI" pitchFamily="50" charset="-128"/>
                <a:ea typeface="Meiryo UI" pitchFamily="50" charset="-128"/>
                <a:cs typeface="Meiryo UI" pitchFamily="50" charset="-128"/>
              </a:rPr>
              <a:t>WPO </a:t>
            </a:r>
            <a:r>
              <a:rPr lang="en-US" altLang="ja-JP" sz="1000" b="0" dirty="0" smtClean="0">
                <a:solidFill>
                  <a:schemeClr val="tx1">
                    <a:lumMod val="75000"/>
                    <a:lumOff val="25000"/>
                  </a:schemeClr>
                </a:solidFill>
                <a:latin typeface="Meiryo UI" pitchFamily="50" charset="-128"/>
                <a:ea typeface="Meiryo UI" pitchFamily="50" charset="-128"/>
                <a:cs typeface="Meiryo UI" pitchFamily="50" charset="-128"/>
              </a:rPr>
              <a:t>AV</a:t>
            </a:r>
            <a:r>
              <a:rPr lang="ja-JP" altLang="en-US" sz="1000" b="0" dirty="0">
                <a:solidFill>
                  <a:schemeClr val="tx1">
                    <a:lumMod val="75000"/>
                    <a:lumOff val="25000"/>
                  </a:schemeClr>
                </a:solidFill>
                <a:latin typeface="Meiryo UI" pitchFamily="50" charset="-128"/>
                <a:ea typeface="Meiryo UI" pitchFamily="50" charset="-128"/>
                <a:cs typeface="Meiryo UI" pitchFamily="50" charset="-128"/>
              </a:rPr>
              <a:t> </a:t>
            </a:r>
            <a:r>
              <a:rPr lang="en-US" altLang="ja-JP" sz="1000" b="0" dirty="0" smtClean="0">
                <a:solidFill>
                  <a:schemeClr val="tx1">
                    <a:lumMod val="75000"/>
                    <a:lumOff val="25000"/>
                  </a:schemeClr>
                </a:solidFill>
                <a:latin typeface="Meiryo UI" pitchFamily="50" charset="-128"/>
                <a:ea typeface="Meiryo UI" pitchFamily="50" charset="-128"/>
                <a:cs typeface="Meiryo UI" pitchFamily="50" charset="-128"/>
              </a:rPr>
              <a:t>Support</a:t>
            </a:r>
            <a:r>
              <a:rPr lang="en-US" altLang="ja-JP" sz="1000" b="0" dirty="0">
                <a:solidFill>
                  <a:schemeClr val="tx1">
                    <a:lumMod val="75000"/>
                    <a:lumOff val="25000"/>
                  </a:schemeClr>
                </a:solidFill>
                <a:latin typeface="Meiryo UI" pitchFamily="50" charset="-128"/>
                <a:ea typeface="Meiryo UI" pitchFamily="50" charset="-128"/>
                <a:cs typeface="Meiryo UI" pitchFamily="50" charset="-128"/>
              </a:rPr>
              <a:t>. All rights reserved.</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144463" y="115888"/>
            <a:ext cx="3563937" cy="457200"/>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ja-JP" altLang="en-US" sz="2400" b="0">
                <a:solidFill>
                  <a:schemeClr val="tx1"/>
                </a:solidFill>
              </a:rPr>
              <a:t>　教室</a:t>
            </a:r>
            <a:r>
              <a:rPr lang="ja-JP" altLang="en-US" sz="2400">
                <a:solidFill>
                  <a:schemeClr val="tx1"/>
                </a:solidFill>
              </a:rPr>
              <a:t>ＡＶ機器の種類</a:t>
            </a:r>
          </a:p>
        </p:txBody>
      </p:sp>
      <p:sp>
        <p:nvSpPr>
          <p:cNvPr id="4099" name="Text Box 3"/>
          <p:cNvSpPr txBox="1">
            <a:spLocks noChangeArrowheads="1"/>
          </p:cNvSpPr>
          <p:nvPr/>
        </p:nvSpPr>
        <p:spPr bwMode="auto">
          <a:xfrm>
            <a:off x="827088" y="909638"/>
            <a:ext cx="1873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algn="ctr" eaLnBrk="1" hangingPunct="1">
              <a:spcBef>
                <a:spcPct val="50000"/>
              </a:spcBef>
            </a:pPr>
            <a:r>
              <a:rPr lang="ja-JP" altLang="en-US" sz="1800">
                <a:solidFill>
                  <a:schemeClr val="tx1"/>
                </a:solidFill>
              </a:rPr>
              <a:t>ラックタイプ</a:t>
            </a:r>
          </a:p>
        </p:txBody>
      </p:sp>
      <p:sp>
        <p:nvSpPr>
          <p:cNvPr id="4100" name="Text Box 6"/>
          <p:cNvSpPr txBox="1">
            <a:spLocks noChangeArrowheads="1"/>
          </p:cNvSpPr>
          <p:nvPr/>
        </p:nvSpPr>
        <p:spPr bwMode="auto">
          <a:xfrm>
            <a:off x="2914650" y="908050"/>
            <a:ext cx="15859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algn="ctr" eaLnBrk="1" hangingPunct="1">
              <a:spcBef>
                <a:spcPct val="50000"/>
              </a:spcBef>
            </a:pPr>
            <a:r>
              <a:rPr lang="ja-JP" altLang="en-US" sz="1800">
                <a:solidFill>
                  <a:schemeClr val="tx1"/>
                </a:solidFill>
              </a:rPr>
              <a:t>ワゴンタイプ</a:t>
            </a:r>
          </a:p>
        </p:txBody>
      </p:sp>
      <p:sp>
        <p:nvSpPr>
          <p:cNvPr id="4101" name="Text Box 8"/>
          <p:cNvSpPr txBox="1">
            <a:spLocks noChangeArrowheads="1"/>
          </p:cNvSpPr>
          <p:nvPr/>
        </p:nvSpPr>
        <p:spPr bwMode="auto">
          <a:xfrm>
            <a:off x="4859338" y="909638"/>
            <a:ext cx="208915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algn="ctr" eaLnBrk="1" hangingPunct="1">
              <a:spcBef>
                <a:spcPct val="50000"/>
              </a:spcBef>
            </a:pPr>
            <a:r>
              <a:rPr lang="ja-JP" altLang="en-US" sz="1800">
                <a:solidFill>
                  <a:schemeClr val="tx1"/>
                </a:solidFill>
              </a:rPr>
              <a:t>ラック・ワゴンタイプ</a:t>
            </a:r>
          </a:p>
        </p:txBody>
      </p:sp>
      <p:pic>
        <p:nvPicPr>
          <p:cNvPr id="4102" name="Picture 20" descr="7G301a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8188" y="1287463"/>
            <a:ext cx="158750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21" descr="7G304a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9263" y="1287463"/>
            <a:ext cx="1654175"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22" descr="8G105wag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2063" y="1287463"/>
            <a:ext cx="158750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23" descr="7G319av"/>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3288" y="1287463"/>
            <a:ext cx="1666875"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24" descr="8G105roo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35600" y="4433888"/>
            <a:ext cx="2663825" cy="19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25" descr="11G811roo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03350" y="4432300"/>
            <a:ext cx="2665413"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8" name="Text Box 27"/>
          <p:cNvSpPr txBox="1">
            <a:spLocks noChangeArrowheads="1"/>
          </p:cNvSpPr>
          <p:nvPr/>
        </p:nvSpPr>
        <p:spPr bwMode="auto">
          <a:xfrm>
            <a:off x="6948488" y="909638"/>
            <a:ext cx="19446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algn="ctr" eaLnBrk="1" hangingPunct="1">
              <a:spcBef>
                <a:spcPct val="50000"/>
              </a:spcBef>
            </a:pPr>
            <a:r>
              <a:rPr lang="ja-JP" altLang="en-US" sz="1800">
                <a:solidFill>
                  <a:schemeClr val="tx1"/>
                </a:solidFill>
              </a:rPr>
              <a:t>教卓タイプ</a:t>
            </a:r>
          </a:p>
        </p:txBody>
      </p:sp>
      <p:sp>
        <p:nvSpPr>
          <p:cNvPr id="4109" name="Text Box 28"/>
          <p:cNvSpPr txBox="1">
            <a:spLocks noChangeArrowheads="1"/>
          </p:cNvSpPr>
          <p:nvPr/>
        </p:nvSpPr>
        <p:spPr bwMode="auto">
          <a:xfrm>
            <a:off x="1498600" y="4076700"/>
            <a:ext cx="25923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algn="ctr" eaLnBrk="1" hangingPunct="1">
              <a:spcBef>
                <a:spcPct val="50000"/>
              </a:spcBef>
            </a:pPr>
            <a:r>
              <a:rPr lang="ja-JP" altLang="en-US" sz="1800">
                <a:solidFill>
                  <a:schemeClr val="tx1"/>
                </a:solidFill>
              </a:rPr>
              <a:t>プロジェクタータイプ</a:t>
            </a:r>
          </a:p>
        </p:txBody>
      </p:sp>
      <p:sp>
        <p:nvSpPr>
          <p:cNvPr id="4110" name="Text Box 29"/>
          <p:cNvSpPr txBox="1">
            <a:spLocks noChangeArrowheads="1"/>
          </p:cNvSpPr>
          <p:nvPr/>
        </p:nvSpPr>
        <p:spPr bwMode="auto">
          <a:xfrm>
            <a:off x="5688013" y="4076700"/>
            <a:ext cx="19431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algn="ctr" eaLnBrk="1" hangingPunct="1">
              <a:spcBef>
                <a:spcPct val="50000"/>
              </a:spcBef>
            </a:pPr>
            <a:r>
              <a:rPr lang="ja-JP" altLang="en-US" sz="1800">
                <a:solidFill>
                  <a:schemeClr val="tx1"/>
                </a:solidFill>
              </a:rPr>
              <a:t>パネルタイプ</a:t>
            </a:r>
          </a:p>
        </p:txBody>
      </p:sp>
      <p:sp>
        <p:nvSpPr>
          <p:cNvPr id="4111" name="Text Box 30"/>
          <p:cNvSpPr txBox="1">
            <a:spLocks noChangeArrowheads="1"/>
          </p:cNvSpPr>
          <p:nvPr/>
        </p:nvSpPr>
        <p:spPr bwMode="auto">
          <a:xfrm>
            <a:off x="360363" y="585788"/>
            <a:ext cx="2806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ja-JP" altLang="en-US"/>
              <a:t>ＡＶ機材収容タイプ別</a:t>
            </a:r>
          </a:p>
        </p:txBody>
      </p:sp>
      <p:sp>
        <p:nvSpPr>
          <p:cNvPr id="4112" name="Text Box 31"/>
          <p:cNvSpPr txBox="1">
            <a:spLocks noChangeArrowheads="1"/>
          </p:cNvSpPr>
          <p:nvPr/>
        </p:nvSpPr>
        <p:spPr bwMode="auto">
          <a:xfrm>
            <a:off x="395288" y="3756025"/>
            <a:ext cx="28082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ja-JP" altLang="en-US"/>
              <a:t>映像表示装置タイプ別</a:t>
            </a:r>
          </a:p>
        </p:txBody>
      </p:sp>
      <p:sp>
        <p:nvSpPr>
          <p:cNvPr id="4113" name="円形吹き出し 8"/>
          <p:cNvSpPr>
            <a:spLocks noChangeArrowheads="1"/>
          </p:cNvSpPr>
          <p:nvPr/>
        </p:nvSpPr>
        <p:spPr bwMode="auto">
          <a:xfrm>
            <a:off x="3348038" y="344488"/>
            <a:ext cx="1584325" cy="784225"/>
          </a:xfrm>
          <a:prstGeom prst="wedgeEllipseCallout">
            <a:avLst>
              <a:gd name="adj1" fmla="val -20833"/>
              <a:gd name="adj2" fmla="val 625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p>
            <a:pPr>
              <a:spcBef>
                <a:spcPct val="50000"/>
              </a:spcBef>
            </a:pPr>
            <a:endParaRPr lang="ja-JP" altLang="en-US">
              <a:ea typeface="HGP創英角ｺﾞｼｯｸUB" pitchFamily="50" charset="-128"/>
            </a:endParaRPr>
          </a:p>
        </p:txBody>
      </p:sp>
      <p:sp>
        <p:nvSpPr>
          <p:cNvPr id="4114" name="Rectangle 6"/>
          <p:cNvSpPr txBox="1">
            <a:spLocks noChangeArrowheads="1"/>
          </p:cNvSpPr>
          <p:nvPr/>
        </p:nvSpPr>
        <p:spPr bwMode="auto">
          <a:xfrm>
            <a:off x="0" y="6381750"/>
            <a:ext cx="5397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algn="r" eaLnBrk="1" hangingPunct="1"/>
            <a:fld id="{C3EC9550-60E0-46F4-B8CD-D59866582A54}" type="slidenum">
              <a:rPr lang="en-US" altLang="ja-JP" sz="1400" b="0">
                <a:solidFill>
                  <a:schemeClr val="tx1"/>
                </a:solidFill>
                <a:latin typeface="Meiryo UI" pitchFamily="50" charset="-128"/>
                <a:ea typeface="Meiryo UI" pitchFamily="50" charset="-128"/>
                <a:cs typeface="Meiryo UI" pitchFamily="50" charset="-128"/>
              </a:rPr>
              <a:pPr algn="r" eaLnBrk="1" hangingPunct="1"/>
              <a:t>2</a:t>
            </a:fld>
            <a:endParaRPr lang="en-US" altLang="ja-JP" sz="1400" b="0">
              <a:solidFill>
                <a:schemeClr val="tx1"/>
              </a:solidFill>
              <a:latin typeface="Meiryo UI" pitchFamily="50" charset="-128"/>
              <a:ea typeface="Meiryo UI" pitchFamily="50" charset="-128"/>
              <a:cs typeface="Meiryo UI" pitchFamily="50" charset="-128"/>
            </a:endParaRPr>
          </a:p>
        </p:txBody>
      </p:sp>
      <p:sp>
        <p:nvSpPr>
          <p:cNvPr id="24" name="Text Box 5"/>
          <p:cNvSpPr txBox="1">
            <a:spLocks noChangeArrowheads="1"/>
          </p:cNvSpPr>
          <p:nvPr/>
        </p:nvSpPr>
        <p:spPr bwMode="auto">
          <a:xfrm>
            <a:off x="5083175" y="6424613"/>
            <a:ext cx="4060825" cy="244475"/>
          </a:xfrm>
          <a:prstGeom prst="rect">
            <a:avLst/>
          </a:prstGeom>
          <a:noFill/>
          <a:ln w="0">
            <a:noFill/>
            <a:miter lim="800000"/>
            <a:headEnd/>
            <a:tailEnd/>
          </a:ln>
          <a:effectLst/>
        </p:spPr>
        <p:txBody>
          <a:bodyPr>
            <a:spAutoFit/>
          </a:bodyPr>
          <a:lstStyle>
            <a:lvl1pPr eaLnBrk="0" hangingPunct="0">
              <a:defRPr kumimoji="1" sz="2000" b="1">
                <a:solidFill>
                  <a:srgbClr val="FF0000"/>
                </a:solidFill>
                <a:latin typeface="Arial" charset="0"/>
                <a:ea typeface="HGP創英角ｺﾞｼｯｸUB" pitchFamily="50" charset="-128"/>
              </a:defRPr>
            </a:lvl1pPr>
            <a:lvl2pPr marL="742950" indent="-285750" eaLnBrk="0" hangingPunct="0">
              <a:defRPr kumimoji="1" sz="2000" b="1">
                <a:solidFill>
                  <a:srgbClr val="FF0000"/>
                </a:solidFill>
                <a:latin typeface="Arial" charset="0"/>
                <a:ea typeface="HGP創英角ｺﾞｼｯｸUB" pitchFamily="50" charset="-128"/>
              </a:defRPr>
            </a:lvl2pPr>
            <a:lvl3pPr marL="1143000" indent="-228600" eaLnBrk="0" hangingPunct="0">
              <a:defRPr kumimoji="1" sz="2000" b="1">
                <a:solidFill>
                  <a:srgbClr val="FF0000"/>
                </a:solidFill>
                <a:latin typeface="Arial" charset="0"/>
                <a:ea typeface="HGP創英角ｺﾞｼｯｸUB" pitchFamily="50" charset="-128"/>
              </a:defRPr>
            </a:lvl3pPr>
            <a:lvl4pPr marL="1600200" indent="-228600" eaLnBrk="0" hangingPunct="0">
              <a:defRPr kumimoji="1" sz="2000" b="1">
                <a:solidFill>
                  <a:srgbClr val="FF0000"/>
                </a:solidFill>
                <a:latin typeface="Arial" charset="0"/>
                <a:ea typeface="HGP創英角ｺﾞｼｯｸUB" pitchFamily="50" charset="-128"/>
              </a:defRPr>
            </a:lvl4pPr>
            <a:lvl5pPr marL="2057400" indent="-228600" eaLnBrk="0" hangingPunct="0">
              <a:defRPr kumimoji="1" sz="2000" b="1">
                <a:solidFill>
                  <a:srgbClr val="FF0000"/>
                </a:solidFill>
                <a:latin typeface="Arial" charset="0"/>
                <a:ea typeface="HGP創英角ｺﾞｼｯｸUB" pitchFamily="50" charset="-128"/>
              </a:defRPr>
            </a:lvl5pPr>
            <a:lvl6pPr marL="25146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6pPr>
            <a:lvl7pPr marL="29718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7pPr>
            <a:lvl8pPr marL="34290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8pPr>
            <a:lvl9pPr marL="38862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9pPr>
          </a:lstStyle>
          <a:p>
            <a:pPr algn="ctr" eaLnBrk="1" hangingPunct="1">
              <a:defRPr/>
            </a:pPr>
            <a:r>
              <a:rPr lang="en-US" altLang="ja-JP" sz="1000" b="0" dirty="0">
                <a:solidFill>
                  <a:schemeClr val="tx1">
                    <a:lumMod val="75000"/>
                    <a:lumOff val="25000"/>
                  </a:schemeClr>
                </a:solidFill>
                <a:latin typeface="Meiryo UI" pitchFamily="50" charset="-128"/>
                <a:ea typeface="Meiryo UI" pitchFamily="50" charset="-128"/>
                <a:cs typeface="Meiryo UI" pitchFamily="50" charset="-128"/>
              </a:rPr>
              <a:t>Copyright (C) </a:t>
            </a:r>
            <a:r>
              <a:rPr lang="en-US" altLang="ja-JP" sz="1000" b="0" dirty="0" smtClean="0">
                <a:solidFill>
                  <a:schemeClr val="tx1">
                    <a:lumMod val="75000"/>
                    <a:lumOff val="25000"/>
                  </a:schemeClr>
                </a:solidFill>
                <a:latin typeface="Meiryo UI" pitchFamily="50" charset="-128"/>
                <a:ea typeface="Meiryo UI" pitchFamily="50" charset="-128"/>
                <a:cs typeface="Meiryo UI" pitchFamily="50" charset="-128"/>
              </a:rPr>
              <a:t>2013, </a:t>
            </a:r>
            <a:r>
              <a:rPr lang="en-US" altLang="ja-JP" sz="1000" b="0" dirty="0">
                <a:solidFill>
                  <a:schemeClr val="tx1">
                    <a:lumMod val="75000"/>
                    <a:lumOff val="25000"/>
                  </a:schemeClr>
                </a:solidFill>
                <a:latin typeface="Meiryo UI" pitchFamily="50" charset="-128"/>
                <a:ea typeface="Meiryo UI" pitchFamily="50" charset="-128"/>
                <a:cs typeface="Meiryo UI" pitchFamily="50" charset="-128"/>
              </a:rPr>
              <a:t>WPO </a:t>
            </a:r>
            <a:r>
              <a:rPr lang="en-US" altLang="ja-JP" sz="1000" b="0" dirty="0" smtClean="0">
                <a:solidFill>
                  <a:schemeClr val="tx1">
                    <a:lumMod val="75000"/>
                    <a:lumOff val="25000"/>
                  </a:schemeClr>
                </a:solidFill>
                <a:latin typeface="Meiryo UI" pitchFamily="50" charset="-128"/>
                <a:ea typeface="Meiryo UI" pitchFamily="50" charset="-128"/>
                <a:cs typeface="Meiryo UI" pitchFamily="50" charset="-128"/>
              </a:rPr>
              <a:t>AV</a:t>
            </a:r>
            <a:r>
              <a:rPr lang="ja-JP" altLang="en-US" sz="1000" b="0" dirty="0">
                <a:solidFill>
                  <a:schemeClr val="tx1">
                    <a:lumMod val="75000"/>
                    <a:lumOff val="25000"/>
                  </a:schemeClr>
                </a:solidFill>
                <a:latin typeface="Meiryo UI" pitchFamily="50" charset="-128"/>
                <a:ea typeface="Meiryo UI" pitchFamily="50" charset="-128"/>
                <a:cs typeface="Meiryo UI" pitchFamily="50" charset="-128"/>
              </a:rPr>
              <a:t> </a:t>
            </a:r>
            <a:r>
              <a:rPr lang="en-US" altLang="ja-JP" sz="1000" b="0" dirty="0" smtClean="0">
                <a:solidFill>
                  <a:schemeClr val="tx1">
                    <a:lumMod val="75000"/>
                    <a:lumOff val="25000"/>
                  </a:schemeClr>
                </a:solidFill>
                <a:latin typeface="Meiryo UI" pitchFamily="50" charset="-128"/>
                <a:ea typeface="Meiryo UI" pitchFamily="50" charset="-128"/>
                <a:cs typeface="Meiryo UI" pitchFamily="50" charset="-128"/>
              </a:rPr>
              <a:t>Support</a:t>
            </a:r>
            <a:r>
              <a:rPr lang="en-US" altLang="ja-JP" sz="1000" b="0" dirty="0">
                <a:solidFill>
                  <a:schemeClr val="tx1">
                    <a:lumMod val="75000"/>
                    <a:lumOff val="25000"/>
                  </a:schemeClr>
                </a:solidFill>
                <a:latin typeface="Meiryo UI" pitchFamily="50" charset="-128"/>
                <a:ea typeface="Meiryo UI" pitchFamily="50" charset="-128"/>
                <a:cs typeface="Meiryo UI" pitchFamily="50" charset="-128"/>
              </a:rPr>
              <a:t>. All rights reserved.</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11g904_avKC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025" y="2708275"/>
            <a:ext cx="3817938"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3" descr="11g904_avKC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1375" y="2708275"/>
            <a:ext cx="3097213"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AutoShape 12"/>
          <p:cNvSpPr>
            <a:spLocks noChangeArrowheads="1"/>
          </p:cNvSpPr>
          <p:nvPr/>
        </p:nvSpPr>
        <p:spPr bwMode="auto">
          <a:xfrm>
            <a:off x="2554288" y="4446588"/>
            <a:ext cx="1368425" cy="566737"/>
          </a:xfrm>
          <a:prstGeom prst="wedgeRoundRectCallout">
            <a:avLst>
              <a:gd name="adj1" fmla="val 17403"/>
              <a:gd name="adj2" fmla="val -37394"/>
              <a:gd name="adj3" fmla="val 16667"/>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spcBef>
                <a:spcPct val="50000"/>
              </a:spcBef>
            </a:pPr>
            <a:r>
              <a:rPr lang="ja-JP" altLang="en-US" sz="1400" b="0">
                <a:latin typeface="HGP創英角ｺﾞｼｯｸUB" pitchFamily="50" charset="-128"/>
                <a:ea typeface="HGP創英角ｺﾞｼｯｸUB" pitchFamily="50" charset="-128"/>
              </a:rPr>
              <a:t>有線マイク　　端子</a:t>
            </a:r>
          </a:p>
        </p:txBody>
      </p:sp>
      <p:sp>
        <p:nvSpPr>
          <p:cNvPr id="22533" name="AutoShape 13"/>
          <p:cNvSpPr>
            <a:spLocks noChangeArrowheads="1"/>
          </p:cNvSpPr>
          <p:nvPr/>
        </p:nvSpPr>
        <p:spPr bwMode="auto">
          <a:xfrm>
            <a:off x="3994150" y="4446588"/>
            <a:ext cx="1368425" cy="566737"/>
          </a:xfrm>
          <a:prstGeom prst="wedgeRoundRectCallout">
            <a:avLst>
              <a:gd name="adj1" fmla="val -34685"/>
              <a:gd name="adj2" fmla="val 38514"/>
              <a:gd name="adj3" fmla="val 16667"/>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spcBef>
                <a:spcPct val="50000"/>
              </a:spcBef>
            </a:pPr>
            <a:r>
              <a:rPr lang="en-US" altLang="ja-JP" sz="1400" b="0">
                <a:latin typeface="HGP創英角ｺﾞｼｯｸUB" pitchFamily="50" charset="-128"/>
                <a:ea typeface="HGP創英角ｺﾞｼｯｸUB" pitchFamily="50" charset="-128"/>
              </a:rPr>
              <a:t>USB</a:t>
            </a:r>
            <a:r>
              <a:rPr lang="ja-JP" altLang="en-US" sz="1400" b="0">
                <a:latin typeface="HGP創英角ｺﾞｼｯｸUB" pitchFamily="50" charset="-128"/>
                <a:ea typeface="HGP創英角ｺﾞｼｯｸUB" pitchFamily="50" charset="-128"/>
              </a:rPr>
              <a:t>メモリーの挿し口</a:t>
            </a:r>
          </a:p>
        </p:txBody>
      </p:sp>
      <p:sp>
        <p:nvSpPr>
          <p:cNvPr id="23558" name="Line 14"/>
          <p:cNvSpPr>
            <a:spLocks noChangeShapeType="1"/>
          </p:cNvSpPr>
          <p:nvPr/>
        </p:nvSpPr>
        <p:spPr bwMode="auto">
          <a:xfrm flipH="1">
            <a:off x="5076825" y="2420938"/>
            <a:ext cx="574675" cy="360362"/>
          </a:xfrm>
          <a:prstGeom prst="line">
            <a:avLst/>
          </a:prstGeom>
          <a:noFill/>
          <a:ln w="38100">
            <a:solidFill>
              <a:srgbClr val="FF0000"/>
            </a:solidFill>
            <a:round/>
            <a:headEnd/>
            <a:tailEnd type="triangle" w="med" len="med"/>
          </a:ln>
          <a:effectLst>
            <a:glow rad="38100">
              <a:schemeClr val="bg1"/>
            </a:glow>
          </a:effectLst>
          <a:extLst>
            <a:ext uri="{909E8E84-426E-40DD-AFC4-6F175D3DCCD1}">
              <a14:hiddenFill xmlns:a14="http://schemas.microsoft.com/office/drawing/2010/main">
                <a:noFill/>
              </a14:hiddenFill>
            </a:ext>
          </a:extLst>
        </p:spPr>
        <p:txBody>
          <a:bodyPr>
            <a:spAutoFit/>
          </a:bodyPr>
          <a:lstStyle/>
          <a:p>
            <a:pPr>
              <a:defRPr/>
            </a:pPr>
            <a:endParaRPr lang="ja-JP" altLang="en-US">
              <a:ea typeface="ＭＳ Ｐゴシック" charset="-128"/>
            </a:endParaRPr>
          </a:p>
        </p:txBody>
      </p:sp>
      <p:sp>
        <p:nvSpPr>
          <p:cNvPr id="23559" name="Line 15"/>
          <p:cNvSpPr>
            <a:spLocks noChangeShapeType="1"/>
          </p:cNvSpPr>
          <p:nvPr/>
        </p:nvSpPr>
        <p:spPr bwMode="auto">
          <a:xfrm flipH="1">
            <a:off x="3995738" y="2420938"/>
            <a:ext cx="214312" cy="360362"/>
          </a:xfrm>
          <a:prstGeom prst="line">
            <a:avLst/>
          </a:prstGeom>
          <a:noFill/>
          <a:ln w="38100">
            <a:solidFill>
              <a:srgbClr val="FF0000"/>
            </a:solidFill>
            <a:round/>
            <a:headEnd/>
            <a:tailEnd type="triangle" w="med" len="med"/>
          </a:ln>
          <a:effectLst>
            <a:glow rad="38100">
              <a:schemeClr val="bg1"/>
            </a:glow>
          </a:effectLst>
          <a:extLst>
            <a:ext uri="{909E8E84-426E-40DD-AFC4-6F175D3DCCD1}">
              <a14:hiddenFill xmlns:a14="http://schemas.microsoft.com/office/drawing/2010/main">
                <a:noFill/>
              </a14:hiddenFill>
            </a:ext>
          </a:extLst>
        </p:spPr>
        <p:txBody>
          <a:bodyPr>
            <a:spAutoFit/>
          </a:bodyPr>
          <a:lstStyle/>
          <a:p>
            <a:pPr>
              <a:defRPr/>
            </a:pPr>
            <a:endParaRPr lang="ja-JP" altLang="en-US">
              <a:ea typeface="ＭＳ Ｐゴシック" charset="-128"/>
            </a:endParaRPr>
          </a:p>
        </p:txBody>
      </p:sp>
      <p:sp>
        <p:nvSpPr>
          <p:cNvPr id="22540" name="AutoShape 17"/>
          <p:cNvSpPr>
            <a:spLocks noChangeArrowheads="1"/>
          </p:cNvSpPr>
          <p:nvPr/>
        </p:nvSpPr>
        <p:spPr bwMode="auto">
          <a:xfrm>
            <a:off x="6443663" y="1844675"/>
            <a:ext cx="1368425" cy="576263"/>
          </a:xfrm>
          <a:prstGeom prst="wedgeRoundRectCallout">
            <a:avLst>
              <a:gd name="adj1" fmla="val -41301"/>
              <a:gd name="adj2" fmla="val 34574"/>
              <a:gd name="adj3" fmla="val 16667"/>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spcBef>
                <a:spcPct val="50000"/>
              </a:spcBef>
            </a:pPr>
            <a:r>
              <a:rPr lang="ja-JP" altLang="en-US" sz="1400" b="0">
                <a:latin typeface="HGP創英角ｺﾞｼｯｸUB" pitchFamily="50" charset="-128"/>
                <a:ea typeface="HGP創英角ｺﾞｼｯｸUB" pitchFamily="50" charset="-128"/>
              </a:rPr>
              <a:t>外部ＡＶ入力</a:t>
            </a:r>
          </a:p>
        </p:txBody>
      </p:sp>
      <p:sp>
        <p:nvSpPr>
          <p:cNvPr id="23561" name="Line 18"/>
          <p:cNvSpPr>
            <a:spLocks noChangeShapeType="1"/>
          </p:cNvSpPr>
          <p:nvPr/>
        </p:nvSpPr>
        <p:spPr bwMode="auto">
          <a:xfrm flipH="1">
            <a:off x="6877050" y="2420938"/>
            <a:ext cx="144463" cy="277812"/>
          </a:xfrm>
          <a:prstGeom prst="line">
            <a:avLst/>
          </a:prstGeom>
          <a:noFill/>
          <a:ln w="38100">
            <a:solidFill>
              <a:srgbClr val="FF0000"/>
            </a:solidFill>
            <a:round/>
            <a:headEnd/>
            <a:tailEnd type="triangle" w="med" len="med"/>
          </a:ln>
          <a:effectLst>
            <a:glow rad="38100">
              <a:schemeClr val="bg1"/>
            </a:glow>
          </a:effectLst>
          <a:extLst>
            <a:ext uri="{909E8E84-426E-40DD-AFC4-6F175D3DCCD1}">
              <a14:hiddenFill xmlns:a14="http://schemas.microsoft.com/office/drawing/2010/main">
                <a:noFill/>
              </a14:hiddenFill>
            </a:ext>
          </a:extLst>
        </p:spPr>
        <p:txBody>
          <a:bodyPr>
            <a:spAutoFit/>
          </a:bodyPr>
          <a:lstStyle/>
          <a:p>
            <a:pPr>
              <a:defRPr/>
            </a:pPr>
            <a:endParaRPr lang="ja-JP" altLang="en-US">
              <a:ea typeface="ＭＳ Ｐゴシック" charset="-128"/>
            </a:endParaRPr>
          </a:p>
        </p:txBody>
      </p:sp>
      <p:sp>
        <p:nvSpPr>
          <p:cNvPr id="22544" name="AutoShape 19"/>
          <p:cNvSpPr>
            <a:spLocks noChangeArrowheads="1"/>
          </p:cNvSpPr>
          <p:nvPr/>
        </p:nvSpPr>
        <p:spPr bwMode="auto">
          <a:xfrm>
            <a:off x="6875463" y="4446588"/>
            <a:ext cx="1368425" cy="566737"/>
          </a:xfrm>
          <a:prstGeom prst="wedgeRoundRectCallout">
            <a:avLst>
              <a:gd name="adj1" fmla="val -46519"/>
              <a:gd name="adj2" fmla="val 35995"/>
              <a:gd name="adj3" fmla="val 16667"/>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spcBef>
                <a:spcPct val="50000"/>
              </a:spcBef>
            </a:pPr>
            <a:r>
              <a:rPr lang="ja-JP" altLang="en-US" sz="1400" b="0">
                <a:latin typeface="HGP創英角ｺﾞｼｯｸUB" pitchFamily="50" charset="-128"/>
                <a:ea typeface="HGP創英角ｺﾞｼｯｸUB" pitchFamily="50" charset="-128"/>
              </a:rPr>
              <a:t>外部ＰＣ（映像・音声）入力</a:t>
            </a:r>
          </a:p>
        </p:txBody>
      </p:sp>
      <p:sp>
        <p:nvSpPr>
          <p:cNvPr id="22545" name="AutoShape 20"/>
          <p:cNvSpPr>
            <a:spLocks noChangeArrowheads="1"/>
          </p:cNvSpPr>
          <p:nvPr/>
        </p:nvSpPr>
        <p:spPr bwMode="auto">
          <a:xfrm>
            <a:off x="5435600" y="4446588"/>
            <a:ext cx="1368425" cy="566737"/>
          </a:xfrm>
          <a:prstGeom prst="wedgeRoundRectCallout">
            <a:avLst>
              <a:gd name="adj1" fmla="val 27727"/>
              <a:gd name="adj2" fmla="val -21708"/>
              <a:gd name="adj3" fmla="val 16667"/>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spcBef>
                <a:spcPct val="50000"/>
              </a:spcBef>
            </a:pPr>
            <a:r>
              <a:rPr lang="ja-JP" altLang="en-US" sz="1400" b="0">
                <a:latin typeface="HGP創英角ｺﾞｼｯｸUB" pitchFamily="50" charset="-128"/>
                <a:ea typeface="HGP創英角ｺﾞｼｯｸUB" pitchFamily="50" charset="-128"/>
              </a:rPr>
              <a:t>ﾈｯﾄﾜｰｸ接続</a:t>
            </a:r>
          </a:p>
        </p:txBody>
      </p:sp>
      <p:sp>
        <p:nvSpPr>
          <p:cNvPr id="23564" name="Line 21"/>
          <p:cNvSpPr>
            <a:spLocks noChangeShapeType="1"/>
          </p:cNvSpPr>
          <p:nvPr/>
        </p:nvSpPr>
        <p:spPr bwMode="auto">
          <a:xfrm flipH="1" flipV="1">
            <a:off x="7172325" y="4005263"/>
            <a:ext cx="639763" cy="441325"/>
          </a:xfrm>
          <a:prstGeom prst="line">
            <a:avLst/>
          </a:prstGeom>
          <a:noFill/>
          <a:ln w="38100">
            <a:solidFill>
              <a:srgbClr val="FF0000"/>
            </a:solidFill>
            <a:round/>
            <a:headEnd/>
            <a:tailEnd type="triangle" w="med" len="med"/>
          </a:ln>
          <a:effectLst>
            <a:glow rad="38100">
              <a:schemeClr val="bg1"/>
            </a:glow>
          </a:effectLst>
          <a:extLst>
            <a:ext uri="{909E8E84-426E-40DD-AFC4-6F175D3DCCD1}">
              <a14:hiddenFill xmlns:a14="http://schemas.microsoft.com/office/drawing/2010/main">
                <a:noFill/>
              </a14:hiddenFill>
            </a:ext>
          </a:extLst>
        </p:spPr>
        <p:txBody>
          <a:bodyPr>
            <a:spAutoFit/>
          </a:bodyPr>
          <a:lstStyle/>
          <a:p>
            <a:pPr>
              <a:defRPr/>
            </a:pPr>
            <a:endParaRPr lang="ja-JP" altLang="en-US">
              <a:ea typeface="ＭＳ Ｐゴシック" charset="-128"/>
            </a:endParaRPr>
          </a:p>
        </p:txBody>
      </p:sp>
      <p:sp>
        <p:nvSpPr>
          <p:cNvPr id="23565" name="Line 22"/>
          <p:cNvSpPr>
            <a:spLocks noChangeShapeType="1"/>
          </p:cNvSpPr>
          <p:nvPr/>
        </p:nvSpPr>
        <p:spPr bwMode="auto">
          <a:xfrm flipH="1" flipV="1">
            <a:off x="6307138" y="4076700"/>
            <a:ext cx="136525" cy="369888"/>
          </a:xfrm>
          <a:prstGeom prst="line">
            <a:avLst/>
          </a:prstGeom>
          <a:noFill/>
          <a:ln w="38100">
            <a:solidFill>
              <a:srgbClr val="FF0000"/>
            </a:solidFill>
            <a:round/>
            <a:headEnd/>
            <a:tailEnd type="triangle" w="med" len="med"/>
          </a:ln>
          <a:effectLst>
            <a:glow rad="38100">
              <a:schemeClr val="bg1"/>
            </a:glow>
          </a:effectLst>
          <a:extLst>
            <a:ext uri="{909E8E84-426E-40DD-AFC4-6F175D3DCCD1}">
              <a14:hiddenFill xmlns:a14="http://schemas.microsoft.com/office/drawing/2010/main">
                <a:noFill/>
              </a14:hiddenFill>
            </a:ext>
          </a:extLst>
        </p:spPr>
        <p:txBody>
          <a:bodyPr>
            <a:spAutoFit/>
          </a:bodyPr>
          <a:lstStyle/>
          <a:p>
            <a:pPr>
              <a:defRPr/>
            </a:pPr>
            <a:endParaRPr lang="ja-JP" altLang="en-US">
              <a:ea typeface="ＭＳ Ｐゴシック" charset="-128"/>
            </a:endParaRPr>
          </a:p>
        </p:txBody>
      </p:sp>
      <p:sp>
        <p:nvSpPr>
          <p:cNvPr id="23566" name="Line 23"/>
          <p:cNvSpPr>
            <a:spLocks noChangeShapeType="1"/>
          </p:cNvSpPr>
          <p:nvPr/>
        </p:nvSpPr>
        <p:spPr bwMode="auto">
          <a:xfrm flipV="1">
            <a:off x="5146675" y="4076700"/>
            <a:ext cx="441325" cy="369888"/>
          </a:xfrm>
          <a:prstGeom prst="line">
            <a:avLst/>
          </a:prstGeom>
          <a:noFill/>
          <a:ln w="38100">
            <a:solidFill>
              <a:srgbClr val="FF0000"/>
            </a:solidFill>
            <a:round/>
            <a:headEnd/>
            <a:tailEnd type="triangle" w="med" len="med"/>
          </a:ln>
          <a:effectLst>
            <a:glow rad="38100">
              <a:schemeClr val="bg1"/>
            </a:glow>
          </a:effectLst>
          <a:extLst>
            <a:ext uri="{909E8E84-426E-40DD-AFC4-6F175D3DCCD1}">
              <a14:hiddenFill xmlns:a14="http://schemas.microsoft.com/office/drawing/2010/main">
                <a:noFill/>
              </a14:hiddenFill>
            </a:ext>
          </a:extLst>
        </p:spPr>
        <p:txBody>
          <a:bodyPr>
            <a:spAutoFit/>
          </a:bodyPr>
          <a:lstStyle/>
          <a:p>
            <a:pPr>
              <a:defRPr/>
            </a:pPr>
            <a:endParaRPr lang="ja-JP" altLang="en-US">
              <a:ea typeface="ＭＳ Ｐゴシック" charset="-128"/>
            </a:endParaRPr>
          </a:p>
        </p:txBody>
      </p:sp>
      <p:sp>
        <p:nvSpPr>
          <p:cNvPr id="23567" name="Line 24"/>
          <p:cNvSpPr>
            <a:spLocks noChangeShapeType="1"/>
          </p:cNvSpPr>
          <p:nvPr/>
        </p:nvSpPr>
        <p:spPr bwMode="auto">
          <a:xfrm flipV="1">
            <a:off x="3706813" y="4014788"/>
            <a:ext cx="1152525" cy="431800"/>
          </a:xfrm>
          <a:prstGeom prst="line">
            <a:avLst/>
          </a:prstGeom>
          <a:noFill/>
          <a:ln w="38100">
            <a:solidFill>
              <a:srgbClr val="FF0000"/>
            </a:solidFill>
            <a:round/>
            <a:headEnd/>
            <a:tailEnd type="triangle" w="med" len="med"/>
          </a:ln>
          <a:effectLst>
            <a:glow rad="38100">
              <a:schemeClr val="bg1"/>
            </a:glow>
          </a:effectLst>
          <a:extLst>
            <a:ext uri="{909E8E84-426E-40DD-AFC4-6F175D3DCCD1}">
              <a14:hiddenFill xmlns:a14="http://schemas.microsoft.com/office/drawing/2010/main">
                <a:noFill/>
              </a14:hiddenFill>
            </a:ext>
          </a:extLst>
        </p:spPr>
        <p:txBody>
          <a:bodyPr>
            <a:spAutoFit/>
          </a:bodyPr>
          <a:lstStyle/>
          <a:p>
            <a:pPr>
              <a:defRPr/>
            </a:pPr>
            <a:endParaRPr lang="ja-JP" altLang="en-US">
              <a:ea typeface="ＭＳ Ｐゴシック" charset="-128"/>
            </a:endParaRPr>
          </a:p>
        </p:txBody>
      </p:sp>
      <p:sp>
        <p:nvSpPr>
          <p:cNvPr id="22558" name="AutoShape 25"/>
          <p:cNvSpPr>
            <a:spLocks noChangeArrowheads="1"/>
          </p:cNvSpPr>
          <p:nvPr/>
        </p:nvSpPr>
        <p:spPr bwMode="auto">
          <a:xfrm>
            <a:off x="684213" y="1854200"/>
            <a:ext cx="1368425" cy="566738"/>
          </a:xfrm>
          <a:prstGeom prst="wedgeRoundRectCallout">
            <a:avLst>
              <a:gd name="adj1" fmla="val 22620"/>
              <a:gd name="adj2" fmla="val -37394"/>
              <a:gd name="adj3" fmla="val 16667"/>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spcBef>
                <a:spcPct val="50000"/>
              </a:spcBef>
            </a:pPr>
            <a:r>
              <a:rPr lang="ja-JP" altLang="en-US" sz="1400" b="0">
                <a:latin typeface="HGP創英角ｺﾞｼｯｸUB" pitchFamily="50" charset="-128"/>
                <a:ea typeface="HGP創英角ｺﾞｼｯｸUB" pitchFamily="50" charset="-128"/>
              </a:rPr>
              <a:t>主電源</a:t>
            </a:r>
            <a:r>
              <a:rPr lang="en-US" altLang="ja-JP" sz="1400" b="0">
                <a:latin typeface="HGP創英角ｺﾞｼｯｸUB" pitchFamily="50" charset="-128"/>
                <a:ea typeface="HGP創英角ｺﾞｼｯｸUB" pitchFamily="50" charset="-128"/>
              </a:rPr>
              <a:t>ON/OFF</a:t>
            </a:r>
          </a:p>
        </p:txBody>
      </p:sp>
      <p:sp>
        <p:nvSpPr>
          <p:cNvPr id="22559" name="AutoShape 26"/>
          <p:cNvSpPr>
            <a:spLocks noChangeArrowheads="1"/>
          </p:cNvSpPr>
          <p:nvPr/>
        </p:nvSpPr>
        <p:spPr bwMode="auto">
          <a:xfrm>
            <a:off x="2124075" y="1854200"/>
            <a:ext cx="1368425" cy="566738"/>
          </a:xfrm>
          <a:prstGeom prst="wedgeRoundRectCallout">
            <a:avLst>
              <a:gd name="adj1" fmla="val -29468"/>
              <a:gd name="adj2" fmla="val 38514"/>
              <a:gd name="adj3" fmla="val 16667"/>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spcBef>
                <a:spcPct val="50000"/>
              </a:spcBef>
            </a:pPr>
            <a:r>
              <a:rPr lang="ja-JP" altLang="en-US" sz="1400" b="0">
                <a:latin typeface="HGP創英角ｺﾞｼｯｸUB" pitchFamily="50" charset="-128"/>
                <a:ea typeface="HGP創英角ｺﾞｼｯｸUB" pitchFamily="50" charset="-128"/>
              </a:rPr>
              <a:t>ﾌﾟﾛｼﾞｪｸﾀｰ　電源</a:t>
            </a:r>
          </a:p>
        </p:txBody>
      </p:sp>
      <p:sp>
        <p:nvSpPr>
          <p:cNvPr id="22560" name="AutoShape 27"/>
          <p:cNvSpPr>
            <a:spLocks noChangeArrowheads="1"/>
          </p:cNvSpPr>
          <p:nvPr/>
        </p:nvSpPr>
        <p:spPr bwMode="auto">
          <a:xfrm>
            <a:off x="5003800" y="1844675"/>
            <a:ext cx="1368425" cy="566738"/>
          </a:xfrm>
          <a:prstGeom prst="wedgeRoundRectCallout">
            <a:avLst>
              <a:gd name="adj1" fmla="val -41301"/>
              <a:gd name="adj2" fmla="val 35995"/>
              <a:gd name="adj3" fmla="val 16667"/>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spcBef>
                <a:spcPct val="50000"/>
              </a:spcBef>
            </a:pPr>
            <a:r>
              <a:rPr lang="ja-JP" altLang="en-US" sz="1400" b="0">
                <a:latin typeface="HGP創英角ｺﾞｼｯｸUB" pitchFamily="50" charset="-128"/>
                <a:ea typeface="HGP創英角ｺﾞｼｯｸUB" pitchFamily="50" charset="-128"/>
              </a:rPr>
              <a:t>ﾏｲｸ・ｵｰﾃﾞｨｵ音量</a:t>
            </a:r>
          </a:p>
        </p:txBody>
      </p:sp>
      <p:sp>
        <p:nvSpPr>
          <p:cNvPr id="22561" name="AutoShape 28"/>
          <p:cNvSpPr>
            <a:spLocks noChangeArrowheads="1"/>
          </p:cNvSpPr>
          <p:nvPr/>
        </p:nvSpPr>
        <p:spPr bwMode="auto">
          <a:xfrm>
            <a:off x="3565525" y="1854200"/>
            <a:ext cx="1368425" cy="566738"/>
          </a:xfrm>
          <a:prstGeom prst="wedgeRoundRectCallout">
            <a:avLst>
              <a:gd name="adj1" fmla="val 32944"/>
              <a:gd name="adj2" fmla="val -21708"/>
              <a:gd name="adj3" fmla="val 16667"/>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spcBef>
                <a:spcPct val="50000"/>
              </a:spcBef>
            </a:pPr>
            <a:r>
              <a:rPr lang="ja-JP" altLang="en-US" sz="1400" b="0">
                <a:latin typeface="HGP創英角ｺﾞｼｯｸUB" pitchFamily="50" charset="-128"/>
                <a:ea typeface="HGP創英角ｺﾞｼｯｸUB" pitchFamily="50" charset="-128"/>
              </a:rPr>
              <a:t>電動ｽｸﾘｰﾝ</a:t>
            </a:r>
            <a:r>
              <a:rPr lang="en-US" altLang="ja-JP" sz="1400" b="0">
                <a:latin typeface="HGP創英角ｺﾞｼｯｸUB" pitchFamily="50" charset="-128"/>
                <a:ea typeface="HGP創英角ｺﾞｼｯｸUB" pitchFamily="50" charset="-128"/>
              </a:rPr>
              <a:t>UP/DOWN</a:t>
            </a:r>
          </a:p>
        </p:txBody>
      </p:sp>
      <p:sp>
        <p:nvSpPr>
          <p:cNvPr id="23572" name="Line 29"/>
          <p:cNvSpPr>
            <a:spLocks noChangeShapeType="1"/>
          </p:cNvSpPr>
          <p:nvPr/>
        </p:nvSpPr>
        <p:spPr bwMode="auto">
          <a:xfrm>
            <a:off x="5651500" y="2420938"/>
            <a:ext cx="7938" cy="360362"/>
          </a:xfrm>
          <a:prstGeom prst="line">
            <a:avLst/>
          </a:prstGeom>
          <a:noFill/>
          <a:ln w="38100">
            <a:solidFill>
              <a:srgbClr val="FF0000"/>
            </a:solidFill>
            <a:round/>
            <a:headEnd/>
            <a:tailEnd type="triangle" w="med" len="med"/>
          </a:ln>
          <a:effectLst>
            <a:glow rad="38100">
              <a:schemeClr val="bg1"/>
            </a:glow>
          </a:effectLst>
          <a:extLst>
            <a:ext uri="{909E8E84-426E-40DD-AFC4-6F175D3DCCD1}">
              <a14:hiddenFill xmlns:a14="http://schemas.microsoft.com/office/drawing/2010/main">
                <a:noFill/>
              </a14:hiddenFill>
            </a:ext>
          </a:extLst>
        </p:spPr>
        <p:txBody>
          <a:bodyPr>
            <a:spAutoFit/>
          </a:bodyPr>
          <a:lstStyle/>
          <a:p>
            <a:pPr>
              <a:defRPr/>
            </a:pPr>
            <a:endParaRPr lang="ja-JP" altLang="en-US">
              <a:ea typeface="ＭＳ Ｐゴシック" charset="-128"/>
            </a:endParaRPr>
          </a:p>
        </p:txBody>
      </p:sp>
      <p:sp>
        <p:nvSpPr>
          <p:cNvPr id="23573" name="Line 30"/>
          <p:cNvSpPr>
            <a:spLocks noChangeShapeType="1"/>
          </p:cNvSpPr>
          <p:nvPr/>
        </p:nvSpPr>
        <p:spPr bwMode="auto">
          <a:xfrm flipH="1">
            <a:off x="2339975" y="2420938"/>
            <a:ext cx="215900" cy="288925"/>
          </a:xfrm>
          <a:prstGeom prst="line">
            <a:avLst/>
          </a:prstGeom>
          <a:noFill/>
          <a:ln w="38100">
            <a:solidFill>
              <a:srgbClr val="FF0000"/>
            </a:solidFill>
            <a:round/>
            <a:headEnd/>
            <a:tailEnd type="triangle" w="med" len="med"/>
          </a:ln>
          <a:effectLst>
            <a:glow rad="38100">
              <a:schemeClr val="bg1"/>
            </a:glow>
          </a:effectLst>
          <a:extLst>
            <a:ext uri="{909E8E84-426E-40DD-AFC4-6F175D3DCCD1}">
              <a14:hiddenFill xmlns:a14="http://schemas.microsoft.com/office/drawing/2010/main">
                <a:noFill/>
              </a14:hiddenFill>
            </a:ext>
          </a:extLst>
        </p:spPr>
        <p:txBody>
          <a:bodyPr>
            <a:spAutoFit/>
          </a:bodyPr>
          <a:lstStyle/>
          <a:p>
            <a:pPr>
              <a:defRPr/>
            </a:pPr>
            <a:endParaRPr lang="ja-JP" altLang="en-US">
              <a:ea typeface="ＭＳ Ｐゴシック" charset="-128"/>
            </a:endParaRPr>
          </a:p>
        </p:txBody>
      </p:sp>
      <p:sp>
        <p:nvSpPr>
          <p:cNvPr id="23574" name="Line 31"/>
          <p:cNvSpPr>
            <a:spLocks noChangeShapeType="1"/>
          </p:cNvSpPr>
          <p:nvPr/>
        </p:nvSpPr>
        <p:spPr bwMode="auto">
          <a:xfrm flipH="1">
            <a:off x="1187450" y="2420938"/>
            <a:ext cx="71438" cy="288925"/>
          </a:xfrm>
          <a:prstGeom prst="line">
            <a:avLst/>
          </a:prstGeom>
          <a:noFill/>
          <a:ln w="38100">
            <a:solidFill>
              <a:srgbClr val="FF0000"/>
            </a:solidFill>
            <a:round/>
            <a:headEnd/>
            <a:tailEnd type="triangle" w="med" len="med"/>
          </a:ln>
          <a:effectLst>
            <a:glow rad="38100">
              <a:schemeClr val="bg1"/>
            </a:glow>
          </a:effectLst>
          <a:extLst>
            <a:ext uri="{909E8E84-426E-40DD-AFC4-6F175D3DCCD1}">
              <a14:hiddenFill xmlns:a14="http://schemas.microsoft.com/office/drawing/2010/main">
                <a:noFill/>
              </a14:hiddenFill>
            </a:ext>
          </a:extLst>
        </p:spPr>
        <p:txBody>
          <a:bodyPr>
            <a:spAutoFit/>
          </a:bodyPr>
          <a:lstStyle/>
          <a:p>
            <a:pPr>
              <a:defRPr/>
            </a:pPr>
            <a:endParaRPr lang="ja-JP" altLang="en-US">
              <a:ea typeface="ＭＳ Ｐゴシック" charset="-128"/>
            </a:endParaRPr>
          </a:p>
        </p:txBody>
      </p:sp>
      <p:sp>
        <p:nvSpPr>
          <p:cNvPr id="22571" name="AutoShape 32"/>
          <p:cNvSpPr>
            <a:spLocks noChangeArrowheads="1"/>
          </p:cNvSpPr>
          <p:nvPr/>
        </p:nvSpPr>
        <p:spPr bwMode="auto">
          <a:xfrm>
            <a:off x="539750" y="4446588"/>
            <a:ext cx="1944688" cy="566737"/>
          </a:xfrm>
          <a:prstGeom prst="wedgeRoundRectCallout">
            <a:avLst>
              <a:gd name="adj1" fmla="val 47468"/>
              <a:gd name="adj2" fmla="val -1542"/>
              <a:gd name="adj3" fmla="val 16667"/>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nchorCtr="1"/>
          <a:lstStyle/>
          <a:p>
            <a:pPr algn="ctr">
              <a:spcBef>
                <a:spcPct val="50000"/>
              </a:spcBef>
            </a:pPr>
            <a:r>
              <a:rPr lang="ja-JP" altLang="en-US" sz="1400" b="0">
                <a:latin typeface="HGP創英角ｺﾞｼｯｸUB" pitchFamily="50" charset="-128"/>
                <a:ea typeface="HGP創英角ｺﾞｼｯｸUB" pitchFamily="50" charset="-128"/>
              </a:rPr>
              <a:t>映像表示機器選択</a:t>
            </a:r>
          </a:p>
        </p:txBody>
      </p:sp>
      <p:sp>
        <p:nvSpPr>
          <p:cNvPr id="23576" name="Line 33"/>
          <p:cNvSpPr>
            <a:spLocks noChangeShapeType="1"/>
          </p:cNvSpPr>
          <p:nvPr/>
        </p:nvSpPr>
        <p:spPr bwMode="auto">
          <a:xfrm flipV="1">
            <a:off x="1835150" y="4086225"/>
            <a:ext cx="360363" cy="360363"/>
          </a:xfrm>
          <a:prstGeom prst="line">
            <a:avLst/>
          </a:prstGeom>
          <a:noFill/>
          <a:ln w="38100">
            <a:solidFill>
              <a:srgbClr val="FF0000"/>
            </a:solidFill>
            <a:round/>
            <a:headEnd/>
            <a:tailEnd type="triangle" w="med" len="med"/>
          </a:ln>
          <a:effectLst>
            <a:glow rad="38100">
              <a:schemeClr val="bg1"/>
            </a:glow>
          </a:effectLst>
          <a:extLst>
            <a:ext uri="{909E8E84-426E-40DD-AFC4-6F175D3DCCD1}">
              <a14:hiddenFill xmlns:a14="http://schemas.microsoft.com/office/drawing/2010/main">
                <a:noFill/>
              </a14:hiddenFill>
            </a:ext>
          </a:extLst>
        </p:spPr>
        <p:txBody>
          <a:bodyPr>
            <a:spAutoFit/>
          </a:bodyPr>
          <a:lstStyle/>
          <a:p>
            <a:pPr>
              <a:defRPr/>
            </a:pPr>
            <a:endParaRPr lang="ja-JP" altLang="en-US">
              <a:ea typeface="ＭＳ Ｐゴシック" charset="-128"/>
            </a:endParaRPr>
          </a:p>
        </p:txBody>
      </p:sp>
      <p:sp>
        <p:nvSpPr>
          <p:cNvPr id="22575" name="Text Box 34"/>
          <p:cNvSpPr txBox="1">
            <a:spLocks noChangeArrowheads="1"/>
          </p:cNvSpPr>
          <p:nvPr/>
        </p:nvSpPr>
        <p:spPr bwMode="auto">
          <a:xfrm>
            <a:off x="684213" y="5038725"/>
            <a:ext cx="17287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ja-JP" altLang="en-US" sz="1200" b="0">
                <a:solidFill>
                  <a:schemeClr val="tx1"/>
                </a:solidFill>
                <a:latin typeface="HGP創英角ｺﾞｼｯｸUB" pitchFamily="50" charset="-128"/>
                <a:ea typeface="HGP創英角ｺﾞｼｯｸUB" pitchFamily="50" charset="-128"/>
              </a:rPr>
              <a:t>ﾌﾟﾛｼﾞｪｸﾀに表示したい機器を選択</a:t>
            </a:r>
          </a:p>
        </p:txBody>
      </p:sp>
      <p:sp>
        <p:nvSpPr>
          <p:cNvPr id="22576" name="Text Box 35"/>
          <p:cNvSpPr txBox="1">
            <a:spLocks noChangeArrowheads="1"/>
          </p:cNvSpPr>
          <p:nvPr/>
        </p:nvSpPr>
        <p:spPr bwMode="auto">
          <a:xfrm>
            <a:off x="2555875" y="5038725"/>
            <a:ext cx="1370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ja-JP" altLang="en-US" sz="1200" b="0">
                <a:solidFill>
                  <a:schemeClr val="tx1"/>
                </a:solidFill>
                <a:latin typeface="HGP創英角ｺﾞｼｯｸUB" pitchFamily="50" charset="-128"/>
                <a:ea typeface="HGP創英角ｺﾞｼｯｸUB" pitchFamily="50" charset="-128"/>
              </a:rPr>
              <a:t>有線ﾏｲｸを使用する際に使用</a:t>
            </a:r>
          </a:p>
        </p:txBody>
      </p:sp>
      <p:sp>
        <p:nvSpPr>
          <p:cNvPr id="22577" name="Text Box 36"/>
          <p:cNvSpPr txBox="1">
            <a:spLocks noChangeArrowheads="1"/>
          </p:cNvSpPr>
          <p:nvPr/>
        </p:nvSpPr>
        <p:spPr bwMode="auto">
          <a:xfrm>
            <a:off x="3995738" y="5013325"/>
            <a:ext cx="14398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ja-JP" altLang="en-US" sz="1200" b="0">
                <a:solidFill>
                  <a:schemeClr val="tx1"/>
                </a:solidFill>
                <a:latin typeface="HGP創英角ｺﾞｼｯｸUB" pitchFamily="50" charset="-128"/>
                <a:ea typeface="HGP創英角ｺﾞｼｯｸUB" pitchFamily="50" charset="-128"/>
              </a:rPr>
              <a:t>常設パソコンの</a:t>
            </a:r>
            <a:r>
              <a:rPr lang="en-US" altLang="ja-JP" sz="1200" b="0">
                <a:solidFill>
                  <a:schemeClr val="tx1"/>
                </a:solidFill>
                <a:latin typeface="HGP創英角ｺﾞｼｯｸUB" pitchFamily="50" charset="-128"/>
                <a:ea typeface="HGP創英角ｺﾞｼｯｸUB" pitchFamily="50" charset="-128"/>
              </a:rPr>
              <a:t>USB</a:t>
            </a:r>
            <a:r>
              <a:rPr lang="ja-JP" altLang="en-US" sz="1200" b="0">
                <a:solidFill>
                  <a:schemeClr val="tx1"/>
                </a:solidFill>
                <a:latin typeface="HGP創英角ｺﾞｼｯｸUB" pitchFamily="50" charset="-128"/>
                <a:ea typeface="HGP創英角ｺﾞｼｯｸUB" pitchFamily="50" charset="-128"/>
              </a:rPr>
              <a:t>がこちらの端子から利用できます。</a:t>
            </a:r>
          </a:p>
        </p:txBody>
      </p:sp>
      <p:sp>
        <p:nvSpPr>
          <p:cNvPr id="22578" name="Text Box 38"/>
          <p:cNvSpPr txBox="1">
            <a:spLocks noChangeArrowheads="1"/>
          </p:cNvSpPr>
          <p:nvPr/>
        </p:nvSpPr>
        <p:spPr bwMode="auto">
          <a:xfrm>
            <a:off x="5508625" y="5038725"/>
            <a:ext cx="13700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ja-JP" altLang="en-US" sz="1200" b="0">
                <a:solidFill>
                  <a:schemeClr val="tx1"/>
                </a:solidFill>
                <a:latin typeface="HGP創英角ｺﾞｼｯｸUB" pitchFamily="50" charset="-128"/>
                <a:ea typeface="HGP創英角ｺﾞｼｯｸUB" pitchFamily="50" charset="-128"/>
              </a:rPr>
              <a:t>持込のﾊﾟｿｺﾝをﾈｯﾄﾜｰｸ</a:t>
            </a:r>
            <a:r>
              <a:rPr lang="en-US" altLang="ja-JP" sz="1200" b="0">
                <a:solidFill>
                  <a:schemeClr val="tx1"/>
                </a:solidFill>
                <a:latin typeface="HGP創英角ｺﾞｼｯｸUB" pitchFamily="50" charset="-128"/>
                <a:ea typeface="HGP創英角ｺﾞｼｯｸUB" pitchFamily="50" charset="-128"/>
              </a:rPr>
              <a:t>(DHCP</a:t>
            </a:r>
            <a:r>
              <a:rPr lang="ja-JP" altLang="en-US" sz="1200" b="0">
                <a:solidFill>
                  <a:schemeClr val="tx1"/>
                </a:solidFill>
                <a:latin typeface="HGP創英角ｺﾞｼｯｸUB" pitchFamily="50" charset="-128"/>
                <a:ea typeface="HGP創英角ｺﾞｼｯｸUB" pitchFamily="50" charset="-128"/>
              </a:rPr>
              <a:t>）に接続したい場合に使用</a:t>
            </a:r>
            <a:endParaRPr lang="en-US" altLang="ja-JP" sz="1200" b="0">
              <a:solidFill>
                <a:schemeClr val="tx1"/>
              </a:solidFill>
              <a:latin typeface="HGP創英角ｺﾞｼｯｸUB" pitchFamily="50" charset="-128"/>
              <a:ea typeface="HGP創英角ｺﾞｼｯｸUB" pitchFamily="50" charset="-128"/>
            </a:endParaRPr>
          </a:p>
        </p:txBody>
      </p:sp>
      <p:sp>
        <p:nvSpPr>
          <p:cNvPr id="22579" name="Text Box 39"/>
          <p:cNvSpPr txBox="1">
            <a:spLocks noChangeArrowheads="1"/>
          </p:cNvSpPr>
          <p:nvPr/>
        </p:nvSpPr>
        <p:spPr bwMode="auto">
          <a:xfrm>
            <a:off x="6877050" y="5038725"/>
            <a:ext cx="1370013"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ja-JP" altLang="en-US" sz="1200" b="0">
                <a:solidFill>
                  <a:schemeClr val="tx1"/>
                </a:solidFill>
                <a:latin typeface="HGP創英角ｺﾞｼｯｸUB" pitchFamily="50" charset="-128"/>
                <a:ea typeface="HGP創英角ｺﾞｼｯｸUB" pitchFamily="50" charset="-128"/>
              </a:rPr>
              <a:t>持込のﾊﾟｿｺﾝからﾌﾟﾛｼﾞｪｸﾀｰ表示したい場合に使用</a:t>
            </a:r>
            <a:endParaRPr lang="en-US" altLang="ja-JP" sz="1200" b="0">
              <a:solidFill>
                <a:schemeClr val="tx1"/>
              </a:solidFill>
              <a:latin typeface="HGP創英角ｺﾞｼｯｸUB" pitchFamily="50" charset="-128"/>
              <a:ea typeface="HGP創英角ｺﾞｼｯｸUB" pitchFamily="50" charset="-128"/>
            </a:endParaRPr>
          </a:p>
        </p:txBody>
      </p:sp>
      <p:sp>
        <p:nvSpPr>
          <p:cNvPr id="22580" name="Text Box 40"/>
          <p:cNvSpPr txBox="1">
            <a:spLocks noChangeArrowheads="1"/>
          </p:cNvSpPr>
          <p:nvPr/>
        </p:nvSpPr>
        <p:spPr bwMode="auto">
          <a:xfrm>
            <a:off x="6372225" y="1204913"/>
            <a:ext cx="1512888"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ja-JP" altLang="en-US" sz="1200" b="0">
                <a:solidFill>
                  <a:schemeClr val="tx1"/>
                </a:solidFill>
                <a:latin typeface="HGP創英角ｺﾞｼｯｸUB" pitchFamily="50" charset="-128"/>
                <a:ea typeface="HGP創英角ｺﾞｼｯｸUB" pitchFamily="50" charset="-128"/>
              </a:rPr>
              <a:t>持込の</a:t>
            </a:r>
            <a:r>
              <a:rPr lang="en-US" altLang="ja-JP" sz="1200" b="0">
                <a:solidFill>
                  <a:schemeClr val="tx1"/>
                </a:solidFill>
                <a:latin typeface="HGP創英角ｺﾞｼｯｸUB" pitchFamily="50" charset="-128"/>
                <a:ea typeface="HGP創英角ｺﾞｼｯｸUB" pitchFamily="50" charset="-128"/>
              </a:rPr>
              <a:t>AV</a:t>
            </a:r>
            <a:r>
              <a:rPr lang="ja-JP" altLang="en-US" sz="1200" b="0">
                <a:solidFill>
                  <a:schemeClr val="tx1"/>
                </a:solidFill>
                <a:latin typeface="HGP創英角ｺﾞｼｯｸUB" pitchFamily="50" charset="-128"/>
                <a:ea typeface="HGP創英角ｺﾞｼｯｸUB" pitchFamily="50" charset="-128"/>
              </a:rPr>
              <a:t>機器をﾌﾟﾛｼﾞｪｸﾀｰ表示したい場合に接続</a:t>
            </a:r>
          </a:p>
        </p:txBody>
      </p:sp>
      <p:sp>
        <p:nvSpPr>
          <p:cNvPr id="22581" name="Text Box 41"/>
          <p:cNvSpPr txBox="1">
            <a:spLocks noChangeArrowheads="1"/>
          </p:cNvSpPr>
          <p:nvPr/>
        </p:nvSpPr>
        <p:spPr bwMode="auto">
          <a:xfrm>
            <a:off x="4932363" y="1341438"/>
            <a:ext cx="1441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ja-JP" altLang="en-US" sz="1200" b="0">
                <a:solidFill>
                  <a:schemeClr val="tx1"/>
                </a:solidFill>
                <a:latin typeface="HGP創英角ｺﾞｼｯｸUB" pitchFamily="50" charset="-128"/>
                <a:ea typeface="HGP創英角ｺﾞｼｯｸUB" pitchFamily="50" charset="-128"/>
              </a:rPr>
              <a:t>ﾏｲｸとＡＶ機器の音量を調整</a:t>
            </a:r>
          </a:p>
        </p:txBody>
      </p:sp>
      <p:sp>
        <p:nvSpPr>
          <p:cNvPr id="22582" name="Text Box 42"/>
          <p:cNvSpPr txBox="1">
            <a:spLocks noChangeArrowheads="1"/>
          </p:cNvSpPr>
          <p:nvPr/>
        </p:nvSpPr>
        <p:spPr bwMode="auto">
          <a:xfrm>
            <a:off x="3635375" y="1387475"/>
            <a:ext cx="1296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ja-JP" altLang="en-US" sz="1200" b="0">
                <a:solidFill>
                  <a:schemeClr val="tx1"/>
                </a:solidFill>
                <a:latin typeface="HGP創英角ｺﾞｼｯｸUB" pitchFamily="50" charset="-128"/>
                <a:ea typeface="HGP創英角ｺﾞｼｯｸUB" pitchFamily="50" charset="-128"/>
              </a:rPr>
              <a:t>ｽｸﾘｰﾝの昇降を行う</a:t>
            </a:r>
          </a:p>
        </p:txBody>
      </p:sp>
      <p:sp>
        <p:nvSpPr>
          <p:cNvPr id="22583" name="Text Box 43"/>
          <p:cNvSpPr txBox="1">
            <a:spLocks noChangeArrowheads="1"/>
          </p:cNvSpPr>
          <p:nvPr/>
        </p:nvSpPr>
        <p:spPr bwMode="auto">
          <a:xfrm>
            <a:off x="2195513" y="1387475"/>
            <a:ext cx="12969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ja-JP" altLang="en-US" sz="1200" b="0">
                <a:solidFill>
                  <a:schemeClr val="tx1"/>
                </a:solidFill>
                <a:latin typeface="HGP創英角ｺﾞｼｯｸUB" pitchFamily="50" charset="-128"/>
                <a:ea typeface="HGP創英角ｺﾞｼｯｸUB" pitchFamily="50" charset="-128"/>
              </a:rPr>
              <a:t>ﾌﾟﾛｼﾞｪｸﾀ電源の</a:t>
            </a:r>
            <a:r>
              <a:rPr lang="en-US" altLang="ja-JP" sz="1200" b="0">
                <a:solidFill>
                  <a:schemeClr val="tx1"/>
                </a:solidFill>
                <a:latin typeface="HGP創英角ｺﾞｼｯｸUB" pitchFamily="50" charset="-128"/>
                <a:ea typeface="HGP創英角ｺﾞｼｯｸUB" pitchFamily="50" charset="-128"/>
              </a:rPr>
              <a:t>ON/OFF</a:t>
            </a:r>
            <a:r>
              <a:rPr lang="ja-JP" altLang="en-US" sz="1200" b="0">
                <a:solidFill>
                  <a:schemeClr val="tx1"/>
                </a:solidFill>
                <a:latin typeface="HGP創英角ｺﾞｼｯｸUB" pitchFamily="50" charset="-128"/>
                <a:ea typeface="HGP創英角ｺﾞｼｯｸUB" pitchFamily="50" charset="-128"/>
              </a:rPr>
              <a:t>を行う</a:t>
            </a:r>
          </a:p>
        </p:txBody>
      </p:sp>
      <p:sp>
        <p:nvSpPr>
          <p:cNvPr id="22584" name="Text Box 44"/>
          <p:cNvSpPr txBox="1">
            <a:spLocks noChangeArrowheads="1"/>
          </p:cNvSpPr>
          <p:nvPr/>
        </p:nvSpPr>
        <p:spPr bwMode="auto">
          <a:xfrm>
            <a:off x="825500" y="1385888"/>
            <a:ext cx="1225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ja-JP" altLang="en-US" sz="1200" b="0">
                <a:solidFill>
                  <a:schemeClr val="tx1"/>
                </a:solidFill>
                <a:latin typeface="HGP創英角ｺﾞｼｯｸUB" pitchFamily="50" charset="-128"/>
                <a:ea typeface="HGP創英角ｺﾞｼｯｸUB" pitchFamily="50" charset="-128"/>
              </a:rPr>
              <a:t>システム電源の</a:t>
            </a:r>
            <a:r>
              <a:rPr lang="en-US" altLang="ja-JP" sz="1200" b="0">
                <a:solidFill>
                  <a:schemeClr val="tx1"/>
                </a:solidFill>
                <a:latin typeface="HGP創英角ｺﾞｼｯｸUB" pitchFamily="50" charset="-128"/>
                <a:ea typeface="HGP創英角ｺﾞｼｯｸUB" pitchFamily="50" charset="-128"/>
              </a:rPr>
              <a:t>ON/OFF</a:t>
            </a:r>
            <a:r>
              <a:rPr lang="ja-JP" altLang="en-US" sz="1200" b="0">
                <a:solidFill>
                  <a:schemeClr val="tx1"/>
                </a:solidFill>
                <a:latin typeface="HGP創英角ｺﾞｼｯｸUB" pitchFamily="50" charset="-128"/>
                <a:ea typeface="HGP創英角ｺﾞｼｯｸUB" pitchFamily="50" charset="-128"/>
              </a:rPr>
              <a:t>を行う</a:t>
            </a:r>
          </a:p>
        </p:txBody>
      </p:sp>
      <p:sp>
        <p:nvSpPr>
          <p:cNvPr id="22585" name="Rectangle 28"/>
          <p:cNvSpPr>
            <a:spLocks noChangeArrowheads="1"/>
          </p:cNvSpPr>
          <p:nvPr/>
        </p:nvSpPr>
        <p:spPr bwMode="auto">
          <a:xfrm>
            <a:off x="179388" y="115888"/>
            <a:ext cx="5472112" cy="865187"/>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ja-JP" altLang="en-US" sz="2400" b="0">
                <a:solidFill>
                  <a:schemeClr val="tx1"/>
                </a:solidFill>
                <a:ea typeface="HGP創英角ｺﾞｼｯｸUB" pitchFamily="50" charset="-128"/>
              </a:rPr>
              <a:t>操作パネル（プロジェクター１台構成教室）</a:t>
            </a:r>
            <a:r>
              <a:rPr lang="en-US" altLang="ja-JP" sz="2400" b="0">
                <a:solidFill>
                  <a:schemeClr val="tx1"/>
                </a:solidFill>
                <a:ea typeface="HGP創英角ｺﾞｼｯｸUB" pitchFamily="50" charset="-128"/>
              </a:rPr>
              <a:t/>
            </a:r>
            <a:br>
              <a:rPr lang="en-US" altLang="ja-JP" sz="2400" b="0">
                <a:solidFill>
                  <a:schemeClr val="tx1"/>
                </a:solidFill>
                <a:ea typeface="HGP創英角ｺﾞｼｯｸUB" pitchFamily="50" charset="-128"/>
              </a:rPr>
            </a:br>
            <a:r>
              <a:rPr lang="ja-JP" altLang="en-US" sz="2400" b="0">
                <a:solidFill>
                  <a:schemeClr val="tx1"/>
                </a:solidFill>
                <a:ea typeface="HGP創英角ｺﾞｼｯｸUB" pitchFamily="50" charset="-128"/>
              </a:rPr>
              <a:t>～コントロール部～</a:t>
            </a:r>
          </a:p>
        </p:txBody>
      </p:sp>
      <p:sp>
        <p:nvSpPr>
          <p:cNvPr id="22586" name="Rectangle 6"/>
          <p:cNvSpPr txBox="1">
            <a:spLocks noChangeArrowheads="1"/>
          </p:cNvSpPr>
          <p:nvPr/>
        </p:nvSpPr>
        <p:spPr bwMode="auto">
          <a:xfrm>
            <a:off x="0" y="6381750"/>
            <a:ext cx="5397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algn="r" eaLnBrk="1" hangingPunct="1"/>
            <a:fld id="{E05C975F-B36C-49A6-B41F-4687CF7AC7EB}" type="slidenum">
              <a:rPr lang="en-US" altLang="ja-JP" sz="1400" b="0">
                <a:solidFill>
                  <a:schemeClr val="tx1"/>
                </a:solidFill>
                <a:latin typeface="Meiryo UI" pitchFamily="50" charset="-128"/>
                <a:ea typeface="Meiryo UI" pitchFamily="50" charset="-128"/>
                <a:cs typeface="Meiryo UI" pitchFamily="50" charset="-128"/>
              </a:rPr>
              <a:pPr algn="r" eaLnBrk="1" hangingPunct="1"/>
              <a:t>20</a:t>
            </a:fld>
            <a:endParaRPr lang="en-US" altLang="ja-JP" sz="1400" b="0">
              <a:solidFill>
                <a:schemeClr val="tx1"/>
              </a:solidFill>
              <a:latin typeface="Meiryo UI" pitchFamily="50" charset="-128"/>
              <a:ea typeface="Meiryo UI" pitchFamily="50" charset="-128"/>
              <a:cs typeface="Meiryo UI" pitchFamily="50" charset="-128"/>
            </a:endParaRPr>
          </a:p>
        </p:txBody>
      </p:sp>
      <p:sp>
        <p:nvSpPr>
          <p:cNvPr id="40" name="Text Box 5"/>
          <p:cNvSpPr txBox="1">
            <a:spLocks noChangeArrowheads="1"/>
          </p:cNvSpPr>
          <p:nvPr/>
        </p:nvSpPr>
        <p:spPr bwMode="auto">
          <a:xfrm>
            <a:off x="5083175" y="6424613"/>
            <a:ext cx="4060825" cy="244475"/>
          </a:xfrm>
          <a:prstGeom prst="rect">
            <a:avLst/>
          </a:prstGeom>
          <a:noFill/>
          <a:ln w="0">
            <a:noFill/>
            <a:miter lim="800000"/>
            <a:headEnd/>
            <a:tailEnd/>
          </a:ln>
          <a:effectLst/>
        </p:spPr>
        <p:txBody>
          <a:bodyPr>
            <a:spAutoFit/>
          </a:bodyPr>
          <a:lstStyle>
            <a:lvl1pPr eaLnBrk="0" hangingPunct="0">
              <a:defRPr kumimoji="1" sz="2000" b="1">
                <a:solidFill>
                  <a:srgbClr val="FF0000"/>
                </a:solidFill>
                <a:latin typeface="Arial" charset="0"/>
                <a:ea typeface="HGP創英角ｺﾞｼｯｸUB" pitchFamily="50" charset="-128"/>
              </a:defRPr>
            </a:lvl1pPr>
            <a:lvl2pPr marL="742950" indent="-285750" eaLnBrk="0" hangingPunct="0">
              <a:defRPr kumimoji="1" sz="2000" b="1">
                <a:solidFill>
                  <a:srgbClr val="FF0000"/>
                </a:solidFill>
                <a:latin typeface="Arial" charset="0"/>
                <a:ea typeface="HGP創英角ｺﾞｼｯｸUB" pitchFamily="50" charset="-128"/>
              </a:defRPr>
            </a:lvl2pPr>
            <a:lvl3pPr marL="1143000" indent="-228600" eaLnBrk="0" hangingPunct="0">
              <a:defRPr kumimoji="1" sz="2000" b="1">
                <a:solidFill>
                  <a:srgbClr val="FF0000"/>
                </a:solidFill>
                <a:latin typeface="Arial" charset="0"/>
                <a:ea typeface="HGP創英角ｺﾞｼｯｸUB" pitchFamily="50" charset="-128"/>
              </a:defRPr>
            </a:lvl3pPr>
            <a:lvl4pPr marL="1600200" indent="-228600" eaLnBrk="0" hangingPunct="0">
              <a:defRPr kumimoji="1" sz="2000" b="1">
                <a:solidFill>
                  <a:srgbClr val="FF0000"/>
                </a:solidFill>
                <a:latin typeface="Arial" charset="0"/>
                <a:ea typeface="HGP創英角ｺﾞｼｯｸUB" pitchFamily="50" charset="-128"/>
              </a:defRPr>
            </a:lvl4pPr>
            <a:lvl5pPr marL="2057400" indent="-228600" eaLnBrk="0" hangingPunct="0">
              <a:defRPr kumimoji="1" sz="2000" b="1">
                <a:solidFill>
                  <a:srgbClr val="FF0000"/>
                </a:solidFill>
                <a:latin typeface="Arial" charset="0"/>
                <a:ea typeface="HGP創英角ｺﾞｼｯｸUB" pitchFamily="50" charset="-128"/>
              </a:defRPr>
            </a:lvl5pPr>
            <a:lvl6pPr marL="25146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6pPr>
            <a:lvl7pPr marL="29718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7pPr>
            <a:lvl8pPr marL="34290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8pPr>
            <a:lvl9pPr marL="38862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9pPr>
          </a:lstStyle>
          <a:p>
            <a:pPr algn="ctr" eaLnBrk="1" hangingPunct="1">
              <a:defRPr/>
            </a:pPr>
            <a:r>
              <a:rPr lang="en-US" altLang="ja-JP" sz="1000" b="0" dirty="0">
                <a:solidFill>
                  <a:schemeClr val="tx1">
                    <a:lumMod val="75000"/>
                    <a:lumOff val="25000"/>
                  </a:schemeClr>
                </a:solidFill>
                <a:latin typeface="Meiryo UI" pitchFamily="50" charset="-128"/>
                <a:ea typeface="Meiryo UI" pitchFamily="50" charset="-128"/>
                <a:cs typeface="Meiryo UI" pitchFamily="50" charset="-128"/>
              </a:rPr>
              <a:t>Copyright (C) </a:t>
            </a:r>
            <a:r>
              <a:rPr lang="en-US" altLang="ja-JP" sz="1000" b="0" dirty="0" smtClean="0">
                <a:solidFill>
                  <a:schemeClr val="tx1">
                    <a:lumMod val="75000"/>
                    <a:lumOff val="25000"/>
                  </a:schemeClr>
                </a:solidFill>
                <a:latin typeface="Meiryo UI" pitchFamily="50" charset="-128"/>
                <a:ea typeface="Meiryo UI" pitchFamily="50" charset="-128"/>
                <a:cs typeface="Meiryo UI" pitchFamily="50" charset="-128"/>
              </a:rPr>
              <a:t>2013, </a:t>
            </a:r>
            <a:r>
              <a:rPr lang="en-US" altLang="ja-JP" sz="1000" b="0" dirty="0">
                <a:solidFill>
                  <a:schemeClr val="tx1">
                    <a:lumMod val="75000"/>
                    <a:lumOff val="25000"/>
                  </a:schemeClr>
                </a:solidFill>
                <a:latin typeface="Meiryo UI" pitchFamily="50" charset="-128"/>
                <a:ea typeface="Meiryo UI" pitchFamily="50" charset="-128"/>
                <a:cs typeface="Meiryo UI" pitchFamily="50" charset="-128"/>
              </a:rPr>
              <a:t>WPO </a:t>
            </a:r>
            <a:r>
              <a:rPr lang="en-US" altLang="ja-JP" sz="1000" b="0" dirty="0" smtClean="0">
                <a:solidFill>
                  <a:schemeClr val="tx1">
                    <a:lumMod val="75000"/>
                    <a:lumOff val="25000"/>
                  </a:schemeClr>
                </a:solidFill>
                <a:latin typeface="Meiryo UI" pitchFamily="50" charset="-128"/>
                <a:ea typeface="Meiryo UI" pitchFamily="50" charset="-128"/>
                <a:cs typeface="Meiryo UI" pitchFamily="50" charset="-128"/>
              </a:rPr>
              <a:t>AV</a:t>
            </a:r>
            <a:r>
              <a:rPr lang="ja-JP" altLang="en-US" sz="1000" b="0" dirty="0">
                <a:solidFill>
                  <a:schemeClr val="tx1">
                    <a:lumMod val="75000"/>
                    <a:lumOff val="25000"/>
                  </a:schemeClr>
                </a:solidFill>
                <a:latin typeface="Meiryo UI" pitchFamily="50" charset="-128"/>
                <a:ea typeface="Meiryo UI" pitchFamily="50" charset="-128"/>
                <a:cs typeface="Meiryo UI" pitchFamily="50" charset="-128"/>
              </a:rPr>
              <a:t> </a:t>
            </a:r>
            <a:r>
              <a:rPr lang="en-US" altLang="ja-JP" sz="1000" b="0" dirty="0" smtClean="0">
                <a:solidFill>
                  <a:schemeClr val="tx1">
                    <a:lumMod val="75000"/>
                    <a:lumOff val="25000"/>
                  </a:schemeClr>
                </a:solidFill>
                <a:latin typeface="Meiryo UI" pitchFamily="50" charset="-128"/>
                <a:ea typeface="Meiryo UI" pitchFamily="50" charset="-128"/>
                <a:cs typeface="Meiryo UI" pitchFamily="50" charset="-128"/>
              </a:rPr>
              <a:t>Support</a:t>
            </a:r>
            <a:r>
              <a:rPr lang="en-US" altLang="ja-JP" sz="1000" b="0" dirty="0">
                <a:solidFill>
                  <a:schemeClr val="tx1">
                    <a:lumMod val="75000"/>
                    <a:lumOff val="25000"/>
                  </a:schemeClr>
                </a:solidFill>
                <a:latin typeface="Meiryo UI" pitchFamily="50" charset="-128"/>
                <a:ea typeface="Meiryo UI" pitchFamily="50" charset="-128"/>
                <a:cs typeface="Meiryo UI" pitchFamily="50" charset="-128"/>
              </a:rPr>
              <a:t>. All rights reserved.</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11g904_avKC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241425"/>
            <a:ext cx="3671887"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3" descr="11g904_avKC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6100" y="1239838"/>
            <a:ext cx="273685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Text Box 44"/>
          <p:cNvSpPr txBox="1">
            <a:spLocks noChangeArrowheads="1"/>
          </p:cNvSpPr>
          <p:nvPr/>
        </p:nvSpPr>
        <p:spPr bwMode="auto">
          <a:xfrm>
            <a:off x="755576" y="1547500"/>
            <a:ext cx="292100"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2000" b="1">
                <a:solidFill>
                  <a:srgbClr val="FF0000"/>
                </a:solidFill>
                <a:latin typeface="Arial" charset="0"/>
                <a:ea typeface="ＭＳ Ｐゴシック" charset="-128"/>
              </a:defRPr>
            </a:lvl1pPr>
            <a:lvl2pPr marL="742950" indent="-285750" eaLnBrk="0" hangingPunct="0">
              <a:defRPr kumimoji="1" sz="2000" b="1">
                <a:solidFill>
                  <a:srgbClr val="FF0000"/>
                </a:solidFill>
                <a:latin typeface="Arial" charset="0"/>
                <a:ea typeface="ＭＳ Ｐゴシック" charset="-128"/>
              </a:defRPr>
            </a:lvl2pPr>
            <a:lvl3pPr marL="1143000" indent="-228600" eaLnBrk="0" hangingPunct="0">
              <a:defRPr kumimoji="1" sz="2000" b="1">
                <a:solidFill>
                  <a:srgbClr val="FF0000"/>
                </a:solidFill>
                <a:latin typeface="Arial" charset="0"/>
                <a:ea typeface="ＭＳ Ｐゴシック" charset="-128"/>
              </a:defRPr>
            </a:lvl3pPr>
            <a:lvl4pPr marL="1600200" indent="-228600" eaLnBrk="0" hangingPunct="0">
              <a:defRPr kumimoji="1" sz="2000" b="1">
                <a:solidFill>
                  <a:srgbClr val="FF0000"/>
                </a:solidFill>
                <a:latin typeface="Arial" charset="0"/>
                <a:ea typeface="ＭＳ Ｐゴシック" charset="-128"/>
              </a:defRPr>
            </a:lvl4pPr>
            <a:lvl5pPr marL="2057400" indent="-228600" eaLnBrk="0" hangingPunct="0">
              <a:defRPr kumimoji="1" sz="2000" b="1">
                <a:solidFill>
                  <a:srgbClr val="FF0000"/>
                </a:solidFill>
                <a:latin typeface="Arial" charset="0"/>
                <a:ea typeface="ＭＳ Ｐゴシック"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charset="-128"/>
              </a:defRPr>
            </a:lvl9pPr>
          </a:lstStyle>
          <a:p>
            <a:pPr eaLnBrk="1" hangingPunct="1">
              <a:spcBef>
                <a:spcPct val="50000"/>
              </a:spcBef>
              <a:defRPr/>
            </a:pPr>
            <a:r>
              <a:rPr lang="ja-JP" altLang="en-US" sz="1800" b="0" dirty="0" smtClean="0">
                <a:effectLst>
                  <a:glow rad="63500">
                    <a:schemeClr val="bg1"/>
                  </a:glow>
                </a:effectLst>
                <a:latin typeface="HGP創英角ｺﾞｼｯｸUB" pitchFamily="50" charset="-128"/>
                <a:ea typeface="HGP創英角ｺﾞｼｯｸUB" pitchFamily="50" charset="-128"/>
              </a:rPr>
              <a:t>①</a:t>
            </a:r>
          </a:p>
        </p:txBody>
      </p:sp>
      <p:sp>
        <p:nvSpPr>
          <p:cNvPr id="24584" name="Text Box 44"/>
          <p:cNvSpPr txBox="1">
            <a:spLocks noChangeArrowheads="1"/>
          </p:cNvSpPr>
          <p:nvPr/>
        </p:nvSpPr>
        <p:spPr bwMode="auto">
          <a:xfrm>
            <a:off x="2374106" y="2055108"/>
            <a:ext cx="292100"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2000" b="1">
                <a:solidFill>
                  <a:srgbClr val="FF0000"/>
                </a:solidFill>
                <a:latin typeface="Arial" charset="0"/>
                <a:ea typeface="ＭＳ Ｐゴシック" charset="-128"/>
              </a:defRPr>
            </a:lvl1pPr>
            <a:lvl2pPr marL="742950" indent="-285750" eaLnBrk="0" hangingPunct="0">
              <a:defRPr kumimoji="1" sz="2000" b="1">
                <a:solidFill>
                  <a:srgbClr val="FF0000"/>
                </a:solidFill>
                <a:latin typeface="Arial" charset="0"/>
                <a:ea typeface="ＭＳ Ｐゴシック" charset="-128"/>
              </a:defRPr>
            </a:lvl2pPr>
            <a:lvl3pPr marL="1143000" indent="-228600" eaLnBrk="0" hangingPunct="0">
              <a:defRPr kumimoji="1" sz="2000" b="1">
                <a:solidFill>
                  <a:srgbClr val="FF0000"/>
                </a:solidFill>
                <a:latin typeface="Arial" charset="0"/>
                <a:ea typeface="ＭＳ Ｐゴシック" charset="-128"/>
              </a:defRPr>
            </a:lvl3pPr>
            <a:lvl4pPr marL="1600200" indent="-228600" eaLnBrk="0" hangingPunct="0">
              <a:defRPr kumimoji="1" sz="2000" b="1">
                <a:solidFill>
                  <a:srgbClr val="FF0000"/>
                </a:solidFill>
                <a:latin typeface="Arial" charset="0"/>
                <a:ea typeface="ＭＳ Ｐゴシック" charset="-128"/>
              </a:defRPr>
            </a:lvl4pPr>
            <a:lvl5pPr marL="2057400" indent="-228600" eaLnBrk="0" hangingPunct="0">
              <a:defRPr kumimoji="1" sz="2000" b="1">
                <a:solidFill>
                  <a:srgbClr val="FF0000"/>
                </a:solidFill>
                <a:latin typeface="Arial" charset="0"/>
                <a:ea typeface="ＭＳ Ｐゴシック"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charset="-128"/>
              </a:defRPr>
            </a:lvl9pPr>
          </a:lstStyle>
          <a:p>
            <a:pPr eaLnBrk="1" hangingPunct="1">
              <a:spcBef>
                <a:spcPct val="50000"/>
              </a:spcBef>
              <a:defRPr/>
            </a:pPr>
            <a:r>
              <a:rPr lang="ja-JP" altLang="en-US" sz="1800" b="0" dirty="0" smtClean="0">
                <a:effectLst>
                  <a:glow rad="63500">
                    <a:schemeClr val="bg1"/>
                  </a:glow>
                </a:effectLst>
                <a:latin typeface="HGP創英角ｺﾞｼｯｸUB" pitchFamily="50" charset="-128"/>
                <a:ea typeface="HGP創英角ｺﾞｼｯｸUB" pitchFamily="50" charset="-128"/>
              </a:rPr>
              <a:t>③</a:t>
            </a:r>
          </a:p>
        </p:txBody>
      </p:sp>
      <p:sp>
        <p:nvSpPr>
          <p:cNvPr id="24585" name="Text Box 44"/>
          <p:cNvSpPr txBox="1">
            <a:spLocks noChangeArrowheads="1"/>
          </p:cNvSpPr>
          <p:nvPr/>
        </p:nvSpPr>
        <p:spPr bwMode="auto">
          <a:xfrm>
            <a:off x="1907704" y="1532900"/>
            <a:ext cx="292100"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2000" b="1">
                <a:solidFill>
                  <a:srgbClr val="FF0000"/>
                </a:solidFill>
                <a:latin typeface="Arial" charset="0"/>
                <a:ea typeface="ＭＳ Ｐゴシック" charset="-128"/>
              </a:defRPr>
            </a:lvl1pPr>
            <a:lvl2pPr marL="742950" indent="-285750" eaLnBrk="0" hangingPunct="0">
              <a:defRPr kumimoji="1" sz="2000" b="1">
                <a:solidFill>
                  <a:srgbClr val="FF0000"/>
                </a:solidFill>
                <a:latin typeface="Arial" charset="0"/>
                <a:ea typeface="ＭＳ Ｐゴシック" charset="-128"/>
              </a:defRPr>
            </a:lvl2pPr>
            <a:lvl3pPr marL="1143000" indent="-228600" eaLnBrk="0" hangingPunct="0">
              <a:defRPr kumimoji="1" sz="2000" b="1">
                <a:solidFill>
                  <a:srgbClr val="FF0000"/>
                </a:solidFill>
                <a:latin typeface="Arial" charset="0"/>
                <a:ea typeface="ＭＳ Ｐゴシック" charset="-128"/>
              </a:defRPr>
            </a:lvl3pPr>
            <a:lvl4pPr marL="1600200" indent="-228600" eaLnBrk="0" hangingPunct="0">
              <a:defRPr kumimoji="1" sz="2000" b="1">
                <a:solidFill>
                  <a:srgbClr val="FF0000"/>
                </a:solidFill>
                <a:latin typeface="Arial" charset="0"/>
                <a:ea typeface="ＭＳ Ｐゴシック" charset="-128"/>
              </a:defRPr>
            </a:lvl4pPr>
            <a:lvl5pPr marL="2057400" indent="-228600" eaLnBrk="0" hangingPunct="0">
              <a:defRPr kumimoji="1" sz="2000" b="1">
                <a:solidFill>
                  <a:srgbClr val="FF0000"/>
                </a:solidFill>
                <a:latin typeface="Arial" charset="0"/>
                <a:ea typeface="ＭＳ Ｐゴシック"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charset="-128"/>
              </a:defRPr>
            </a:lvl9pPr>
          </a:lstStyle>
          <a:p>
            <a:pPr eaLnBrk="1" hangingPunct="1">
              <a:spcBef>
                <a:spcPct val="50000"/>
              </a:spcBef>
              <a:defRPr/>
            </a:pPr>
            <a:r>
              <a:rPr lang="ja-JP" altLang="en-US" sz="1800" b="0" dirty="0" smtClean="0">
                <a:effectLst>
                  <a:glow rad="63500">
                    <a:schemeClr val="bg1"/>
                  </a:glow>
                </a:effectLst>
                <a:latin typeface="HGP創英角ｺﾞｼｯｸUB" pitchFamily="50" charset="-128"/>
                <a:ea typeface="HGP創英角ｺﾞｼｯｸUB" pitchFamily="50" charset="-128"/>
              </a:rPr>
              <a:t>②</a:t>
            </a:r>
          </a:p>
        </p:txBody>
      </p:sp>
      <p:sp>
        <p:nvSpPr>
          <p:cNvPr id="24586" name="Text Box 44"/>
          <p:cNvSpPr txBox="1">
            <a:spLocks noChangeArrowheads="1"/>
          </p:cNvSpPr>
          <p:nvPr/>
        </p:nvSpPr>
        <p:spPr bwMode="auto">
          <a:xfrm>
            <a:off x="3508375" y="1493173"/>
            <a:ext cx="292100"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2000" b="1">
                <a:solidFill>
                  <a:srgbClr val="FF0000"/>
                </a:solidFill>
                <a:latin typeface="Arial" charset="0"/>
                <a:ea typeface="ＭＳ Ｐゴシック" charset="-128"/>
              </a:defRPr>
            </a:lvl1pPr>
            <a:lvl2pPr marL="742950" indent="-285750" eaLnBrk="0" hangingPunct="0">
              <a:defRPr kumimoji="1" sz="2000" b="1">
                <a:solidFill>
                  <a:srgbClr val="FF0000"/>
                </a:solidFill>
                <a:latin typeface="Arial" charset="0"/>
                <a:ea typeface="ＭＳ Ｐゴシック" charset="-128"/>
              </a:defRPr>
            </a:lvl2pPr>
            <a:lvl3pPr marL="1143000" indent="-228600" eaLnBrk="0" hangingPunct="0">
              <a:defRPr kumimoji="1" sz="2000" b="1">
                <a:solidFill>
                  <a:srgbClr val="FF0000"/>
                </a:solidFill>
                <a:latin typeface="Arial" charset="0"/>
                <a:ea typeface="ＭＳ Ｐゴシック" charset="-128"/>
              </a:defRPr>
            </a:lvl3pPr>
            <a:lvl4pPr marL="1600200" indent="-228600" eaLnBrk="0" hangingPunct="0">
              <a:defRPr kumimoji="1" sz="2000" b="1">
                <a:solidFill>
                  <a:srgbClr val="FF0000"/>
                </a:solidFill>
                <a:latin typeface="Arial" charset="0"/>
                <a:ea typeface="ＭＳ Ｐゴシック" charset="-128"/>
              </a:defRPr>
            </a:lvl4pPr>
            <a:lvl5pPr marL="2057400" indent="-228600" eaLnBrk="0" hangingPunct="0">
              <a:defRPr kumimoji="1" sz="2000" b="1">
                <a:solidFill>
                  <a:srgbClr val="FF0000"/>
                </a:solidFill>
                <a:latin typeface="Arial" charset="0"/>
                <a:ea typeface="ＭＳ Ｐゴシック"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charset="-128"/>
              </a:defRPr>
            </a:lvl9pPr>
          </a:lstStyle>
          <a:p>
            <a:pPr eaLnBrk="1" hangingPunct="1">
              <a:spcBef>
                <a:spcPct val="50000"/>
              </a:spcBef>
              <a:defRPr/>
            </a:pPr>
            <a:r>
              <a:rPr lang="ja-JP" altLang="en-US" sz="1800" b="0" dirty="0" smtClean="0">
                <a:effectLst>
                  <a:glow rad="63500">
                    <a:schemeClr val="bg1"/>
                  </a:glow>
                </a:effectLst>
                <a:latin typeface="HGP創英角ｺﾞｼｯｸUB" pitchFamily="50" charset="-128"/>
                <a:ea typeface="HGP創英角ｺﾞｼｯｸUB" pitchFamily="50" charset="-128"/>
              </a:rPr>
              <a:t>④</a:t>
            </a:r>
          </a:p>
        </p:txBody>
      </p:sp>
      <p:sp>
        <p:nvSpPr>
          <p:cNvPr id="23560" name="Oval 11"/>
          <p:cNvSpPr>
            <a:spLocks noChangeArrowheads="1"/>
          </p:cNvSpPr>
          <p:nvPr/>
        </p:nvSpPr>
        <p:spPr bwMode="auto">
          <a:xfrm>
            <a:off x="755650" y="2032000"/>
            <a:ext cx="3529013" cy="431800"/>
          </a:xfrm>
          <a:prstGeom prst="ellipse">
            <a:avLst/>
          </a:prstGeom>
          <a:noFill/>
          <a:ln w="31750" algn="ctr">
            <a:solidFill>
              <a:srgbClr val="33CC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24588" name="Text Box 44"/>
          <p:cNvSpPr txBox="1">
            <a:spLocks noChangeArrowheads="1"/>
          </p:cNvSpPr>
          <p:nvPr/>
        </p:nvSpPr>
        <p:spPr bwMode="auto">
          <a:xfrm>
            <a:off x="4516090" y="1498248"/>
            <a:ext cx="292100"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2000" b="1">
                <a:solidFill>
                  <a:srgbClr val="FF0000"/>
                </a:solidFill>
                <a:latin typeface="Arial" charset="0"/>
                <a:ea typeface="ＭＳ Ｐゴシック" charset="-128"/>
              </a:defRPr>
            </a:lvl1pPr>
            <a:lvl2pPr marL="742950" indent="-285750" eaLnBrk="0" hangingPunct="0">
              <a:defRPr kumimoji="1" sz="2000" b="1">
                <a:solidFill>
                  <a:srgbClr val="FF0000"/>
                </a:solidFill>
                <a:latin typeface="Arial" charset="0"/>
                <a:ea typeface="ＭＳ Ｐゴシック" charset="-128"/>
              </a:defRPr>
            </a:lvl2pPr>
            <a:lvl3pPr marL="1143000" indent="-228600" eaLnBrk="0" hangingPunct="0">
              <a:defRPr kumimoji="1" sz="2000" b="1">
                <a:solidFill>
                  <a:srgbClr val="FF0000"/>
                </a:solidFill>
                <a:latin typeface="Arial" charset="0"/>
                <a:ea typeface="ＭＳ Ｐゴシック" charset="-128"/>
              </a:defRPr>
            </a:lvl3pPr>
            <a:lvl4pPr marL="1600200" indent="-228600" eaLnBrk="0" hangingPunct="0">
              <a:defRPr kumimoji="1" sz="2000" b="1">
                <a:solidFill>
                  <a:srgbClr val="FF0000"/>
                </a:solidFill>
                <a:latin typeface="Arial" charset="0"/>
                <a:ea typeface="ＭＳ Ｐゴシック" charset="-128"/>
              </a:defRPr>
            </a:lvl4pPr>
            <a:lvl5pPr marL="2057400" indent="-228600" eaLnBrk="0" hangingPunct="0">
              <a:defRPr kumimoji="1" sz="2000" b="1">
                <a:solidFill>
                  <a:srgbClr val="FF0000"/>
                </a:solidFill>
                <a:latin typeface="Arial" charset="0"/>
                <a:ea typeface="ＭＳ Ｐゴシック"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charset="-128"/>
              </a:defRPr>
            </a:lvl9pPr>
          </a:lstStyle>
          <a:p>
            <a:pPr eaLnBrk="1" hangingPunct="1">
              <a:spcBef>
                <a:spcPct val="50000"/>
              </a:spcBef>
              <a:defRPr/>
            </a:pPr>
            <a:r>
              <a:rPr lang="ja-JP" altLang="en-US" sz="1800" b="0" dirty="0" smtClean="0">
                <a:effectLst>
                  <a:glow rad="63500">
                    <a:schemeClr val="bg1"/>
                  </a:glow>
                </a:effectLst>
                <a:latin typeface="HGP創英角ｺﾞｼｯｸUB" pitchFamily="50" charset="-128"/>
                <a:ea typeface="HGP創英角ｺﾞｼｯｸUB" pitchFamily="50" charset="-128"/>
              </a:rPr>
              <a:t>⑤</a:t>
            </a:r>
          </a:p>
        </p:txBody>
      </p:sp>
      <p:sp>
        <p:nvSpPr>
          <p:cNvPr id="24589" name="Text Box 44"/>
          <p:cNvSpPr txBox="1">
            <a:spLocks noChangeArrowheads="1"/>
          </p:cNvSpPr>
          <p:nvPr/>
        </p:nvSpPr>
        <p:spPr bwMode="auto">
          <a:xfrm>
            <a:off x="5072063" y="1507773"/>
            <a:ext cx="292100"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2000" b="1">
                <a:solidFill>
                  <a:srgbClr val="FF0000"/>
                </a:solidFill>
                <a:latin typeface="Arial" charset="0"/>
                <a:ea typeface="ＭＳ Ｐゴシック" charset="-128"/>
              </a:defRPr>
            </a:lvl1pPr>
            <a:lvl2pPr marL="742950" indent="-285750" eaLnBrk="0" hangingPunct="0">
              <a:defRPr kumimoji="1" sz="2000" b="1">
                <a:solidFill>
                  <a:srgbClr val="FF0000"/>
                </a:solidFill>
                <a:latin typeface="Arial" charset="0"/>
                <a:ea typeface="ＭＳ Ｐゴシック" charset="-128"/>
              </a:defRPr>
            </a:lvl2pPr>
            <a:lvl3pPr marL="1143000" indent="-228600" eaLnBrk="0" hangingPunct="0">
              <a:defRPr kumimoji="1" sz="2000" b="1">
                <a:solidFill>
                  <a:srgbClr val="FF0000"/>
                </a:solidFill>
                <a:latin typeface="Arial" charset="0"/>
                <a:ea typeface="ＭＳ Ｐゴシック" charset="-128"/>
              </a:defRPr>
            </a:lvl3pPr>
            <a:lvl4pPr marL="1600200" indent="-228600" eaLnBrk="0" hangingPunct="0">
              <a:defRPr kumimoji="1" sz="2000" b="1">
                <a:solidFill>
                  <a:srgbClr val="FF0000"/>
                </a:solidFill>
                <a:latin typeface="Arial" charset="0"/>
                <a:ea typeface="ＭＳ Ｐゴシック" charset="-128"/>
              </a:defRPr>
            </a:lvl4pPr>
            <a:lvl5pPr marL="2057400" indent="-228600" eaLnBrk="0" hangingPunct="0">
              <a:defRPr kumimoji="1" sz="2000" b="1">
                <a:solidFill>
                  <a:srgbClr val="FF0000"/>
                </a:solidFill>
                <a:latin typeface="Arial" charset="0"/>
                <a:ea typeface="ＭＳ Ｐゴシック"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charset="-128"/>
              </a:defRPr>
            </a:lvl9pPr>
          </a:lstStyle>
          <a:p>
            <a:pPr eaLnBrk="1" hangingPunct="1">
              <a:spcBef>
                <a:spcPct val="50000"/>
              </a:spcBef>
              <a:defRPr/>
            </a:pPr>
            <a:r>
              <a:rPr lang="ja-JP" altLang="en-US" sz="1800" b="0" dirty="0" smtClean="0">
                <a:effectLst>
                  <a:glow rad="63500">
                    <a:schemeClr val="bg1"/>
                  </a:glow>
                </a:effectLst>
                <a:latin typeface="HGP創英角ｺﾞｼｯｸUB" pitchFamily="50" charset="-128"/>
                <a:ea typeface="HGP創英角ｺﾞｼｯｸUB" pitchFamily="50" charset="-128"/>
              </a:rPr>
              <a:t>⑥</a:t>
            </a:r>
          </a:p>
        </p:txBody>
      </p:sp>
      <p:sp>
        <p:nvSpPr>
          <p:cNvPr id="24594" name="Text Box 44"/>
          <p:cNvSpPr txBox="1">
            <a:spLocks noChangeArrowheads="1"/>
          </p:cNvSpPr>
          <p:nvPr/>
        </p:nvSpPr>
        <p:spPr bwMode="auto">
          <a:xfrm>
            <a:off x="6802735" y="1547500"/>
            <a:ext cx="292100"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2000" b="1">
                <a:solidFill>
                  <a:srgbClr val="FF0000"/>
                </a:solidFill>
                <a:latin typeface="Arial" charset="0"/>
                <a:ea typeface="ＭＳ Ｐゴシック" charset="-128"/>
              </a:defRPr>
            </a:lvl1pPr>
            <a:lvl2pPr marL="742950" indent="-285750" eaLnBrk="0" hangingPunct="0">
              <a:defRPr kumimoji="1" sz="2000" b="1">
                <a:solidFill>
                  <a:srgbClr val="FF0000"/>
                </a:solidFill>
                <a:latin typeface="Arial" charset="0"/>
                <a:ea typeface="ＭＳ Ｐゴシック" charset="-128"/>
              </a:defRPr>
            </a:lvl2pPr>
            <a:lvl3pPr marL="1143000" indent="-228600" eaLnBrk="0" hangingPunct="0">
              <a:defRPr kumimoji="1" sz="2000" b="1">
                <a:solidFill>
                  <a:srgbClr val="FF0000"/>
                </a:solidFill>
                <a:latin typeface="Arial" charset="0"/>
                <a:ea typeface="ＭＳ Ｐゴシック" charset="-128"/>
              </a:defRPr>
            </a:lvl3pPr>
            <a:lvl4pPr marL="1600200" indent="-228600" eaLnBrk="0" hangingPunct="0">
              <a:defRPr kumimoji="1" sz="2000" b="1">
                <a:solidFill>
                  <a:srgbClr val="FF0000"/>
                </a:solidFill>
                <a:latin typeface="Arial" charset="0"/>
                <a:ea typeface="ＭＳ Ｐゴシック" charset="-128"/>
              </a:defRPr>
            </a:lvl4pPr>
            <a:lvl5pPr marL="2057400" indent="-228600" eaLnBrk="0" hangingPunct="0">
              <a:defRPr kumimoji="1" sz="2000" b="1">
                <a:solidFill>
                  <a:srgbClr val="FF0000"/>
                </a:solidFill>
                <a:latin typeface="Arial" charset="0"/>
                <a:ea typeface="ＭＳ Ｐゴシック"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charset="-128"/>
              </a:defRPr>
            </a:lvl9pPr>
          </a:lstStyle>
          <a:p>
            <a:pPr eaLnBrk="1" hangingPunct="1">
              <a:spcBef>
                <a:spcPct val="50000"/>
              </a:spcBef>
              <a:defRPr/>
            </a:pPr>
            <a:r>
              <a:rPr lang="ja-JP" altLang="en-US" sz="1800" b="0" dirty="0" smtClean="0">
                <a:effectLst>
                  <a:glow rad="63500">
                    <a:schemeClr val="bg1"/>
                  </a:glow>
                </a:effectLst>
                <a:latin typeface="HGP創英角ｺﾞｼｯｸUB" pitchFamily="50" charset="-128"/>
                <a:ea typeface="HGP創英角ｺﾞｼｯｸUB" pitchFamily="50" charset="-128"/>
              </a:rPr>
              <a:t>⑦</a:t>
            </a:r>
          </a:p>
        </p:txBody>
      </p:sp>
      <p:sp>
        <p:nvSpPr>
          <p:cNvPr id="24596" name="Text Box 44"/>
          <p:cNvSpPr txBox="1">
            <a:spLocks noChangeArrowheads="1"/>
          </p:cNvSpPr>
          <p:nvPr/>
        </p:nvSpPr>
        <p:spPr bwMode="auto">
          <a:xfrm>
            <a:off x="6810375" y="2207821"/>
            <a:ext cx="292100" cy="369332"/>
          </a:xfrm>
          <a:prstGeom prst="rect">
            <a:avLst/>
          </a:prstGeom>
          <a:noFill/>
          <a:ln>
            <a:noFill/>
          </a:ln>
          <a:effectLst>
            <a:glow rad="38100">
              <a:schemeClr val="accent1">
                <a:satMod val="175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2000" b="1">
                <a:solidFill>
                  <a:srgbClr val="FF0000"/>
                </a:solidFill>
                <a:latin typeface="Arial" charset="0"/>
                <a:ea typeface="ＭＳ Ｐゴシック" charset="-128"/>
              </a:defRPr>
            </a:lvl1pPr>
            <a:lvl2pPr marL="742950" indent="-285750" eaLnBrk="0" hangingPunct="0">
              <a:defRPr kumimoji="1" sz="2000" b="1">
                <a:solidFill>
                  <a:srgbClr val="FF0000"/>
                </a:solidFill>
                <a:latin typeface="Arial" charset="0"/>
                <a:ea typeface="ＭＳ Ｐゴシック" charset="-128"/>
              </a:defRPr>
            </a:lvl2pPr>
            <a:lvl3pPr marL="1143000" indent="-228600" eaLnBrk="0" hangingPunct="0">
              <a:defRPr kumimoji="1" sz="2000" b="1">
                <a:solidFill>
                  <a:srgbClr val="FF0000"/>
                </a:solidFill>
                <a:latin typeface="Arial" charset="0"/>
                <a:ea typeface="ＭＳ Ｐゴシック" charset="-128"/>
              </a:defRPr>
            </a:lvl3pPr>
            <a:lvl4pPr marL="1600200" indent="-228600" eaLnBrk="0" hangingPunct="0">
              <a:defRPr kumimoji="1" sz="2000" b="1">
                <a:solidFill>
                  <a:srgbClr val="FF0000"/>
                </a:solidFill>
                <a:latin typeface="Arial" charset="0"/>
                <a:ea typeface="ＭＳ Ｐゴシック" charset="-128"/>
              </a:defRPr>
            </a:lvl4pPr>
            <a:lvl5pPr marL="2057400" indent="-228600" eaLnBrk="0" hangingPunct="0">
              <a:defRPr kumimoji="1" sz="2000" b="1">
                <a:solidFill>
                  <a:srgbClr val="FF0000"/>
                </a:solidFill>
                <a:latin typeface="Arial" charset="0"/>
                <a:ea typeface="ＭＳ Ｐゴシック"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charset="-128"/>
              </a:defRPr>
            </a:lvl9pPr>
          </a:lstStyle>
          <a:p>
            <a:pPr eaLnBrk="1" hangingPunct="1">
              <a:spcBef>
                <a:spcPct val="50000"/>
              </a:spcBef>
              <a:defRPr/>
            </a:pPr>
            <a:r>
              <a:rPr lang="ja-JP" altLang="en-US" sz="1800" b="0" dirty="0" smtClean="0">
                <a:effectLst>
                  <a:glow rad="63500">
                    <a:schemeClr val="bg1"/>
                  </a:glow>
                </a:effectLst>
                <a:latin typeface="HGP創英角ｺﾞｼｯｸUB" pitchFamily="50" charset="-128"/>
                <a:ea typeface="HGP創英角ｺﾞｼｯｸUB" pitchFamily="50" charset="-128"/>
              </a:rPr>
              <a:t>⑧</a:t>
            </a:r>
          </a:p>
        </p:txBody>
      </p:sp>
      <p:pic>
        <p:nvPicPr>
          <p:cNvPr id="23565" name="Picture 22" descr="ｹｰﾌﾞﾙｾrｯﾄ１"/>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413" y="5516563"/>
            <a:ext cx="13335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6" name="Picture 23" descr="外部P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2363" y="5062538"/>
            <a:ext cx="1695450" cy="127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7" name="Text Box 24"/>
          <p:cNvSpPr txBox="1">
            <a:spLocks noChangeArrowheads="1"/>
          </p:cNvSpPr>
          <p:nvPr/>
        </p:nvSpPr>
        <p:spPr bwMode="auto">
          <a:xfrm>
            <a:off x="539750" y="5589588"/>
            <a:ext cx="1800225"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en-US" altLang="ja-JP" sz="1200" b="0">
                <a:solidFill>
                  <a:schemeClr val="tx1"/>
                </a:solidFill>
                <a:ea typeface="HGP創英角ｺﾞｼｯｸUB" pitchFamily="50" charset="-128"/>
              </a:rPr>
              <a:t>※</a:t>
            </a:r>
            <a:r>
              <a:rPr lang="ja-JP" altLang="en-US" sz="1200" b="0">
                <a:solidFill>
                  <a:schemeClr val="tx1"/>
                </a:solidFill>
                <a:ea typeface="HGP創英角ｺﾞｼｯｸUB" pitchFamily="50" charset="-128"/>
              </a:rPr>
              <a:t>接続ケーブルは</a:t>
            </a:r>
            <a:br>
              <a:rPr lang="ja-JP" altLang="en-US" sz="1200" b="0">
                <a:solidFill>
                  <a:schemeClr val="tx1"/>
                </a:solidFill>
                <a:ea typeface="HGP創英角ｺﾞｼｯｸUB" pitchFamily="50" charset="-128"/>
              </a:rPr>
            </a:br>
            <a:r>
              <a:rPr lang="ja-JP" altLang="en-US" sz="1200" b="0">
                <a:solidFill>
                  <a:schemeClr val="tx1"/>
                </a:solidFill>
                <a:ea typeface="HGP創英角ｺﾞｼｯｸUB" pitchFamily="50" charset="-128"/>
              </a:rPr>
              <a:t>専用ケーブル袋に収納してあります</a:t>
            </a:r>
            <a:endParaRPr lang="ja-JP" altLang="en-US" sz="1400" b="0">
              <a:ea typeface="HGP創英角ｺﾞｼｯｸUB" pitchFamily="50" charset="-128"/>
            </a:endParaRPr>
          </a:p>
        </p:txBody>
      </p:sp>
      <p:pic>
        <p:nvPicPr>
          <p:cNvPr id="23568" name="Picture 25" descr="外部AV"/>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4025" y="5062538"/>
            <a:ext cx="16954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9" name="Rectangle 28"/>
          <p:cNvSpPr>
            <a:spLocks noChangeArrowheads="1"/>
          </p:cNvSpPr>
          <p:nvPr/>
        </p:nvSpPr>
        <p:spPr bwMode="auto">
          <a:xfrm>
            <a:off x="179388" y="115888"/>
            <a:ext cx="6950075" cy="431800"/>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ja-JP" altLang="en-US" sz="2400" b="0">
                <a:solidFill>
                  <a:schemeClr val="tx1"/>
                </a:solidFill>
                <a:ea typeface="HGP創英角ｺﾞｼｯｸUB" pitchFamily="50" charset="-128"/>
              </a:rPr>
              <a:t>操作パネル（プロジェクター１台構成教室）の操作方法</a:t>
            </a:r>
          </a:p>
        </p:txBody>
      </p:sp>
      <p:sp>
        <p:nvSpPr>
          <p:cNvPr id="27" name="Text Box 33"/>
          <p:cNvSpPr txBox="1">
            <a:spLocks noChangeArrowheads="1"/>
          </p:cNvSpPr>
          <p:nvPr/>
        </p:nvSpPr>
        <p:spPr bwMode="auto">
          <a:xfrm>
            <a:off x="684213" y="714375"/>
            <a:ext cx="7900987" cy="338138"/>
          </a:xfrm>
          <a:prstGeom prst="rect">
            <a:avLst/>
          </a:prstGeom>
          <a:solidFill>
            <a:srgbClr val="FFFF00"/>
          </a:solidFill>
          <a:ln w="50800" cmpd="dbl">
            <a:solidFill>
              <a:schemeClr val="tx1"/>
            </a:solidFill>
            <a:miter lim="800000"/>
            <a:headEnd/>
            <a:tailEnd/>
          </a:ln>
          <a:effectLst>
            <a:outerShdw blurRad="50800" dist="38100" dir="2700000" algn="tl" rotWithShape="0">
              <a:prstClr val="black">
                <a:alpha val="40000"/>
              </a:prstClr>
            </a:outerShdw>
          </a:effectLst>
        </p:spPr>
        <p:txBody>
          <a:bodyPr>
            <a:spAutoFit/>
          </a:bodyPr>
          <a:lstStyle>
            <a:lvl1pPr eaLnBrk="0" hangingPunct="0">
              <a:defRPr kumimoji="1" sz="2000" b="1">
                <a:solidFill>
                  <a:srgbClr val="FF0000"/>
                </a:solidFill>
                <a:latin typeface="Arial" pitchFamily="34" charset="0"/>
                <a:ea typeface="ＭＳ Ｐゴシック" pitchFamily="50" charset="-128"/>
              </a:defRPr>
            </a:lvl1pPr>
            <a:lvl2pPr marL="742950" indent="-285750" eaLnBrk="0" hangingPunct="0">
              <a:defRPr kumimoji="1" sz="2000" b="1">
                <a:solidFill>
                  <a:srgbClr val="FF0000"/>
                </a:solidFill>
                <a:latin typeface="Arial" pitchFamily="34" charset="0"/>
                <a:ea typeface="ＭＳ Ｐゴシック" pitchFamily="50" charset="-128"/>
              </a:defRPr>
            </a:lvl2pPr>
            <a:lvl3pPr marL="1143000" indent="-228600" eaLnBrk="0" hangingPunct="0">
              <a:defRPr kumimoji="1" sz="2000" b="1">
                <a:solidFill>
                  <a:srgbClr val="FF0000"/>
                </a:solidFill>
                <a:latin typeface="Arial" pitchFamily="34" charset="0"/>
                <a:ea typeface="ＭＳ Ｐゴシック" pitchFamily="50" charset="-128"/>
              </a:defRPr>
            </a:lvl3pPr>
            <a:lvl4pPr marL="1600200" indent="-228600" eaLnBrk="0" hangingPunct="0">
              <a:defRPr kumimoji="1" sz="2000" b="1">
                <a:solidFill>
                  <a:srgbClr val="FF0000"/>
                </a:solidFill>
                <a:latin typeface="Arial" pitchFamily="34" charset="0"/>
                <a:ea typeface="ＭＳ Ｐゴシック" pitchFamily="50" charset="-128"/>
              </a:defRPr>
            </a:lvl4pPr>
            <a:lvl5pPr marL="2057400" indent="-228600" eaLnBrk="0" hangingPunct="0">
              <a:defRPr kumimoji="1" sz="2000" b="1">
                <a:solidFill>
                  <a:srgbClr val="FF0000"/>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pitchFamily="34" charset="0"/>
                <a:ea typeface="ＭＳ Ｐゴシック" pitchFamily="50" charset="-128"/>
              </a:defRPr>
            </a:lvl9pPr>
          </a:lstStyle>
          <a:p>
            <a:pPr algn="ctr" eaLnBrk="1" hangingPunct="1">
              <a:spcBef>
                <a:spcPct val="50000"/>
              </a:spcBef>
              <a:defRPr/>
            </a:pPr>
            <a:r>
              <a:rPr lang="en-US" altLang="ja-JP" sz="1600" dirty="0" smtClean="0">
                <a:solidFill>
                  <a:schemeClr val="tx1"/>
                </a:solidFill>
                <a:latin typeface="HGS創英角ｺﾞｼｯｸUB" pitchFamily="50" charset="-128"/>
                <a:ea typeface="HGS創英角ｺﾞｼｯｸUB" pitchFamily="50" charset="-128"/>
              </a:rPr>
              <a:t>P4</a:t>
            </a:r>
            <a:r>
              <a:rPr lang="ja-JP" altLang="en-US" sz="1600" dirty="0" smtClean="0">
                <a:solidFill>
                  <a:schemeClr val="tx1"/>
                </a:solidFill>
                <a:latin typeface="HGS創英角ｺﾞｼｯｸUB" pitchFamily="50" charset="-128"/>
                <a:ea typeface="HGS創英角ｺﾞｼｯｸUB" pitchFamily="50" charset="-128"/>
              </a:rPr>
              <a:t>の「コントローラー</a:t>
            </a:r>
            <a:r>
              <a:rPr lang="ja-JP" altLang="en-US" sz="1600" dirty="0">
                <a:solidFill>
                  <a:schemeClr val="tx1"/>
                </a:solidFill>
                <a:latin typeface="HGS創英角ｺﾞｼｯｸUB" pitchFamily="50" charset="-128"/>
                <a:ea typeface="HGS創英角ｺﾞｼｯｸUB" pitchFamily="50" charset="-128"/>
              </a:rPr>
              <a:t>の操作方法（基本</a:t>
            </a:r>
            <a:r>
              <a:rPr lang="ja-JP" altLang="en-US" sz="1600" dirty="0" smtClean="0">
                <a:solidFill>
                  <a:schemeClr val="tx1"/>
                </a:solidFill>
                <a:latin typeface="HGS創英角ｺﾞｼｯｸUB" pitchFamily="50" charset="-128"/>
                <a:ea typeface="HGS創英角ｺﾞｼｯｸUB" pitchFamily="50" charset="-128"/>
              </a:rPr>
              <a:t>）」と基本は同じです</a:t>
            </a:r>
            <a:endParaRPr lang="ja-JP" altLang="en-US" sz="1600" dirty="0">
              <a:solidFill>
                <a:schemeClr val="tx1"/>
              </a:solidFill>
              <a:latin typeface="HGS創英角ｺﾞｼｯｸUB" pitchFamily="50" charset="-128"/>
              <a:ea typeface="HGS創英角ｺﾞｼｯｸUB" pitchFamily="50" charset="-128"/>
            </a:endParaRPr>
          </a:p>
        </p:txBody>
      </p:sp>
      <p:sp>
        <p:nvSpPr>
          <p:cNvPr id="23571" name="Text Box 5"/>
          <p:cNvSpPr txBox="1">
            <a:spLocks noChangeArrowheads="1"/>
          </p:cNvSpPr>
          <p:nvPr/>
        </p:nvSpPr>
        <p:spPr bwMode="auto">
          <a:xfrm>
            <a:off x="431800" y="2767013"/>
            <a:ext cx="8532813"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ja-JP" altLang="en-US" sz="1400">
                <a:solidFill>
                  <a:schemeClr val="hlink"/>
                </a:solidFill>
                <a:latin typeface="HG創英角ｺﾞｼｯｸUB" pitchFamily="49" charset="-128"/>
                <a:ea typeface="HG創英角ｺﾞｼｯｸUB" pitchFamily="49" charset="-128"/>
                <a:cs typeface="Meiryo UI" pitchFamily="50" charset="-128"/>
              </a:rPr>
              <a:t>＜操作手順＞　例：常設ＰＣの画面をスクリーンに投影する場合</a:t>
            </a:r>
          </a:p>
          <a:p>
            <a:pPr eaLnBrk="1" hangingPunct="1">
              <a:spcBef>
                <a:spcPct val="50000"/>
              </a:spcBef>
            </a:pPr>
            <a:r>
              <a:rPr lang="ja-JP" altLang="en-US" sz="1200" b="0">
                <a:solidFill>
                  <a:schemeClr val="tx1"/>
                </a:solidFill>
                <a:latin typeface="HG創英角ｺﾞｼｯｸUB" pitchFamily="49" charset="-128"/>
                <a:ea typeface="HG創英角ｺﾞｼｯｸUB" pitchFamily="49" charset="-128"/>
                <a:cs typeface="Meiryo UI" pitchFamily="50" charset="-128"/>
              </a:rPr>
              <a:t>　・主電源</a:t>
            </a:r>
            <a:r>
              <a:rPr lang="ja-JP" altLang="en-US" sz="1200">
                <a:latin typeface="HG創英角ｺﾞｼｯｸUB" pitchFamily="49" charset="-128"/>
                <a:ea typeface="HG創英角ｺﾞｼｯｸUB" pitchFamily="49" charset="-128"/>
                <a:cs typeface="Meiryo UI" pitchFamily="50" charset="-128"/>
              </a:rPr>
              <a:t>①</a:t>
            </a:r>
            <a:r>
              <a:rPr lang="ja-JP" altLang="en-US" sz="1200" b="0">
                <a:solidFill>
                  <a:schemeClr val="tx1"/>
                </a:solidFill>
                <a:latin typeface="HG創英角ｺﾞｼｯｸUB" pitchFamily="49" charset="-128"/>
                <a:ea typeface="HG創英角ｺﾞｼｯｸUB" pitchFamily="49" charset="-128"/>
                <a:cs typeface="Meiryo UI" pitchFamily="50" charset="-128"/>
              </a:rPr>
              <a:t>をＯＮにします　⇒　各種システム機器が通電状態となります　　　　↓スクリーン昇降は</a:t>
            </a:r>
            <a:r>
              <a:rPr lang="ja-JP" altLang="en-US" sz="1200">
                <a:latin typeface="HG創英角ｺﾞｼｯｸUB" pitchFamily="49" charset="-128"/>
                <a:ea typeface="HG創英角ｺﾞｼｯｸUB" pitchFamily="49" charset="-128"/>
                <a:cs typeface="Meiryo UI" pitchFamily="50" charset="-128"/>
              </a:rPr>
              <a:t>④</a:t>
            </a:r>
            <a:r>
              <a:rPr lang="ja-JP" altLang="en-US" sz="1200" b="0">
                <a:solidFill>
                  <a:schemeClr val="tx1"/>
                </a:solidFill>
                <a:latin typeface="HG創英角ｺﾞｼｯｸUB" pitchFamily="49" charset="-128"/>
                <a:ea typeface="HG創英角ｺﾞｼｯｸUB" pitchFamily="49" charset="-128"/>
                <a:cs typeface="Meiryo UI" pitchFamily="50" charset="-128"/>
              </a:rPr>
              <a:t>もしくは手動　　　　　　　　　　　　　　　　　　　　　　　　　</a:t>
            </a:r>
          </a:p>
          <a:p>
            <a:pPr eaLnBrk="1" hangingPunct="1">
              <a:lnSpc>
                <a:spcPct val="50000"/>
              </a:lnSpc>
              <a:spcBef>
                <a:spcPct val="50000"/>
              </a:spcBef>
            </a:pPr>
            <a:r>
              <a:rPr lang="ja-JP" altLang="en-US" sz="1200" b="0">
                <a:solidFill>
                  <a:schemeClr val="tx1"/>
                </a:solidFill>
                <a:latin typeface="HG創英角ｺﾞｼｯｸUB" pitchFamily="49" charset="-128"/>
                <a:ea typeface="HG創英角ｺﾞｼｯｸUB" pitchFamily="49" charset="-128"/>
                <a:cs typeface="Meiryo UI" pitchFamily="50" charset="-128"/>
              </a:rPr>
              <a:t>　・プロジェクターを使用する場合は</a:t>
            </a:r>
            <a:r>
              <a:rPr lang="ja-JP" altLang="en-US" sz="1200">
                <a:latin typeface="HG創英角ｺﾞｼｯｸUB" pitchFamily="49" charset="-128"/>
                <a:ea typeface="HG創英角ｺﾞｼｯｸUB" pitchFamily="49" charset="-128"/>
                <a:cs typeface="Meiryo UI" pitchFamily="50" charset="-128"/>
              </a:rPr>
              <a:t>②</a:t>
            </a:r>
            <a:r>
              <a:rPr lang="ja-JP" altLang="en-US" sz="1200" b="0">
                <a:solidFill>
                  <a:schemeClr val="tx1"/>
                </a:solidFill>
                <a:latin typeface="HG創英角ｺﾞｼｯｸUB" pitchFamily="49" charset="-128"/>
                <a:ea typeface="HG創英角ｺﾞｼｯｸUB" pitchFamily="49" charset="-128"/>
                <a:cs typeface="Meiryo UI" pitchFamily="50" charset="-128"/>
              </a:rPr>
              <a:t>をＯＮにします　⇒　プロジェクターがＯＮになり投影を開始します　</a:t>
            </a:r>
            <a:endParaRPr lang="en-US" altLang="ja-JP" sz="1200" b="0">
              <a:solidFill>
                <a:schemeClr val="tx1"/>
              </a:solidFill>
              <a:latin typeface="HG創英角ｺﾞｼｯｸUB" pitchFamily="49" charset="-128"/>
              <a:ea typeface="HG創英角ｺﾞｼｯｸUB" pitchFamily="49" charset="-128"/>
              <a:cs typeface="Meiryo UI" pitchFamily="50" charset="-128"/>
            </a:endParaRPr>
          </a:p>
          <a:p>
            <a:pPr eaLnBrk="1" hangingPunct="1">
              <a:lnSpc>
                <a:spcPct val="50000"/>
              </a:lnSpc>
              <a:spcBef>
                <a:spcPct val="50000"/>
              </a:spcBef>
            </a:pPr>
            <a:r>
              <a:rPr lang="ja-JP" altLang="en-US" sz="1200" b="0">
                <a:solidFill>
                  <a:schemeClr val="tx1"/>
                </a:solidFill>
                <a:latin typeface="HG創英角ｺﾞｼｯｸUB" pitchFamily="49" charset="-128"/>
                <a:ea typeface="HG創英角ｺﾞｼｯｸUB" pitchFamily="49" charset="-128"/>
                <a:cs typeface="Meiryo UI" pitchFamily="50" charset="-128"/>
              </a:rPr>
              <a:t>　・ご利用メディアの機器の電源を入れます　⇒　常設ＰＣの電源を入れます</a:t>
            </a:r>
          </a:p>
          <a:p>
            <a:pPr eaLnBrk="1" hangingPunct="1">
              <a:lnSpc>
                <a:spcPct val="50000"/>
              </a:lnSpc>
              <a:spcBef>
                <a:spcPct val="50000"/>
              </a:spcBef>
            </a:pPr>
            <a:r>
              <a:rPr lang="ja-JP" altLang="en-US" sz="1200" b="0">
                <a:solidFill>
                  <a:schemeClr val="tx1"/>
                </a:solidFill>
                <a:latin typeface="HG創英角ｺﾞｼｯｸUB" pitchFamily="49" charset="-128"/>
                <a:ea typeface="HG創英角ｺﾞｼｯｸUB" pitchFamily="49" charset="-128"/>
                <a:cs typeface="Meiryo UI" pitchFamily="50" charset="-128"/>
              </a:rPr>
              <a:t>　・入力選択</a:t>
            </a:r>
            <a:r>
              <a:rPr lang="ja-JP" altLang="en-US" sz="1200">
                <a:latin typeface="HG創英角ｺﾞｼｯｸUB" pitchFamily="49" charset="-128"/>
                <a:ea typeface="HG創英角ｺﾞｼｯｸUB" pitchFamily="49" charset="-128"/>
                <a:cs typeface="Meiryo UI" pitchFamily="50" charset="-128"/>
              </a:rPr>
              <a:t>③</a:t>
            </a:r>
            <a:r>
              <a:rPr lang="ja-JP" altLang="en-US" sz="1200" b="0">
                <a:solidFill>
                  <a:schemeClr val="tx1"/>
                </a:solidFill>
                <a:latin typeface="HG創英角ｺﾞｼｯｸUB" pitchFamily="49" charset="-128"/>
                <a:ea typeface="HG創英角ｺﾞｼｯｸUB" pitchFamily="49" charset="-128"/>
                <a:cs typeface="Meiryo UI" pitchFamily="50" charset="-128"/>
              </a:rPr>
              <a:t>で表示する機器を選択します　⇒　常設ＰＣの場合「常設ＰＣ」ボタンを押すと投影されます</a:t>
            </a:r>
          </a:p>
          <a:p>
            <a:pPr eaLnBrk="1" hangingPunct="1">
              <a:lnSpc>
                <a:spcPct val="50000"/>
              </a:lnSpc>
              <a:spcBef>
                <a:spcPct val="50000"/>
              </a:spcBef>
            </a:pPr>
            <a:r>
              <a:rPr lang="ja-JP" altLang="en-US" sz="1200" b="0">
                <a:solidFill>
                  <a:schemeClr val="tx1"/>
                </a:solidFill>
                <a:latin typeface="HG創英角ｺﾞｼｯｸUB" pitchFamily="49" charset="-128"/>
                <a:ea typeface="HG創英角ｺﾞｼｯｸUB" pitchFamily="49" charset="-128"/>
                <a:cs typeface="Meiryo UI" pitchFamily="50" charset="-128"/>
              </a:rPr>
              <a:t>　・音量はマイク音声は</a:t>
            </a:r>
            <a:r>
              <a:rPr lang="ja-JP" altLang="en-US" sz="1200">
                <a:latin typeface="HG創英角ｺﾞｼｯｸUB" pitchFamily="49" charset="-128"/>
                <a:ea typeface="HG創英角ｺﾞｼｯｸUB" pitchFamily="49" charset="-128"/>
                <a:cs typeface="Meiryo UI" pitchFamily="50" charset="-128"/>
              </a:rPr>
              <a:t>⑤</a:t>
            </a:r>
            <a:r>
              <a:rPr lang="ja-JP" altLang="en-US" sz="1200" b="0">
                <a:solidFill>
                  <a:schemeClr val="tx1"/>
                </a:solidFill>
                <a:latin typeface="HG創英角ｺﾞｼｯｸUB" pitchFamily="49" charset="-128"/>
                <a:ea typeface="HG創英角ｺﾞｼｯｸUB" pitchFamily="49" charset="-128"/>
                <a:cs typeface="Meiryo UI" pitchFamily="50" charset="-128"/>
              </a:rPr>
              <a:t>、それ以外については</a:t>
            </a:r>
            <a:r>
              <a:rPr lang="ja-JP" altLang="en-US" sz="1200">
                <a:latin typeface="HG創英角ｺﾞｼｯｸUB" pitchFamily="49" charset="-128"/>
                <a:ea typeface="HG創英角ｺﾞｼｯｸUB" pitchFamily="49" charset="-128"/>
                <a:cs typeface="Meiryo UI" pitchFamily="50" charset="-128"/>
              </a:rPr>
              <a:t>⑥</a:t>
            </a:r>
            <a:r>
              <a:rPr lang="ja-JP" altLang="en-US" sz="1200" b="0">
                <a:solidFill>
                  <a:schemeClr val="tx1"/>
                </a:solidFill>
                <a:latin typeface="HG創英角ｺﾞｼｯｸUB" pitchFamily="49" charset="-128"/>
                <a:ea typeface="HG創英角ｺﾞｼｯｸUB" pitchFamily="49" charset="-128"/>
                <a:cs typeface="Meiryo UI" pitchFamily="50" charset="-128"/>
              </a:rPr>
              <a:t>で調整します</a:t>
            </a:r>
          </a:p>
        </p:txBody>
      </p:sp>
      <p:sp>
        <p:nvSpPr>
          <p:cNvPr id="23572" name="Text Box 15"/>
          <p:cNvSpPr txBox="1">
            <a:spLocks noChangeArrowheads="1"/>
          </p:cNvSpPr>
          <p:nvPr/>
        </p:nvSpPr>
        <p:spPr bwMode="auto">
          <a:xfrm>
            <a:off x="315913" y="4076700"/>
            <a:ext cx="8224837" cy="985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ja-JP" altLang="en-US" sz="1400" b="0">
                <a:solidFill>
                  <a:schemeClr val="hlink"/>
                </a:solidFill>
                <a:latin typeface="HG創英角ｺﾞｼｯｸUB" pitchFamily="49" charset="-128"/>
                <a:ea typeface="HG創英角ｺﾞｼｯｸUB" pitchFamily="49" charset="-128"/>
                <a:cs typeface="Meiryo UI" pitchFamily="50" charset="-128"/>
              </a:rPr>
              <a:t>　　　　　　　　</a:t>
            </a:r>
            <a:r>
              <a:rPr lang="ja-JP" altLang="en-US" sz="1400">
                <a:solidFill>
                  <a:schemeClr val="hlink"/>
                </a:solidFill>
                <a:latin typeface="HG創英角ｺﾞｼｯｸUB" pitchFamily="49" charset="-128"/>
                <a:ea typeface="HG創英角ｺﾞｼｯｸUB" pitchFamily="49" charset="-128"/>
                <a:cs typeface="Meiryo UI" pitchFamily="50" charset="-128"/>
              </a:rPr>
              <a:t>例：持込機材（持込ＰＣ、ビデオカメラなど）を教室ＡＶ機器へ接続する場合</a:t>
            </a:r>
          </a:p>
          <a:p>
            <a:pPr eaLnBrk="1" hangingPunct="1">
              <a:spcBef>
                <a:spcPct val="50000"/>
              </a:spcBef>
            </a:pPr>
            <a:r>
              <a:rPr lang="ja-JP" altLang="en-US" sz="1200" b="0">
                <a:solidFill>
                  <a:schemeClr val="tx1"/>
                </a:solidFill>
                <a:latin typeface="HG創英角ｺﾞｼｯｸUB" pitchFamily="49" charset="-128"/>
                <a:ea typeface="HG創英角ｺﾞｼｯｸUB" pitchFamily="49" charset="-128"/>
                <a:cs typeface="Meiryo UI" pitchFamily="50" charset="-128"/>
              </a:rPr>
              <a:t>　　・ビデオカメラなどお使いの場合</a:t>
            </a:r>
            <a:endParaRPr lang="en-US" altLang="ja-JP" sz="1200" b="0">
              <a:solidFill>
                <a:schemeClr val="tx1"/>
              </a:solidFill>
              <a:latin typeface="HG創英角ｺﾞｼｯｸUB" pitchFamily="49" charset="-128"/>
              <a:ea typeface="HG創英角ｺﾞｼｯｸUB" pitchFamily="49" charset="-128"/>
              <a:cs typeface="Meiryo UI" pitchFamily="50" charset="-128"/>
            </a:endParaRPr>
          </a:p>
          <a:p>
            <a:pPr eaLnBrk="1" hangingPunct="1">
              <a:lnSpc>
                <a:spcPct val="50000"/>
              </a:lnSpc>
              <a:spcBef>
                <a:spcPct val="50000"/>
              </a:spcBef>
            </a:pPr>
            <a:r>
              <a:rPr lang="ja-JP" altLang="en-US" sz="1200" b="0">
                <a:solidFill>
                  <a:schemeClr val="tx1"/>
                </a:solidFill>
                <a:latin typeface="HG創英角ｺﾞｼｯｸUB" pitchFamily="49" charset="-128"/>
                <a:ea typeface="HG創英角ｺﾞｼｯｸUB" pitchFamily="49" charset="-128"/>
                <a:cs typeface="Meiryo UI" pitchFamily="50" charset="-128"/>
              </a:rPr>
              <a:t>　　・ＰＣをお使いの場合　　</a:t>
            </a:r>
            <a:endParaRPr lang="en-US" altLang="ja-JP" sz="1200" b="0">
              <a:solidFill>
                <a:schemeClr val="tx1"/>
              </a:solidFill>
              <a:latin typeface="HG創英角ｺﾞｼｯｸUB" pitchFamily="49" charset="-128"/>
              <a:ea typeface="HG創英角ｺﾞｼｯｸUB" pitchFamily="49" charset="-128"/>
              <a:cs typeface="Meiryo UI" pitchFamily="50" charset="-128"/>
            </a:endParaRPr>
          </a:p>
          <a:p>
            <a:pPr eaLnBrk="1" hangingPunct="1">
              <a:lnSpc>
                <a:spcPct val="50000"/>
              </a:lnSpc>
              <a:spcBef>
                <a:spcPct val="50000"/>
              </a:spcBef>
            </a:pPr>
            <a:r>
              <a:rPr lang="ja-JP" altLang="en-US" sz="1200" b="0">
                <a:solidFill>
                  <a:schemeClr val="tx1"/>
                </a:solidFill>
                <a:latin typeface="HG創英角ｺﾞｼｯｸUB" pitchFamily="49" charset="-128"/>
                <a:ea typeface="HG創英角ｺﾞｼｯｸUB" pitchFamily="49" charset="-128"/>
                <a:cs typeface="Meiryo UI" pitchFamily="50" charset="-128"/>
              </a:rPr>
              <a:t>　　・入力選択</a:t>
            </a:r>
            <a:r>
              <a:rPr lang="ja-JP" altLang="en-US" sz="1200">
                <a:latin typeface="HG創英角ｺﾞｼｯｸUB" pitchFamily="49" charset="-128"/>
                <a:ea typeface="HG創英角ｺﾞｼｯｸUB" pitchFamily="49" charset="-128"/>
                <a:cs typeface="Meiryo UI" pitchFamily="50" charset="-128"/>
              </a:rPr>
              <a:t>③</a:t>
            </a:r>
            <a:r>
              <a:rPr lang="ja-JP" altLang="en-US" sz="1200" b="0">
                <a:solidFill>
                  <a:schemeClr val="tx1"/>
                </a:solidFill>
                <a:latin typeface="HG創英角ｺﾞｼｯｸUB" pitchFamily="49" charset="-128"/>
                <a:ea typeface="HG創英角ｺﾞｼｯｸUB" pitchFamily="49" charset="-128"/>
                <a:cs typeface="Meiryo UI" pitchFamily="50" charset="-128"/>
              </a:rPr>
              <a:t>で表示する機器（外部ＰＣ ｏｒ</a:t>
            </a:r>
            <a:r>
              <a:rPr lang="en-US" altLang="ja-JP" sz="1200" b="0">
                <a:solidFill>
                  <a:schemeClr val="tx1"/>
                </a:solidFill>
                <a:latin typeface="HG創英角ｺﾞｼｯｸUB" pitchFamily="49" charset="-128"/>
                <a:ea typeface="HG創英角ｺﾞｼｯｸUB" pitchFamily="49" charset="-128"/>
                <a:cs typeface="Meiryo UI" pitchFamily="50" charset="-128"/>
              </a:rPr>
              <a:t> </a:t>
            </a:r>
            <a:r>
              <a:rPr lang="ja-JP" altLang="en-US" sz="1200" b="0">
                <a:solidFill>
                  <a:schemeClr val="tx1"/>
                </a:solidFill>
                <a:latin typeface="HG創英角ｺﾞｼｯｸUB" pitchFamily="49" charset="-128"/>
                <a:ea typeface="HG創英角ｺﾞｼｯｸUB" pitchFamily="49" charset="-128"/>
                <a:cs typeface="Meiryo UI" pitchFamily="50" charset="-128"/>
              </a:rPr>
              <a:t>外部ＡＶ）を選択します</a:t>
            </a:r>
            <a:r>
              <a:rPr lang="ja-JP" altLang="en-US" sz="1400" b="0">
                <a:solidFill>
                  <a:schemeClr val="hlink"/>
                </a:solidFill>
                <a:latin typeface="HG創英角ｺﾞｼｯｸUB" pitchFamily="49" charset="-128"/>
                <a:ea typeface="HG創英角ｺﾞｼｯｸUB" pitchFamily="49" charset="-128"/>
                <a:cs typeface="Meiryo UI" pitchFamily="50" charset="-128"/>
              </a:rPr>
              <a:t>　　　　　　　　　　　　　　　　　</a:t>
            </a:r>
            <a:endParaRPr lang="ja-JP" altLang="en-US" sz="1200" b="0">
              <a:solidFill>
                <a:schemeClr val="tx1"/>
              </a:solidFill>
              <a:latin typeface="HG創英角ｺﾞｼｯｸUB" pitchFamily="49" charset="-128"/>
              <a:ea typeface="HG創英角ｺﾞｼｯｸUB" pitchFamily="49" charset="-128"/>
              <a:cs typeface="Meiryo UI" pitchFamily="50" charset="-128"/>
            </a:endParaRPr>
          </a:p>
        </p:txBody>
      </p:sp>
      <p:sp>
        <p:nvSpPr>
          <p:cNvPr id="23573" name="Text Box 15"/>
          <p:cNvSpPr txBox="1">
            <a:spLocks noChangeArrowheads="1"/>
          </p:cNvSpPr>
          <p:nvPr/>
        </p:nvSpPr>
        <p:spPr bwMode="auto">
          <a:xfrm>
            <a:off x="2932113" y="4391025"/>
            <a:ext cx="4016375"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ja-JP" altLang="en-US" sz="1200" b="0">
                <a:solidFill>
                  <a:schemeClr val="tx1"/>
                </a:solidFill>
                <a:latin typeface="HG創英角ｺﾞｼｯｸUB" pitchFamily="49" charset="-128"/>
                <a:ea typeface="HG創英角ｺﾞｼｯｸUB" pitchFamily="49" charset="-128"/>
                <a:cs typeface="Meiryo UI" pitchFamily="50" charset="-128"/>
              </a:rPr>
              <a:t>⇒　　「外部ＡＶ入力」端子</a:t>
            </a:r>
            <a:r>
              <a:rPr lang="ja-JP" altLang="en-US" sz="1200">
                <a:latin typeface="HG創英角ｺﾞｼｯｸUB" pitchFamily="49" charset="-128"/>
                <a:ea typeface="HG創英角ｺﾞｼｯｸUB" pitchFamily="49" charset="-128"/>
                <a:cs typeface="Meiryo UI" pitchFamily="50" charset="-128"/>
              </a:rPr>
              <a:t>⑦</a:t>
            </a:r>
            <a:r>
              <a:rPr lang="ja-JP" altLang="en-US" sz="1200" b="0">
                <a:solidFill>
                  <a:schemeClr val="tx1"/>
                </a:solidFill>
                <a:latin typeface="HG創英角ｺﾞｼｯｸUB" pitchFamily="49" charset="-128"/>
                <a:ea typeface="HG創英角ｺﾞｼｯｸUB" pitchFamily="49" charset="-128"/>
                <a:cs typeface="Meiryo UI" pitchFamily="50" charset="-128"/>
              </a:rPr>
              <a:t>に接続します</a:t>
            </a:r>
            <a:r>
              <a:rPr lang="en-US" altLang="ja-JP" sz="1200" b="0">
                <a:solidFill>
                  <a:schemeClr val="tx1"/>
                </a:solidFill>
                <a:latin typeface="HG創英角ｺﾞｼｯｸUB" pitchFamily="49" charset="-128"/>
                <a:ea typeface="HG創英角ｺﾞｼｯｸUB" pitchFamily="49" charset="-128"/>
                <a:cs typeface="Meiryo UI" pitchFamily="50" charset="-128"/>
              </a:rPr>
              <a:t/>
            </a:r>
            <a:br>
              <a:rPr lang="en-US" altLang="ja-JP" sz="1200" b="0">
                <a:solidFill>
                  <a:schemeClr val="tx1"/>
                </a:solidFill>
                <a:latin typeface="HG創英角ｺﾞｼｯｸUB" pitchFamily="49" charset="-128"/>
                <a:ea typeface="HG創英角ｺﾞｼｯｸUB" pitchFamily="49" charset="-128"/>
                <a:cs typeface="Meiryo UI" pitchFamily="50" charset="-128"/>
              </a:rPr>
            </a:br>
            <a:r>
              <a:rPr lang="ja-JP" altLang="en-US" sz="1200" b="0">
                <a:solidFill>
                  <a:schemeClr val="tx1"/>
                </a:solidFill>
                <a:latin typeface="HG創英角ｺﾞｼｯｸUB" pitchFamily="49" charset="-128"/>
                <a:ea typeface="HG創英角ｺﾞｼｯｸUB" pitchFamily="49" charset="-128"/>
                <a:cs typeface="Meiryo UI" pitchFamily="50" charset="-128"/>
              </a:rPr>
              <a:t>⇒　　「外部ＰＣ入力」端子</a:t>
            </a:r>
            <a:r>
              <a:rPr lang="ja-JP" altLang="en-US" sz="1200">
                <a:latin typeface="HG創英角ｺﾞｼｯｸUB" pitchFamily="49" charset="-128"/>
                <a:ea typeface="HG創英角ｺﾞｼｯｸUB" pitchFamily="49" charset="-128"/>
                <a:cs typeface="Meiryo UI" pitchFamily="50" charset="-128"/>
              </a:rPr>
              <a:t>⑧</a:t>
            </a:r>
            <a:r>
              <a:rPr lang="ja-JP" altLang="en-US" sz="1200" b="0">
                <a:solidFill>
                  <a:schemeClr val="tx1"/>
                </a:solidFill>
                <a:latin typeface="HG創英角ｺﾞｼｯｸUB" pitchFamily="49" charset="-128"/>
                <a:ea typeface="HG創英角ｺﾞｼｯｸUB" pitchFamily="49" charset="-128"/>
                <a:cs typeface="Meiryo UI" pitchFamily="50" charset="-128"/>
              </a:rPr>
              <a:t>に接続します</a:t>
            </a:r>
          </a:p>
          <a:p>
            <a:pPr eaLnBrk="1" hangingPunct="1">
              <a:spcBef>
                <a:spcPct val="50000"/>
              </a:spcBef>
            </a:pPr>
            <a:r>
              <a:rPr lang="ja-JP" altLang="en-US" sz="1200" b="0">
                <a:solidFill>
                  <a:schemeClr val="tx1"/>
                </a:solidFill>
                <a:latin typeface="HG創英角ｺﾞｼｯｸUB" pitchFamily="49" charset="-128"/>
                <a:ea typeface="HG創英角ｺﾞｼｯｸUB" pitchFamily="49" charset="-128"/>
                <a:cs typeface="Meiryo UI" pitchFamily="50" charset="-128"/>
              </a:rPr>
              <a:t>　</a:t>
            </a:r>
            <a:r>
              <a:rPr lang="ja-JP" altLang="en-US" sz="1400" b="0">
                <a:solidFill>
                  <a:schemeClr val="hlink"/>
                </a:solidFill>
                <a:latin typeface="HG創英角ｺﾞｼｯｸUB" pitchFamily="49" charset="-128"/>
                <a:ea typeface="HG創英角ｺﾞｼｯｸUB" pitchFamily="49" charset="-128"/>
                <a:cs typeface="Meiryo UI" pitchFamily="50" charset="-128"/>
              </a:rPr>
              <a:t>　　 　　　　　　　　　　　　　</a:t>
            </a:r>
            <a:endParaRPr lang="ja-JP" altLang="en-US" sz="1200" b="0">
              <a:solidFill>
                <a:schemeClr val="tx1"/>
              </a:solidFill>
              <a:latin typeface="HG創英角ｺﾞｼｯｸUB" pitchFamily="49" charset="-128"/>
              <a:ea typeface="HG創英角ｺﾞｼｯｸUB" pitchFamily="49" charset="-128"/>
              <a:cs typeface="Meiryo UI" pitchFamily="50" charset="-128"/>
            </a:endParaRPr>
          </a:p>
        </p:txBody>
      </p:sp>
      <p:sp>
        <p:nvSpPr>
          <p:cNvPr id="23574" name="Rectangle 6"/>
          <p:cNvSpPr txBox="1">
            <a:spLocks noChangeArrowheads="1"/>
          </p:cNvSpPr>
          <p:nvPr/>
        </p:nvSpPr>
        <p:spPr bwMode="auto">
          <a:xfrm>
            <a:off x="0" y="6381750"/>
            <a:ext cx="5397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algn="r" eaLnBrk="1" hangingPunct="1"/>
            <a:fld id="{FCF93AD1-55B6-4FDA-88FB-13FD4D0F76D6}" type="slidenum">
              <a:rPr lang="en-US" altLang="ja-JP" sz="1400" b="0">
                <a:solidFill>
                  <a:schemeClr val="tx1"/>
                </a:solidFill>
                <a:latin typeface="Meiryo UI" pitchFamily="50" charset="-128"/>
                <a:ea typeface="Meiryo UI" pitchFamily="50" charset="-128"/>
                <a:cs typeface="Meiryo UI" pitchFamily="50" charset="-128"/>
              </a:rPr>
              <a:pPr algn="r" eaLnBrk="1" hangingPunct="1"/>
              <a:t>21</a:t>
            </a:fld>
            <a:endParaRPr lang="en-US" altLang="ja-JP" sz="1400" b="0">
              <a:solidFill>
                <a:schemeClr val="tx1"/>
              </a:solidFill>
              <a:latin typeface="Meiryo UI" pitchFamily="50" charset="-128"/>
              <a:ea typeface="Meiryo UI" pitchFamily="50" charset="-128"/>
              <a:cs typeface="Meiryo UI" pitchFamily="50" charset="-128"/>
            </a:endParaRPr>
          </a:p>
        </p:txBody>
      </p:sp>
      <p:sp>
        <p:nvSpPr>
          <p:cNvPr id="35" name="Text Box 5"/>
          <p:cNvSpPr txBox="1">
            <a:spLocks noChangeArrowheads="1"/>
          </p:cNvSpPr>
          <p:nvPr/>
        </p:nvSpPr>
        <p:spPr bwMode="auto">
          <a:xfrm>
            <a:off x="5083175" y="6424613"/>
            <a:ext cx="4060825" cy="244475"/>
          </a:xfrm>
          <a:prstGeom prst="rect">
            <a:avLst/>
          </a:prstGeom>
          <a:noFill/>
          <a:ln w="0">
            <a:noFill/>
            <a:miter lim="800000"/>
            <a:headEnd/>
            <a:tailEnd/>
          </a:ln>
          <a:effectLst/>
        </p:spPr>
        <p:txBody>
          <a:bodyPr>
            <a:spAutoFit/>
          </a:bodyPr>
          <a:lstStyle>
            <a:lvl1pPr eaLnBrk="0" hangingPunct="0">
              <a:defRPr kumimoji="1" sz="2000" b="1">
                <a:solidFill>
                  <a:srgbClr val="FF0000"/>
                </a:solidFill>
                <a:latin typeface="Arial" charset="0"/>
                <a:ea typeface="HGP創英角ｺﾞｼｯｸUB" pitchFamily="50" charset="-128"/>
              </a:defRPr>
            </a:lvl1pPr>
            <a:lvl2pPr marL="742950" indent="-285750" eaLnBrk="0" hangingPunct="0">
              <a:defRPr kumimoji="1" sz="2000" b="1">
                <a:solidFill>
                  <a:srgbClr val="FF0000"/>
                </a:solidFill>
                <a:latin typeface="Arial" charset="0"/>
                <a:ea typeface="HGP創英角ｺﾞｼｯｸUB" pitchFamily="50" charset="-128"/>
              </a:defRPr>
            </a:lvl2pPr>
            <a:lvl3pPr marL="1143000" indent="-228600" eaLnBrk="0" hangingPunct="0">
              <a:defRPr kumimoji="1" sz="2000" b="1">
                <a:solidFill>
                  <a:srgbClr val="FF0000"/>
                </a:solidFill>
                <a:latin typeface="Arial" charset="0"/>
                <a:ea typeface="HGP創英角ｺﾞｼｯｸUB" pitchFamily="50" charset="-128"/>
              </a:defRPr>
            </a:lvl3pPr>
            <a:lvl4pPr marL="1600200" indent="-228600" eaLnBrk="0" hangingPunct="0">
              <a:defRPr kumimoji="1" sz="2000" b="1">
                <a:solidFill>
                  <a:srgbClr val="FF0000"/>
                </a:solidFill>
                <a:latin typeface="Arial" charset="0"/>
                <a:ea typeface="HGP創英角ｺﾞｼｯｸUB" pitchFamily="50" charset="-128"/>
              </a:defRPr>
            </a:lvl4pPr>
            <a:lvl5pPr marL="2057400" indent="-228600" eaLnBrk="0" hangingPunct="0">
              <a:defRPr kumimoji="1" sz="2000" b="1">
                <a:solidFill>
                  <a:srgbClr val="FF0000"/>
                </a:solidFill>
                <a:latin typeface="Arial" charset="0"/>
                <a:ea typeface="HGP創英角ｺﾞｼｯｸUB" pitchFamily="50" charset="-128"/>
              </a:defRPr>
            </a:lvl5pPr>
            <a:lvl6pPr marL="25146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6pPr>
            <a:lvl7pPr marL="29718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7pPr>
            <a:lvl8pPr marL="34290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8pPr>
            <a:lvl9pPr marL="38862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9pPr>
          </a:lstStyle>
          <a:p>
            <a:pPr algn="ctr" eaLnBrk="1" hangingPunct="1">
              <a:defRPr/>
            </a:pPr>
            <a:r>
              <a:rPr lang="en-US" altLang="ja-JP" sz="1000" b="0" dirty="0">
                <a:solidFill>
                  <a:schemeClr val="tx1">
                    <a:lumMod val="75000"/>
                    <a:lumOff val="25000"/>
                  </a:schemeClr>
                </a:solidFill>
                <a:latin typeface="Meiryo UI" pitchFamily="50" charset="-128"/>
                <a:ea typeface="Meiryo UI" pitchFamily="50" charset="-128"/>
                <a:cs typeface="Meiryo UI" pitchFamily="50" charset="-128"/>
              </a:rPr>
              <a:t>Copyright (C) </a:t>
            </a:r>
            <a:r>
              <a:rPr lang="en-US" altLang="ja-JP" sz="1000" b="0" dirty="0" smtClean="0">
                <a:solidFill>
                  <a:schemeClr val="tx1">
                    <a:lumMod val="75000"/>
                    <a:lumOff val="25000"/>
                  </a:schemeClr>
                </a:solidFill>
                <a:latin typeface="Meiryo UI" pitchFamily="50" charset="-128"/>
                <a:ea typeface="Meiryo UI" pitchFamily="50" charset="-128"/>
                <a:cs typeface="Meiryo UI" pitchFamily="50" charset="-128"/>
              </a:rPr>
              <a:t>2013, </a:t>
            </a:r>
            <a:r>
              <a:rPr lang="en-US" altLang="ja-JP" sz="1000" b="0" dirty="0">
                <a:solidFill>
                  <a:schemeClr val="tx1">
                    <a:lumMod val="75000"/>
                    <a:lumOff val="25000"/>
                  </a:schemeClr>
                </a:solidFill>
                <a:latin typeface="Meiryo UI" pitchFamily="50" charset="-128"/>
                <a:ea typeface="Meiryo UI" pitchFamily="50" charset="-128"/>
                <a:cs typeface="Meiryo UI" pitchFamily="50" charset="-128"/>
              </a:rPr>
              <a:t>WPO </a:t>
            </a:r>
            <a:r>
              <a:rPr lang="en-US" altLang="ja-JP" sz="1000" b="0" dirty="0" smtClean="0">
                <a:solidFill>
                  <a:schemeClr val="tx1">
                    <a:lumMod val="75000"/>
                    <a:lumOff val="25000"/>
                  </a:schemeClr>
                </a:solidFill>
                <a:latin typeface="Meiryo UI" pitchFamily="50" charset="-128"/>
                <a:ea typeface="Meiryo UI" pitchFamily="50" charset="-128"/>
                <a:cs typeface="Meiryo UI" pitchFamily="50" charset="-128"/>
              </a:rPr>
              <a:t>AV</a:t>
            </a:r>
            <a:r>
              <a:rPr lang="ja-JP" altLang="en-US" sz="1000" b="0" dirty="0">
                <a:solidFill>
                  <a:schemeClr val="tx1">
                    <a:lumMod val="75000"/>
                    <a:lumOff val="25000"/>
                  </a:schemeClr>
                </a:solidFill>
                <a:latin typeface="Meiryo UI" pitchFamily="50" charset="-128"/>
                <a:ea typeface="Meiryo UI" pitchFamily="50" charset="-128"/>
                <a:cs typeface="Meiryo UI" pitchFamily="50" charset="-128"/>
              </a:rPr>
              <a:t> </a:t>
            </a:r>
            <a:r>
              <a:rPr lang="en-US" altLang="ja-JP" sz="1000" b="0" dirty="0" smtClean="0">
                <a:solidFill>
                  <a:schemeClr val="tx1">
                    <a:lumMod val="75000"/>
                    <a:lumOff val="25000"/>
                  </a:schemeClr>
                </a:solidFill>
                <a:latin typeface="Meiryo UI" pitchFamily="50" charset="-128"/>
                <a:ea typeface="Meiryo UI" pitchFamily="50" charset="-128"/>
                <a:cs typeface="Meiryo UI" pitchFamily="50" charset="-128"/>
              </a:rPr>
              <a:t>Support</a:t>
            </a:r>
            <a:r>
              <a:rPr lang="en-US" altLang="ja-JP" sz="1000" b="0" dirty="0">
                <a:solidFill>
                  <a:schemeClr val="tx1">
                    <a:lumMod val="75000"/>
                    <a:lumOff val="25000"/>
                  </a:schemeClr>
                </a:solidFill>
                <a:latin typeface="Meiryo UI" pitchFamily="50" charset="-128"/>
                <a:ea typeface="Meiryo UI" pitchFamily="50" charset="-128"/>
                <a:cs typeface="Meiryo UI" pitchFamily="50" charset="-128"/>
              </a:rPr>
              <a:t>. All rights reserved.</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OHC操作部"/>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3067050"/>
            <a:ext cx="1800225"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Line 23"/>
          <p:cNvSpPr>
            <a:spLocks noChangeShapeType="1"/>
          </p:cNvSpPr>
          <p:nvPr/>
        </p:nvSpPr>
        <p:spPr bwMode="auto">
          <a:xfrm flipV="1">
            <a:off x="1476375" y="4221163"/>
            <a:ext cx="215900" cy="288925"/>
          </a:xfrm>
          <a:prstGeom prst="line">
            <a:avLst/>
          </a:prstGeom>
          <a:noFill/>
          <a:ln w="38100">
            <a:solidFill>
              <a:srgbClr val="FF0000"/>
            </a:solidFill>
            <a:round/>
            <a:headEnd/>
            <a:tailEnd type="triangle" w="med" len="med"/>
          </a:ln>
          <a:effectLst>
            <a:glow rad="38100">
              <a:schemeClr val="bg1"/>
            </a:glow>
          </a:effectLst>
          <a:extLst>
            <a:ext uri="{909E8E84-426E-40DD-AFC4-6F175D3DCCD1}">
              <a14:hiddenFill xmlns:a14="http://schemas.microsoft.com/office/drawing/2010/main">
                <a:noFill/>
              </a14:hiddenFill>
            </a:ext>
          </a:extLst>
        </p:spPr>
        <p:txBody>
          <a:bodyPr>
            <a:spAutoFit/>
          </a:bodyPr>
          <a:lstStyle/>
          <a:p>
            <a:pPr>
              <a:defRPr/>
            </a:pPr>
            <a:endParaRPr lang="ja-JP" altLang="en-US">
              <a:ea typeface="ＭＳ Ｐゴシック" charset="-128"/>
            </a:endParaRPr>
          </a:p>
        </p:txBody>
      </p:sp>
      <p:sp>
        <p:nvSpPr>
          <p:cNvPr id="24582" name="Text Box 24"/>
          <p:cNvSpPr txBox="1">
            <a:spLocks noChangeArrowheads="1"/>
          </p:cNvSpPr>
          <p:nvPr/>
        </p:nvSpPr>
        <p:spPr bwMode="auto">
          <a:xfrm>
            <a:off x="539750" y="4508500"/>
            <a:ext cx="23034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algn="ctr" eaLnBrk="1" hangingPunct="1">
              <a:spcBef>
                <a:spcPct val="50000"/>
              </a:spcBef>
            </a:pPr>
            <a:r>
              <a:rPr lang="ja-JP" altLang="en-US" sz="1200" b="0">
                <a:solidFill>
                  <a:schemeClr val="tx1"/>
                </a:solidFill>
                <a:latin typeface="HGP創英角ｺﾞｼｯｸUB" pitchFamily="50" charset="-128"/>
                <a:ea typeface="HGP創英角ｺﾞｼｯｸUB" pitchFamily="50" charset="-128"/>
              </a:rPr>
              <a:t>照明点灯ボタン</a:t>
            </a:r>
          </a:p>
        </p:txBody>
      </p:sp>
      <p:sp>
        <p:nvSpPr>
          <p:cNvPr id="24583" name="Text Box 30"/>
          <p:cNvSpPr txBox="1">
            <a:spLocks noChangeArrowheads="1"/>
          </p:cNvSpPr>
          <p:nvPr/>
        </p:nvSpPr>
        <p:spPr bwMode="auto">
          <a:xfrm>
            <a:off x="5938838" y="2565400"/>
            <a:ext cx="10810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ja-JP" altLang="en-US" sz="1200" b="0">
                <a:solidFill>
                  <a:schemeClr val="tx1"/>
                </a:solidFill>
                <a:latin typeface="HGP創英角ｺﾞｼｯｸUB" pitchFamily="50" charset="-128"/>
                <a:ea typeface="HGP創英角ｺﾞｼｯｸUB" pitchFamily="50" charset="-128"/>
              </a:rPr>
              <a:t>同じ機能です</a:t>
            </a:r>
          </a:p>
        </p:txBody>
      </p:sp>
      <p:sp>
        <p:nvSpPr>
          <p:cNvPr id="25607" name="Line 5"/>
          <p:cNvSpPr>
            <a:spLocks noChangeShapeType="1"/>
          </p:cNvSpPr>
          <p:nvPr/>
        </p:nvSpPr>
        <p:spPr bwMode="auto">
          <a:xfrm>
            <a:off x="1547813" y="2924175"/>
            <a:ext cx="144462" cy="287338"/>
          </a:xfrm>
          <a:prstGeom prst="line">
            <a:avLst/>
          </a:prstGeom>
          <a:noFill/>
          <a:ln w="38100">
            <a:solidFill>
              <a:srgbClr val="FF0000"/>
            </a:solidFill>
            <a:round/>
            <a:headEnd/>
            <a:tailEnd type="triangle" w="med" len="med"/>
          </a:ln>
          <a:effectLst>
            <a:glow rad="38100">
              <a:schemeClr val="bg1"/>
            </a:glow>
          </a:effectLst>
          <a:extLst>
            <a:ext uri="{909E8E84-426E-40DD-AFC4-6F175D3DCCD1}">
              <a14:hiddenFill xmlns:a14="http://schemas.microsoft.com/office/drawing/2010/main">
                <a:noFill/>
              </a14:hiddenFill>
            </a:ext>
          </a:extLst>
        </p:spPr>
        <p:txBody>
          <a:bodyPr>
            <a:spAutoFit/>
          </a:bodyPr>
          <a:lstStyle/>
          <a:p>
            <a:pPr>
              <a:defRPr/>
            </a:pPr>
            <a:endParaRPr lang="ja-JP" altLang="en-US">
              <a:ea typeface="ＭＳ Ｐゴシック" charset="-128"/>
            </a:endParaRPr>
          </a:p>
        </p:txBody>
      </p:sp>
      <p:pic>
        <p:nvPicPr>
          <p:cNvPr id="24587" name="Picture 8" descr="OHC照明"/>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3325" y="3141663"/>
            <a:ext cx="2268538"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8" name="Picture 9" descr="OHC操作部２"/>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125" y="3141663"/>
            <a:ext cx="2303463"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9" name="Picture 10" descr="OHC操作部１"/>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650" y="4941888"/>
            <a:ext cx="1800225"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1" name="Line 5"/>
          <p:cNvSpPr>
            <a:spLocks noChangeShapeType="1"/>
          </p:cNvSpPr>
          <p:nvPr/>
        </p:nvSpPr>
        <p:spPr bwMode="auto">
          <a:xfrm>
            <a:off x="5580063" y="3573463"/>
            <a:ext cx="1656233" cy="504825"/>
          </a:xfrm>
          <a:prstGeom prst="line">
            <a:avLst/>
          </a:prstGeom>
          <a:noFill/>
          <a:ln w="38100">
            <a:solidFill>
              <a:srgbClr val="0000FF"/>
            </a:solidFill>
            <a:round/>
            <a:headEnd/>
            <a:tailEnd type="triangle" w="med" len="med"/>
          </a:ln>
          <a:effectLst>
            <a:glow rad="38100">
              <a:schemeClr val="bg1"/>
            </a:glow>
          </a:effectLst>
          <a:extLst>
            <a:ext uri="{909E8E84-426E-40DD-AFC4-6F175D3DCCD1}">
              <a14:hiddenFill xmlns:a14="http://schemas.microsoft.com/office/drawing/2010/main">
                <a:noFill/>
              </a14:hiddenFill>
            </a:ext>
          </a:extLst>
        </p:spPr>
        <p:txBody>
          <a:bodyPr>
            <a:spAutoFit/>
          </a:bodyPr>
          <a:lstStyle/>
          <a:p>
            <a:pPr>
              <a:defRPr/>
            </a:pPr>
            <a:endParaRPr lang="ja-JP" altLang="en-US">
              <a:ea typeface="ＭＳ Ｐゴシック" charset="-128"/>
            </a:endParaRPr>
          </a:p>
        </p:txBody>
      </p:sp>
      <p:sp>
        <p:nvSpPr>
          <p:cNvPr id="24593" name="Text Box 24"/>
          <p:cNvSpPr txBox="1">
            <a:spLocks noChangeArrowheads="1"/>
          </p:cNvSpPr>
          <p:nvPr/>
        </p:nvSpPr>
        <p:spPr bwMode="auto">
          <a:xfrm>
            <a:off x="539750" y="2649538"/>
            <a:ext cx="23034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algn="ctr" eaLnBrk="1" hangingPunct="1">
              <a:spcBef>
                <a:spcPct val="50000"/>
              </a:spcBef>
            </a:pPr>
            <a:r>
              <a:rPr lang="ja-JP" altLang="en-US" sz="1200" b="0">
                <a:solidFill>
                  <a:schemeClr val="tx1"/>
                </a:solidFill>
                <a:latin typeface="HGP創英角ｺﾞｼｯｸUB" pitchFamily="50" charset="-128"/>
                <a:ea typeface="HGP創英角ｺﾞｼｯｸUB" pitchFamily="50" charset="-128"/>
              </a:rPr>
              <a:t>カメラ映像切替ボタン</a:t>
            </a:r>
          </a:p>
        </p:txBody>
      </p:sp>
      <p:sp>
        <p:nvSpPr>
          <p:cNvPr id="24594" name="Text Box 24"/>
          <p:cNvSpPr txBox="1">
            <a:spLocks noChangeArrowheads="1"/>
          </p:cNvSpPr>
          <p:nvPr/>
        </p:nvSpPr>
        <p:spPr bwMode="auto">
          <a:xfrm>
            <a:off x="539750" y="6296025"/>
            <a:ext cx="23034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algn="ctr" eaLnBrk="1" hangingPunct="1">
              <a:spcBef>
                <a:spcPct val="50000"/>
              </a:spcBef>
            </a:pPr>
            <a:r>
              <a:rPr lang="ja-JP" altLang="en-US" sz="1200" b="0">
                <a:solidFill>
                  <a:schemeClr val="tx1"/>
                </a:solidFill>
                <a:latin typeface="HGP創英角ｺﾞｼｯｸUB" pitchFamily="50" charset="-128"/>
                <a:ea typeface="HGP創英角ｺﾞｼｯｸUB" pitchFamily="50" charset="-128"/>
              </a:rPr>
              <a:t>映像確認用モニタ</a:t>
            </a:r>
          </a:p>
        </p:txBody>
      </p:sp>
      <p:pic>
        <p:nvPicPr>
          <p:cNvPr id="24595" name="Picture 14" descr="OHCリモコン"/>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2863" y="620713"/>
            <a:ext cx="2303462"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5" name="Oval 15"/>
          <p:cNvSpPr>
            <a:spLocks noChangeArrowheads="1"/>
          </p:cNvSpPr>
          <p:nvPr/>
        </p:nvSpPr>
        <p:spPr bwMode="auto">
          <a:xfrm rot="600000">
            <a:off x="3966713" y="1630100"/>
            <a:ext cx="1512887" cy="503237"/>
          </a:xfrm>
          <a:prstGeom prst="ellipse">
            <a:avLst/>
          </a:prstGeom>
          <a:noFill/>
          <a:ln w="38100" algn="ctr">
            <a:solidFill>
              <a:srgbClr val="0000FF"/>
            </a:solidFill>
            <a:round/>
            <a:headEnd/>
            <a:tailEnd/>
          </a:ln>
          <a:effectLst>
            <a:glow rad="38100">
              <a:schemeClr val="bg1"/>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nchor="ctr">
            <a:spAutoFit/>
          </a:bodyPr>
          <a:lstStyle/>
          <a:p>
            <a:pPr>
              <a:defRPr/>
            </a:pPr>
            <a:endParaRPr lang="ja-JP" altLang="en-US">
              <a:ea typeface="ＭＳ Ｐゴシック" charset="-128"/>
            </a:endParaRPr>
          </a:p>
        </p:txBody>
      </p:sp>
      <p:sp>
        <p:nvSpPr>
          <p:cNvPr id="25616" name="Oval 16"/>
          <p:cNvSpPr>
            <a:spLocks noChangeArrowheads="1"/>
          </p:cNvSpPr>
          <p:nvPr/>
        </p:nvSpPr>
        <p:spPr bwMode="auto">
          <a:xfrm>
            <a:off x="5545137" y="1701801"/>
            <a:ext cx="503238" cy="503238"/>
          </a:xfrm>
          <a:prstGeom prst="ellipse">
            <a:avLst/>
          </a:prstGeom>
          <a:noFill/>
          <a:ln w="38100" algn="ctr">
            <a:solidFill>
              <a:srgbClr val="FF0000"/>
            </a:solidFill>
            <a:round/>
            <a:headEnd/>
            <a:tailEnd/>
          </a:ln>
          <a:effectLst>
            <a:glow rad="38100">
              <a:schemeClr val="bg1"/>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nchor="ctr">
            <a:spAutoFit/>
          </a:bodyPr>
          <a:lstStyle/>
          <a:p>
            <a:pPr>
              <a:defRPr/>
            </a:pPr>
            <a:endParaRPr lang="ja-JP" altLang="en-US">
              <a:ea typeface="ＭＳ Ｐゴシック" charset="-128"/>
            </a:endParaRPr>
          </a:p>
        </p:txBody>
      </p:sp>
      <p:sp>
        <p:nvSpPr>
          <p:cNvPr id="25617" name="Line 5"/>
          <p:cNvSpPr>
            <a:spLocks noChangeShapeType="1"/>
          </p:cNvSpPr>
          <p:nvPr/>
        </p:nvSpPr>
        <p:spPr bwMode="auto">
          <a:xfrm>
            <a:off x="4932363" y="2205038"/>
            <a:ext cx="2627312" cy="1620043"/>
          </a:xfrm>
          <a:prstGeom prst="line">
            <a:avLst/>
          </a:prstGeom>
          <a:noFill/>
          <a:ln w="38100">
            <a:solidFill>
              <a:srgbClr val="0000FF"/>
            </a:solidFill>
            <a:prstDash val="sysDot"/>
            <a:round/>
            <a:headEnd/>
            <a:tailEnd type="triangle" w="med" len="med"/>
          </a:ln>
          <a:effectLst>
            <a:glow rad="38100">
              <a:schemeClr val="bg1"/>
            </a:glow>
          </a:effectLst>
          <a:extLst>
            <a:ext uri="{909E8E84-426E-40DD-AFC4-6F175D3DCCD1}">
              <a14:hiddenFill xmlns:a14="http://schemas.microsoft.com/office/drawing/2010/main">
                <a:noFill/>
              </a14:hiddenFill>
            </a:ext>
          </a:extLst>
        </p:spPr>
        <p:txBody>
          <a:bodyPr>
            <a:spAutoFit/>
          </a:bodyPr>
          <a:lstStyle/>
          <a:p>
            <a:pPr>
              <a:defRPr/>
            </a:pPr>
            <a:endParaRPr lang="ja-JP" altLang="en-US">
              <a:ea typeface="ＭＳ Ｐゴシック" charset="-128"/>
            </a:endParaRPr>
          </a:p>
        </p:txBody>
      </p:sp>
      <p:sp>
        <p:nvSpPr>
          <p:cNvPr id="25618" name="Line 23"/>
          <p:cNvSpPr>
            <a:spLocks noChangeShapeType="1"/>
          </p:cNvSpPr>
          <p:nvPr/>
        </p:nvSpPr>
        <p:spPr bwMode="auto">
          <a:xfrm flipV="1">
            <a:off x="1763713" y="2205038"/>
            <a:ext cx="3816350" cy="1871662"/>
          </a:xfrm>
          <a:prstGeom prst="line">
            <a:avLst/>
          </a:prstGeom>
          <a:noFill/>
          <a:ln w="38100">
            <a:solidFill>
              <a:srgbClr val="FF0000"/>
            </a:solidFill>
            <a:prstDash val="sysDot"/>
            <a:round/>
            <a:headEnd/>
            <a:tailEnd type="triangle" w="med" len="med"/>
          </a:ln>
          <a:effectLst>
            <a:glow rad="38100">
              <a:schemeClr val="bg1"/>
            </a:glow>
          </a:effectLst>
          <a:extLst>
            <a:ext uri="{909E8E84-426E-40DD-AFC4-6F175D3DCCD1}">
              <a14:hiddenFill xmlns:a14="http://schemas.microsoft.com/office/drawing/2010/main">
                <a:noFill/>
              </a14:hiddenFill>
            </a:ext>
          </a:extLst>
        </p:spPr>
        <p:txBody>
          <a:bodyPr>
            <a:spAutoFit/>
          </a:bodyPr>
          <a:lstStyle/>
          <a:p>
            <a:pPr>
              <a:defRPr/>
            </a:pPr>
            <a:endParaRPr lang="ja-JP" altLang="en-US">
              <a:ea typeface="ＭＳ Ｐゴシック" charset="-128"/>
            </a:endParaRPr>
          </a:p>
        </p:txBody>
      </p:sp>
      <p:sp>
        <p:nvSpPr>
          <p:cNvPr id="24608" name="Text Box 30"/>
          <p:cNvSpPr txBox="1">
            <a:spLocks noChangeArrowheads="1"/>
          </p:cNvSpPr>
          <p:nvPr/>
        </p:nvSpPr>
        <p:spPr bwMode="auto">
          <a:xfrm>
            <a:off x="2627313" y="3082925"/>
            <a:ext cx="10810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ja-JP" altLang="en-US" sz="1200" b="0">
                <a:solidFill>
                  <a:schemeClr val="tx1"/>
                </a:solidFill>
                <a:latin typeface="HGP創英角ｺﾞｼｯｸUB" pitchFamily="50" charset="-128"/>
                <a:ea typeface="HGP創英角ｺﾞｼｯｸUB" pitchFamily="50" charset="-128"/>
              </a:rPr>
              <a:t>同じ機能です</a:t>
            </a:r>
          </a:p>
        </p:txBody>
      </p:sp>
      <p:sp>
        <p:nvSpPr>
          <p:cNvPr id="25620" name="Line 5"/>
          <p:cNvSpPr>
            <a:spLocks noChangeShapeType="1"/>
          </p:cNvSpPr>
          <p:nvPr/>
        </p:nvSpPr>
        <p:spPr bwMode="auto">
          <a:xfrm>
            <a:off x="6084888" y="1628775"/>
            <a:ext cx="1799480" cy="2196306"/>
          </a:xfrm>
          <a:prstGeom prst="line">
            <a:avLst/>
          </a:prstGeom>
          <a:noFill/>
          <a:ln w="38100">
            <a:solidFill>
              <a:srgbClr val="0000FF"/>
            </a:solidFill>
            <a:prstDash val="sysDot"/>
            <a:round/>
            <a:headEnd/>
            <a:tailEnd type="triangle" w="med" len="med"/>
          </a:ln>
          <a:effectLst>
            <a:glow rad="38100">
              <a:schemeClr val="bg1"/>
            </a:glow>
          </a:effectLst>
          <a:extLst>
            <a:ext uri="{909E8E84-426E-40DD-AFC4-6F175D3DCCD1}">
              <a14:hiddenFill xmlns:a14="http://schemas.microsoft.com/office/drawing/2010/main">
                <a:noFill/>
              </a14:hiddenFill>
            </a:ext>
          </a:extLst>
        </p:spPr>
        <p:txBody>
          <a:bodyPr>
            <a:spAutoFit/>
          </a:bodyPr>
          <a:lstStyle/>
          <a:p>
            <a:pPr>
              <a:defRPr/>
            </a:pPr>
            <a:endParaRPr lang="ja-JP" altLang="en-US">
              <a:ea typeface="ＭＳ Ｐゴシック" charset="-128"/>
            </a:endParaRPr>
          </a:p>
        </p:txBody>
      </p:sp>
      <p:sp>
        <p:nvSpPr>
          <p:cNvPr id="25621" name="Oval 21"/>
          <p:cNvSpPr>
            <a:spLocks noChangeArrowheads="1"/>
          </p:cNvSpPr>
          <p:nvPr/>
        </p:nvSpPr>
        <p:spPr bwMode="auto">
          <a:xfrm>
            <a:off x="5545138" y="1304925"/>
            <a:ext cx="539750" cy="503238"/>
          </a:xfrm>
          <a:prstGeom prst="ellipse">
            <a:avLst/>
          </a:prstGeom>
          <a:noFill/>
          <a:ln w="38100" algn="ctr">
            <a:solidFill>
              <a:srgbClr val="0000FF"/>
            </a:solidFill>
            <a:round/>
            <a:headEnd/>
            <a:tailEnd/>
          </a:ln>
          <a:effectLst>
            <a:glow rad="38100">
              <a:schemeClr val="bg1"/>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nchor="ctr">
            <a:spAutoFit/>
          </a:bodyPr>
          <a:lstStyle/>
          <a:p>
            <a:pPr>
              <a:defRPr/>
            </a:pPr>
            <a:endParaRPr lang="ja-JP" altLang="en-US">
              <a:ea typeface="ＭＳ Ｐゴシック" charset="-128"/>
            </a:endParaRPr>
          </a:p>
        </p:txBody>
      </p:sp>
      <p:sp>
        <p:nvSpPr>
          <p:cNvPr id="24615" name="AutoShape 22"/>
          <p:cNvSpPr>
            <a:spLocks noChangeArrowheads="1"/>
          </p:cNvSpPr>
          <p:nvPr/>
        </p:nvSpPr>
        <p:spPr bwMode="auto">
          <a:xfrm>
            <a:off x="2843213" y="908050"/>
            <a:ext cx="936625" cy="288925"/>
          </a:xfrm>
          <a:prstGeom prst="wedgeRoundRectCallout">
            <a:avLst>
              <a:gd name="adj1" fmla="val 119315"/>
              <a:gd name="adj2" fmla="val 80769"/>
              <a:gd name="adj3" fmla="val 16667"/>
            </a:avLst>
          </a:prstGeom>
          <a:noFill/>
          <a:ln w="381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nchorCtr="1"/>
          <a:lstStyle/>
          <a:p>
            <a:pPr algn="ctr">
              <a:spcBef>
                <a:spcPct val="50000"/>
              </a:spcBef>
            </a:pPr>
            <a:r>
              <a:rPr lang="ja-JP" altLang="en-US" sz="1400" b="0">
                <a:latin typeface="HGP創英角ｺﾞｼｯｸUB" pitchFamily="50" charset="-128"/>
                <a:ea typeface="HGP創英角ｺﾞｼｯｸUB" pitchFamily="50" charset="-128"/>
              </a:rPr>
              <a:t>リモコン</a:t>
            </a:r>
          </a:p>
        </p:txBody>
      </p:sp>
      <p:sp>
        <p:nvSpPr>
          <p:cNvPr id="24616" name="Text Box 17"/>
          <p:cNvSpPr txBox="1">
            <a:spLocks noChangeArrowheads="1"/>
          </p:cNvSpPr>
          <p:nvPr/>
        </p:nvSpPr>
        <p:spPr bwMode="auto">
          <a:xfrm>
            <a:off x="6588125" y="744538"/>
            <a:ext cx="2303463"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ja-JP" altLang="en-US" sz="1600" b="0">
                <a:latin typeface="HGP創英角ｺﾞｼｯｸUB" pitchFamily="50" charset="-128"/>
                <a:ea typeface="HGP創英角ｺﾞｼｯｸUB" pitchFamily="50" charset="-128"/>
              </a:rPr>
              <a:t>表示したいものを</a:t>
            </a:r>
            <a:r>
              <a:rPr lang="en-US" altLang="ja-JP" sz="1600" b="0">
                <a:latin typeface="HGP創英角ｺﾞｼｯｸUB" pitchFamily="50" charset="-128"/>
                <a:ea typeface="HGP創英角ｺﾞｼｯｸUB" pitchFamily="50" charset="-128"/>
              </a:rPr>
              <a:t/>
            </a:r>
            <a:br>
              <a:rPr lang="en-US" altLang="ja-JP" sz="1600" b="0">
                <a:latin typeface="HGP創英角ｺﾞｼｯｸUB" pitchFamily="50" charset="-128"/>
                <a:ea typeface="HGP創英角ｺﾞｼｯｸUB" pitchFamily="50" charset="-128"/>
              </a:rPr>
            </a:br>
            <a:r>
              <a:rPr lang="ja-JP" altLang="en-US" sz="1600" b="0">
                <a:latin typeface="HGP創英角ｺﾞｼｯｸUB" pitchFamily="50" charset="-128"/>
                <a:ea typeface="HGP創英角ｺﾞｼｯｸUB" pitchFamily="50" charset="-128"/>
              </a:rPr>
              <a:t>台にセットしＺＯＯＭで</a:t>
            </a:r>
            <a:r>
              <a:rPr lang="en-US" altLang="ja-JP" sz="1600" b="0">
                <a:latin typeface="HGP創英角ｺﾞｼｯｸUB" pitchFamily="50" charset="-128"/>
                <a:ea typeface="HGP創英角ｺﾞｼｯｸUB" pitchFamily="50" charset="-128"/>
              </a:rPr>
              <a:t/>
            </a:r>
            <a:br>
              <a:rPr lang="en-US" altLang="ja-JP" sz="1600" b="0">
                <a:latin typeface="HGP創英角ｺﾞｼｯｸUB" pitchFamily="50" charset="-128"/>
                <a:ea typeface="HGP創英角ｺﾞｼｯｸUB" pitchFamily="50" charset="-128"/>
              </a:rPr>
            </a:br>
            <a:r>
              <a:rPr lang="ja-JP" altLang="en-US" sz="1600" b="0">
                <a:latin typeface="HGP創英角ｺﾞｼｯｸUB" pitchFamily="50" charset="-128"/>
                <a:ea typeface="HGP創英角ｺﾞｼｯｸUB" pitchFamily="50" charset="-128"/>
              </a:rPr>
              <a:t>画角を合わせます。</a:t>
            </a:r>
            <a:r>
              <a:rPr lang="en-US" altLang="ja-JP" sz="1600" b="0">
                <a:latin typeface="HGP創英角ｺﾞｼｯｸUB" pitchFamily="50" charset="-128"/>
                <a:ea typeface="HGP創英角ｺﾞｼｯｸUB" pitchFamily="50" charset="-128"/>
              </a:rPr>
              <a:t/>
            </a:r>
            <a:br>
              <a:rPr lang="en-US" altLang="ja-JP" sz="1600" b="0">
                <a:latin typeface="HGP創英角ｺﾞｼｯｸUB" pitchFamily="50" charset="-128"/>
                <a:ea typeface="HGP創英角ｺﾞｼｯｸUB" pitchFamily="50" charset="-128"/>
              </a:rPr>
            </a:br>
            <a:r>
              <a:rPr lang="ja-JP" altLang="en-US" sz="1600" b="0">
                <a:latin typeface="HGP創英角ｺﾞｼｯｸUB" pitchFamily="50" charset="-128"/>
                <a:ea typeface="HGP創英角ｺﾞｼｯｸUB" pitchFamily="50" charset="-128"/>
              </a:rPr>
              <a:t>最後にＡＦでピント合わせを行って下さい</a:t>
            </a:r>
          </a:p>
        </p:txBody>
      </p:sp>
      <p:pic>
        <p:nvPicPr>
          <p:cNvPr id="24617" name="Picture 24" descr="OHC電源"/>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5650" y="1165225"/>
            <a:ext cx="1768475"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18" name="Text Box 24"/>
          <p:cNvSpPr txBox="1">
            <a:spLocks noChangeArrowheads="1"/>
          </p:cNvSpPr>
          <p:nvPr/>
        </p:nvSpPr>
        <p:spPr bwMode="auto">
          <a:xfrm>
            <a:off x="539750" y="765175"/>
            <a:ext cx="23034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algn="ctr" eaLnBrk="1" hangingPunct="1">
              <a:spcBef>
                <a:spcPct val="50000"/>
              </a:spcBef>
            </a:pPr>
            <a:r>
              <a:rPr lang="ja-JP" altLang="en-US" sz="1200" b="0">
                <a:solidFill>
                  <a:schemeClr val="tx1"/>
                </a:solidFill>
                <a:latin typeface="HGP創英角ｺﾞｼｯｸUB" pitchFamily="50" charset="-128"/>
                <a:ea typeface="HGP創英角ｺﾞｼｯｸUB" pitchFamily="50" charset="-128"/>
              </a:rPr>
              <a:t>電源ボタン</a:t>
            </a:r>
          </a:p>
        </p:txBody>
      </p:sp>
      <p:sp>
        <p:nvSpPr>
          <p:cNvPr id="25626" name="Line 5"/>
          <p:cNvSpPr>
            <a:spLocks noChangeShapeType="1"/>
          </p:cNvSpPr>
          <p:nvPr/>
        </p:nvSpPr>
        <p:spPr bwMode="auto">
          <a:xfrm flipH="1">
            <a:off x="1619250" y="1052513"/>
            <a:ext cx="73025" cy="647700"/>
          </a:xfrm>
          <a:prstGeom prst="line">
            <a:avLst/>
          </a:prstGeom>
          <a:noFill/>
          <a:ln w="38100">
            <a:solidFill>
              <a:srgbClr val="FF0000"/>
            </a:solidFill>
            <a:round/>
            <a:headEnd/>
            <a:tailEnd type="triangle" w="med" len="med"/>
          </a:ln>
          <a:effectLst>
            <a:glow rad="38100">
              <a:schemeClr val="bg1"/>
            </a:glow>
          </a:effectLst>
          <a:extLst>
            <a:ext uri="{909E8E84-426E-40DD-AFC4-6F175D3DCCD1}">
              <a14:hiddenFill xmlns:a14="http://schemas.microsoft.com/office/drawing/2010/main">
                <a:noFill/>
              </a14:hiddenFill>
            </a:ext>
          </a:extLst>
        </p:spPr>
        <p:txBody>
          <a:bodyPr>
            <a:spAutoFit/>
          </a:bodyPr>
          <a:lstStyle/>
          <a:p>
            <a:pPr>
              <a:defRPr/>
            </a:pPr>
            <a:endParaRPr lang="ja-JP" altLang="en-US">
              <a:ea typeface="ＭＳ Ｐゴシック" charset="-128"/>
            </a:endParaRPr>
          </a:p>
        </p:txBody>
      </p:sp>
      <p:sp>
        <p:nvSpPr>
          <p:cNvPr id="25627" name="Line 23"/>
          <p:cNvSpPr>
            <a:spLocks noChangeShapeType="1"/>
          </p:cNvSpPr>
          <p:nvPr/>
        </p:nvSpPr>
        <p:spPr bwMode="auto">
          <a:xfrm>
            <a:off x="1763713" y="4078288"/>
            <a:ext cx="2663825" cy="214312"/>
          </a:xfrm>
          <a:prstGeom prst="line">
            <a:avLst/>
          </a:prstGeom>
          <a:noFill/>
          <a:ln w="38100">
            <a:solidFill>
              <a:srgbClr val="FF0000"/>
            </a:solidFill>
            <a:round/>
            <a:headEnd/>
            <a:tailEnd type="triangle" w="med" len="med"/>
          </a:ln>
          <a:effectLst>
            <a:glow rad="38100">
              <a:schemeClr val="bg1"/>
            </a:glow>
          </a:effectLst>
          <a:extLst>
            <a:ext uri="{909E8E84-426E-40DD-AFC4-6F175D3DCCD1}">
              <a14:hiddenFill xmlns:a14="http://schemas.microsoft.com/office/drawing/2010/main">
                <a:noFill/>
              </a14:hiddenFill>
            </a:ext>
          </a:extLst>
        </p:spPr>
        <p:txBody>
          <a:bodyPr>
            <a:spAutoFit/>
          </a:bodyPr>
          <a:lstStyle/>
          <a:p>
            <a:pPr>
              <a:defRPr/>
            </a:pPr>
            <a:endParaRPr lang="ja-JP" altLang="en-US">
              <a:ea typeface="ＭＳ Ｐゴシック" charset="-128"/>
            </a:endParaRPr>
          </a:p>
        </p:txBody>
      </p:sp>
      <p:sp>
        <p:nvSpPr>
          <p:cNvPr id="24625" name="Rectangle 28"/>
          <p:cNvSpPr>
            <a:spLocks noChangeArrowheads="1"/>
          </p:cNvSpPr>
          <p:nvPr/>
        </p:nvSpPr>
        <p:spPr bwMode="auto">
          <a:xfrm>
            <a:off x="179388" y="115888"/>
            <a:ext cx="4176712" cy="431800"/>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ja-JP" altLang="en-US" sz="2400" b="0">
                <a:solidFill>
                  <a:schemeClr val="tx1"/>
                </a:solidFill>
                <a:ea typeface="HGP創英角ｺﾞｼｯｸUB" pitchFamily="50" charset="-128"/>
              </a:rPr>
              <a:t>ＯＨＣ（書画カメラ）の使用方法</a:t>
            </a:r>
          </a:p>
        </p:txBody>
      </p:sp>
      <p:sp>
        <p:nvSpPr>
          <p:cNvPr id="24626" name="Rectangle 6"/>
          <p:cNvSpPr txBox="1">
            <a:spLocks noChangeArrowheads="1"/>
          </p:cNvSpPr>
          <p:nvPr/>
        </p:nvSpPr>
        <p:spPr bwMode="auto">
          <a:xfrm>
            <a:off x="0" y="6381750"/>
            <a:ext cx="5397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algn="r" eaLnBrk="1" hangingPunct="1"/>
            <a:fld id="{50832E25-3A8F-4414-A263-863AC71B453D}" type="slidenum">
              <a:rPr lang="en-US" altLang="ja-JP" sz="1400" b="0">
                <a:solidFill>
                  <a:schemeClr val="tx1"/>
                </a:solidFill>
                <a:latin typeface="Meiryo UI" pitchFamily="50" charset="-128"/>
                <a:ea typeface="Meiryo UI" pitchFamily="50" charset="-128"/>
                <a:cs typeface="Meiryo UI" pitchFamily="50" charset="-128"/>
              </a:rPr>
              <a:pPr algn="r" eaLnBrk="1" hangingPunct="1"/>
              <a:t>22</a:t>
            </a:fld>
            <a:endParaRPr lang="en-US" altLang="ja-JP" sz="1400" b="0">
              <a:solidFill>
                <a:schemeClr val="tx1"/>
              </a:solidFill>
              <a:latin typeface="Meiryo UI" pitchFamily="50" charset="-128"/>
              <a:ea typeface="Meiryo UI" pitchFamily="50" charset="-128"/>
              <a:cs typeface="Meiryo UI" pitchFamily="50" charset="-128"/>
            </a:endParaRPr>
          </a:p>
        </p:txBody>
      </p:sp>
      <p:sp>
        <p:nvSpPr>
          <p:cNvPr id="32" name="Text Box 5"/>
          <p:cNvSpPr txBox="1">
            <a:spLocks noChangeArrowheads="1"/>
          </p:cNvSpPr>
          <p:nvPr/>
        </p:nvSpPr>
        <p:spPr bwMode="auto">
          <a:xfrm>
            <a:off x="5083175" y="6424613"/>
            <a:ext cx="4060825" cy="244475"/>
          </a:xfrm>
          <a:prstGeom prst="rect">
            <a:avLst/>
          </a:prstGeom>
          <a:noFill/>
          <a:ln w="0">
            <a:noFill/>
            <a:miter lim="800000"/>
            <a:headEnd/>
            <a:tailEnd/>
          </a:ln>
          <a:effectLst/>
        </p:spPr>
        <p:txBody>
          <a:bodyPr>
            <a:spAutoFit/>
          </a:bodyPr>
          <a:lstStyle>
            <a:lvl1pPr eaLnBrk="0" hangingPunct="0">
              <a:defRPr kumimoji="1" sz="2000" b="1">
                <a:solidFill>
                  <a:srgbClr val="FF0000"/>
                </a:solidFill>
                <a:latin typeface="Arial" charset="0"/>
                <a:ea typeface="HGP創英角ｺﾞｼｯｸUB" pitchFamily="50" charset="-128"/>
              </a:defRPr>
            </a:lvl1pPr>
            <a:lvl2pPr marL="742950" indent="-285750" eaLnBrk="0" hangingPunct="0">
              <a:defRPr kumimoji="1" sz="2000" b="1">
                <a:solidFill>
                  <a:srgbClr val="FF0000"/>
                </a:solidFill>
                <a:latin typeface="Arial" charset="0"/>
                <a:ea typeface="HGP創英角ｺﾞｼｯｸUB" pitchFamily="50" charset="-128"/>
              </a:defRPr>
            </a:lvl2pPr>
            <a:lvl3pPr marL="1143000" indent="-228600" eaLnBrk="0" hangingPunct="0">
              <a:defRPr kumimoji="1" sz="2000" b="1">
                <a:solidFill>
                  <a:srgbClr val="FF0000"/>
                </a:solidFill>
                <a:latin typeface="Arial" charset="0"/>
                <a:ea typeface="HGP創英角ｺﾞｼｯｸUB" pitchFamily="50" charset="-128"/>
              </a:defRPr>
            </a:lvl3pPr>
            <a:lvl4pPr marL="1600200" indent="-228600" eaLnBrk="0" hangingPunct="0">
              <a:defRPr kumimoji="1" sz="2000" b="1">
                <a:solidFill>
                  <a:srgbClr val="FF0000"/>
                </a:solidFill>
                <a:latin typeface="Arial" charset="0"/>
                <a:ea typeface="HGP創英角ｺﾞｼｯｸUB" pitchFamily="50" charset="-128"/>
              </a:defRPr>
            </a:lvl4pPr>
            <a:lvl5pPr marL="2057400" indent="-228600" eaLnBrk="0" hangingPunct="0">
              <a:defRPr kumimoji="1" sz="2000" b="1">
                <a:solidFill>
                  <a:srgbClr val="FF0000"/>
                </a:solidFill>
                <a:latin typeface="Arial" charset="0"/>
                <a:ea typeface="HGP創英角ｺﾞｼｯｸUB" pitchFamily="50" charset="-128"/>
              </a:defRPr>
            </a:lvl5pPr>
            <a:lvl6pPr marL="25146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6pPr>
            <a:lvl7pPr marL="29718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7pPr>
            <a:lvl8pPr marL="34290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8pPr>
            <a:lvl9pPr marL="38862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9pPr>
          </a:lstStyle>
          <a:p>
            <a:pPr algn="ctr" eaLnBrk="1" hangingPunct="1">
              <a:defRPr/>
            </a:pPr>
            <a:r>
              <a:rPr lang="en-US" altLang="ja-JP" sz="1000" b="0" dirty="0">
                <a:solidFill>
                  <a:schemeClr val="tx1">
                    <a:lumMod val="75000"/>
                    <a:lumOff val="25000"/>
                  </a:schemeClr>
                </a:solidFill>
                <a:latin typeface="Meiryo UI" pitchFamily="50" charset="-128"/>
                <a:ea typeface="Meiryo UI" pitchFamily="50" charset="-128"/>
                <a:cs typeface="Meiryo UI" pitchFamily="50" charset="-128"/>
              </a:rPr>
              <a:t>Copyright (C) </a:t>
            </a:r>
            <a:r>
              <a:rPr lang="en-US" altLang="ja-JP" sz="1000" b="0" dirty="0" smtClean="0">
                <a:solidFill>
                  <a:schemeClr val="tx1">
                    <a:lumMod val="75000"/>
                    <a:lumOff val="25000"/>
                  </a:schemeClr>
                </a:solidFill>
                <a:latin typeface="Meiryo UI" pitchFamily="50" charset="-128"/>
                <a:ea typeface="Meiryo UI" pitchFamily="50" charset="-128"/>
                <a:cs typeface="Meiryo UI" pitchFamily="50" charset="-128"/>
              </a:rPr>
              <a:t>2013, </a:t>
            </a:r>
            <a:r>
              <a:rPr lang="en-US" altLang="ja-JP" sz="1000" b="0" dirty="0">
                <a:solidFill>
                  <a:schemeClr val="tx1">
                    <a:lumMod val="75000"/>
                    <a:lumOff val="25000"/>
                  </a:schemeClr>
                </a:solidFill>
                <a:latin typeface="Meiryo UI" pitchFamily="50" charset="-128"/>
                <a:ea typeface="Meiryo UI" pitchFamily="50" charset="-128"/>
                <a:cs typeface="Meiryo UI" pitchFamily="50" charset="-128"/>
              </a:rPr>
              <a:t>WPO </a:t>
            </a:r>
            <a:r>
              <a:rPr lang="en-US" altLang="ja-JP" sz="1000" b="0" dirty="0" smtClean="0">
                <a:solidFill>
                  <a:schemeClr val="tx1">
                    <a:lumMod val="75000"/>
                    <a:lumOff val="25000"/>
                  </a:schemeClr>
                </a:solidFill>
                <a:latin typeface="Meiryo UI" pitchFamily="50" charset="-128"/>
                <a:ea typeface="Meiryo UI" pitchFamily="50" charset="-128"/>
                <a:cs typeface="Meiryo UI" pitchFamily="50" charset="-128"/>
              </a:rPr>
              <a:t>AV</a:t>
            </a:r>
            <a:r>
              <a:rPr lang="ja-JP" altLang="en-US" sz="1000" b="0" dirty="0">
                <a:solidFill>
                  <a:schemeClr val="tx1">
                    <a:lumMod val="75000"/>
                    <a:lumOff val="25000"/>
                  </a:schemeClr>
                </a:solidFill>
                <a:latin typeface="Meiryo UI" pitchFamily="50" charset="-128"/>
                <a:ea typeface="Meiryo UI" pitchFamily="50" charset="-128"/>
                <a:cs typeface="Meiryo UI" pitchFamily="50" charset="-128"/>
              </a:rPr>
              <a:t> </a:t>
            </a:r>
            <a:r>
              <a:rPr lang="en-US" altLang="ja-JP" sz="1000" b="0" dirty="0" smtClean="0">
                <a:solidFill>
                  <a:schemeClr val="tx1">
                    <a:lumMod val="75000"/>
                    <a:lumOff val="25000"/>
                  </a:schemeClr>
                </a:solidFill>
                <a:latin typeface="Meiryo UI" pitchFamily="50" charset="-128"/>
                <a:ea typeface="Meiryo UI" pitchFamily="50" charset="-128"/>
                <a:cs typeface="Meiryo UI" pitchFamily="50" charset="-128"/>
              </a:rPr>
              <a:t>Support</a:t>
            </a:r>
            <a:r>
              <a:rPr lang="en-US" altLang="ja-JP" sz="1000" b="0" dirty="0">
                <a:solidFill>
                  <a:schemeClr val="tx1">
                    <a:lumMod val="75000"/>
                    <a:lumOff val="25000"/>
                  </a:schemeClr>
                </a:solidFill>
                <a:latin typeface="Meiryo UI" pitchFamily="50" charset="-128"/>
                <a:ea typeface="Meiryo UI" pitchFamily="50" charset="-128"/>
                <a:cs typeface="Meiryo UI" pitchFamily="50" charset="-128"/>
              </a:rPr>
              <a:t>. All rights reserved.</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7"/>
          <p:cNvSpPr txBox="1">
            <a:spLocks noChangeArrowheads="1"/>
          </p:cNvSpPr>
          <p:nvPr/>
        </p:nvSpPr>
        <p:spPr bwMode="auto">
          <a:xfrm>
            <a:off x="250825" y="4292600"/>
            <a:ext cx="4319588" cy="218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ja-JP" altLang="en-US" sz="1400">
                <a:solidFill>
                  <a:schemeClr val="hlink"/>
                </a:solidFill>
                <a:ea typeface="HGP創英角ｺﾞｼｯｸUB" pitchFamily="50" charset="-128"/>
              </a:rPr>
              <a:t>＜操作手順＞</a:t>
            </a:r>
          </a:p>
          <a:p>
            <a:pPr eaLnBrk="1" hangingPunct="1">
              <a:spcBef>
                <a:spcPct val="50000"/>
              </a:spcBef>
            </a:pPr>
            <a:r>
              <a:rPr lang="ja-JP" altLang="en-US" sz="1400">
                <a:solidFill>
                  <a:schemeClr val="hlink"/>
                </a:solidFill>
                <a:ea typeface="HGP創英角ｺﾞｼｯｸUB" pitchFamily="50" charset="-128"/>
              </a:rPr>
              <a:t>・</a:t>
            </a:r>
            <a:r>
              <a:rPr lang="ja-JP" altLang="en-US" sz="1400">
                <a:ea typeface="HGP創英角ｺﾞｼｯｸUB" pitchFamily="50" charset="-128"/>
              </a:rPr>
              <a:t>主電源</a:t>
            </a:r>
            <a:r>
              <a:rPr lang="ja-JP" altLang="en-US" sz="1400">
                <a:solidFill>
                  <a:schemeClr val="hlink"/>
                </a:solidFill>
                <a:ea typeface="HGP創英角ｺﾞｼｯｸUB" pitchFamily="50" charset="-128"/>
              </a:rPr>
              <a:t>をＯＮします　　⇒ 　　　　　　　　　　　　　　　　　　　　　　　　　　　　　　　　　　</a:t>
            </a:r>
            <a:r>
              <a:rPr lang="en-US" altLang="ja-JP" sz="1200" b="0">
                <a:solidFill>
                  <a:schemeClr val="tx1"/>
                </a:solidFill>
                <a:ea typeface="HGP創英角ｺﾞｼｯｸUB" pitchFamily="50" charset="-128"/>
              </a:rPr>
              <a:t>※</a:t>
            </a:r>
            <a:r>
              <a:rPr lang="ja-JP" altLang="en-US" sz="1200" b="0">
                <a:solidFill>
                  <a:schemeClr val="tx1"/>
                </a:solidFill>
                <a:ea typeface="HGP創英角ｺﾞｼｯｸUB" pitchFamily="50" charset="-128"/>
              </a:rPr>
              <a:t>ボタン点滅中は他の操作が利きません</a:t>
            </a:r>
          </a:p>
          <a:p>
            <a:pPr eaLnBrk="1" hangingPunct="1">
              <a:spcBef>
                <a:spcPct val="50000"/>
              </a:spcBef>
            </a:pPr>
            <a:r>
              <a:rPr lang="ja-JP" altLang="en-US" sz="1400">
                <a:solidFill>
                  <a:schemeClr val="hlink"/>
                </a:solidFill>
                <a:ea typeface="HGP創英角ｺﾞｼｯｸUB" pitchFamily="50" charset="-128"/>
              </a:rPr>
              <a:t>・プロジェクターを使用する場合</a:t>
            </a:r>
            <a:br>
              <a:rPr lang="ja-JP" altLang="en-US" sz="1400">
                <a:solidFill>
                  <a:schemeClr val="hlink"/>
                </a:solidFill>
                <a:ea typeface="HGP創英角ｺﾞｼｯｸUB" pitchFamily="50" charset="-128"/>
              </a:rPr>
            </a:br>
            <a:r>
              <a:rPr lang="ja-JP" altLang="en-US" sz="1400">
                <a:solidFill>
                  <a:schemeClr val="hlink"/>
                </a:solidFill>
                <a:ea typeface="HGP創英角ｺﾞｼｯｸUB" pitchFamily="50" charset="-128"/>
              </a:rPr>
              <a:t>　</a:t>
            </a:r>
            <a:r>
              <a:rPr lang="ja-JP" altLang="en-US" sz="1400">
                <a:ea typeface="HGP創英角ｺﾞｼｯｸUB" pitchFamily="50" charset="-128"/>
              </a:rPr>
              <a:t>プロジェクター電源</a:t>
            </a:r>
            <a:r>
              <a:rPr lang="ja-JP" altLang="en-US" sz="1400">
                <a:solidFill>
                  <a:schemeClr val="hlink"/>
                </a:solidFill>
                <a:ea typeface="HGP創英角ｺﾞｼｯｸUB" pitchFamily="50" charset="-128"/>
              </a:rPr>
              <a:t>をＯＮして下さい　　⇒</a:t>
            </a:r>
            <a:br>
              <a:rPr lang="ja-JP" altLang="en-US" sz="1400">
                <a:solidFill>
                  <a:schemeClr val="hlink"/>
                </a:solidFill>
                <a:ea typeface="HGP創英角ｺﾞｼｯｸUB" pitchFamily="50" charset="-128"/>
              </a:rPr>
            </a:br>
            <a:r>
              <a:rPr lang="ja-JP" altLang="en-US" sz="1400">
                <a:solidFill>
                  <a:schemeClr val="hlink"/>
                </a:solidFill>
                <a:ea typeface="HGP創英角ｺﾞｼｯｸUB" pitchFamily="50" charset="-128"/>
              </a:rPr>
              <a:t> </a:t>
            </a:r>
            <a:r>
              <a:rPr lang="en-US" altLang="ja-JP" sz="1000" b="0">
                <a:solidFill>
                  <a:schemeClr val="tx1"/>
                </a:solidFill>
                <a:ea typeface="HGP創英角ｺﾞｼｯｸUB" pitchFamily="50" charset="-128"/>
              </a:rPr>
              <a:t>※</a:t>
            </a:r>
            <a:r>
              <a:rPr lang="ja-JP" altLang="en-US" sz="1000" b="0">
                <a:solidFill>
                  <a:schemeClr val="tx1"/>
                </a:solidFill>
                <a:ea typeface="HGP創英角ｺﾞｼｯｸUB" pitchFamily="50" charset="-128"/>
              </a:rPr>
              <a:t>ボタン点滅中は他の操作が利きません</a:t>
            </a:r>
          </a:p>
          <a:p>
            <a:pPr eaLnBrk="1" hangingPunct="1">
              <a:spcBef>
                <a:spcPct val="50000"/>
              </a:spcBef>
            </a:pPr>
            <a:r>
              <a:rPr lang="ja-JP" altLang="en-US" sz="1400">
                <a:solidFill>
                  <a:schemeClr val="hlink"/>
                </a:solidFill>
                <a:ea typeface="HGP創英角ｺﾞｼｯｸUB" pitchFamily="50" charset="-128"/>
              </a:rPr>
              <a:t>・表示させるＰＣやＤＶＤプレイヤーの電源を入れます　⇒</a:t>
            </a:r>
          </a:p>
          <a:p>
            <a:pPr eaLnBrk="1" hangingPunct="1">
              <a:spcBef>
                <a:spcPct val="50000"/>
              </a:spcBef>
            </a:pPr>
            <a:r>
              <a:rPr lang="ja-JP" altLang="en-US" sz="1400">
                <a:solidFill>
                  <a:schemeClr val="hlink"/>
                </a:solidFill>
                <a:ea typeface="HGP創英角ｺﾞｼｯｸUB" pitchFamily="50" charset="-128"/>
              </a:rPr>
              <a:t>・</a:t>
            </a:r>
            <a:r>
              <a:rPr lang="ja-JP" altLang="en-US" sz="1400">
                <a:ea typeface="HGP創英角ｺﾞｼｯｸUB" pitchFamily="50" charset="-128"/>
              </a:rPr>
              <a:t>入力選択</a:t>
            </a:r>
            <a:r>
              <a:rPr lang="ja-JP" altLang="en-US" sz="1400">
                <a:solidFill>
                  <a:schemeClr val="hlink"/>
                </a:solidFill>
                <a:ea typeface="HGP創英角ｺﾞｼｯｸUB" pitchFamily="50" charset="-128"/>
              </a:rPr>
              <a:t>で表示する機材を選択して下さい　⇒</a:t>
            </a:r>
          </a:p>
        </p:txBody>
      </p:sp>
      <p:pic>
        <p:nvPicPr>
          <p:cNvPr id="25603" name="Picture 2" descr="2L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5600" y="2517775"/>
            <a:ext cx="2520950"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3" descr="2L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517775"/>
            <a:ext cx="2159000"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4" descr="2L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2517775"/>
            <a:ext cx="2524125"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Line 5"/>
          <p:cNvSpPr>
            <a:spLocks noChangeShapeType="1"/>
          </p:cNvSpPr>
          <p:nvPr/>
        </p:nvSpPr>
        <p:spPr bwMode="auto">
          <a:xfrm flipH="1">
            <a:off x="7667625" y="2060575"/>
            <a:ext cx="288925" cy="720725"/>
          </a:xfrm>
          <a:prstGeom prst="line">
            <a:avLst/>
          </a:prstGeom>
          <a:noFill/>
          <a:ln w="38100">
            <a:solidFill>
              <a:srgbClr val="FF0000"/>
            </a:solidFill>
            <a:round/>
            <a:headEnd/>
            <a:tailEnd type="triangle" w="med" len="med"/>
          </a:ln>
          <a:effectLst>
            <a:glow rad="38100">
              <a:schemeClr val="bg1"/>
            </a:glow>
          </a:effectLst>
          <a:extLst>
            <a:ext uri="{909E8E84-426E-40DD-AFC4-6F175D3DCCD1}">
              <a14:hiddenFill xmlns:a14="http://schemas.microsoft.com/office/drawing/2010/main">
                <a:noFill/>
              </a14:hiddenFill>
            </a:ext>
          </a:extLst>
        </p:spPr>
        <p:txBody>
          <a:bodyPr>
            <a:spAutoFit/>
          </a:bodyPr>
          <a:lstStyle/>
          <a:p>
            <a:pPr>
              <a:defRPr/>
            </a:pPr>
            <a:endParaRPr lang="ja-JP" altLang="en-US">
              <a:ea typeface="ＭＳ Ｐゴシック" charset="-128"/>
            </a:endParaRPr>
          </a:p>
        </p:txBody>
      </p:sp>
      <p:sp>
        <p:nvSpPr>
          <p:cNvPr id="16391" name="Line 6"/>
          <p:cNvSpPr>
            <a:spLocks noChangeShapeType="1"/>
          </p:cNvSpPr>
          <p:nvPr/>
        </p:nvSpPr>
        <p:spPr bwMode="auto">
          <a:xfrm flipH="1">
            <a:off x="2987675" y="2085975"/>
            <a:ext cx="1944688" cy="647700"/>
          </a:xfrm>
          <a:prstGeom prst="line">
            <a:avLst/>
          </a:prstGeom>
          <a:noFill/>
          <a:ln w="38100">
            <a:solidFill>
              <a:srgbClr val="FF0000"/>
            </a:solidFill>
            <a:round/>
            <a:headEnd/>
            <a:tailEnd type="triangle" w="med" len="med"/>
          </a:ln>
          <a:effectLst>
            <a:glow rad="38100">
              <a:schemeClr val="bg1"/>
            </a:glow>
          </a:effectLst>
          <a:extLst>
            <a:ext uri="{909E8E84-426E-40DD-AFC4-6F175D3DCCD1}">
              <a14:hiddenFill xmlns:a14="http://schemas.microsoft.com/office/drawing/2010/main">
                <a:noFill/>
              </a14:hiddenFill>
            </a:ext>
          </a:extLst>
        </p:spPr>
        <p:txBody>
          <a:bodyPr>
            <a:spAutoFit/>
          </a:bodyPr>
          <a:lstStyle/>
          <a:p>
            <a:pPr>
              <a:defRPr/>
            </a:pPr>
            <a:endParaRPr lang="ja-JP" altLang="en-US">
              <a:ea typeface="ＭＳ Ｐゴシック" charset="-128"/>
            </a:endParaRPr>
          </a:p>
        </p:txBody>
      </p:sp>
      <p:sp>
        <p:nvSpPr>
          <p:cNvPr id="25612" name="AutoShape 15"/>
          <p:cNvSpPr>
            <a:spLocks noChangeArrowheads="1"/>
          </p:cNvSpPr>
          <p:nvPr/>
        </p:nvSpPr>
        <p:spPr bwMode="auto">
          <a:xfrm>
            <a:off x="819150" y="1519238"/>
            <a:ext cx="1368425" cy="566737"/>
          </a:xfrm>
          <a:prstGeom prst="wedgeRoundRectCallout">
            <a:avLst>
              <a:gd name="adj1" fmla="val 17403"/>
              <a:gd name="adj2" fmla="val -37394"/>
              <a:gd name="adj3" fmla="val 16667"/>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spcBef>
                <a:spcPct val="50000"/>
              </a:spcBef>
            </a:pPr>
            <a:r>
              <a:rPr lang="ja-JP" altLang="en-US" sz="1400" b="0">
                <a:latin typeface="HGP創英角ｺﾞｼｯｸUB" pitchFamily="50" charset="-128"/>
                <a:ea typeface="HGP創英角ｺﾞｼｯｸUB" pitchFamily="50" charset="-128"/>
              </a:rPr>
              <a:t>主電源</a:t>
            </a:r>
            <a:r>
              <a:rPr lang="en-US" altLang="ja-JP" sz="1400" b="0">
                <a:latin typeface="HGP創英角ｺﾞｼｯｸUB" pitchFamily="50" charset="-128"/>
                <a:ea typeface="HGP創英角ｺﾞｼｯｸUB" pitchFamily="50" charset="-128"/>
              </a:rPr>
              <a:t>ON/OFF</a:t>
            </a:r>
          </a:p>
        </p:txBody>
      </p:sp>
      <p:sp>
        <p:nvSpPr>
          <p:cNvPr id="25613" name="AutoShape 16"/>
          <p:cNvSpPr>
            <a:spLocks noChangeArrowheads="1"/>
          </p:cNvSpPr>
          <p:nvPr/>
        </p:nvSpPr>
        <p:spPr bwMode="auto">
          <a:xfrm>
            <a:off x="2627313" y="1522413"/>
            <a:ext cx="1368425" cy="563562"/>
          </a:xfrm>
          <a:prstGeom prst="wedgeRoundRectCallout">
            <a:avLst>
              <a:gd name="adj1" fmla="val -34685"/>
              <a:gd name="adj2" fmla="val 39014"/>
              <a:gd name="adj3" fmla="val 16667"/>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spcBef>
                <a:spcPct val="50000"/>
              </a:spcBef>
            </a:pPr>
            <a:r>
              <a:rPr lang="ja-JP" altLang="en-US" sz="1400" b="0">
                <a:latin typeface="HGP創英角ｺﾞｼｯｸUB" pitchFamily="50" charset="-128"/>
                <a:ea typeface="HGP創英角ｺﾞｼｯｸUB" pitchFamily="50" charset="-128"/>
              </a:rPr>
              <a:t>ﾌﾟﾛｼﾞｪｸﾀｰ　電源</a:t>
            </a:r>
          </a:p>
        </p:txBody>
      </p:sp>
      <p:sp>
        <p:nvSpPr>
          <p:cNvPr id="25614" name="AutoShape 17"/>
          <p:cNvSpPr>
            <a:spLocks noChangeArrowheads="1"/>
          </p:cNvSpPr>
          <p:nvPr/>
        </p:nvSpPr>
        <p:spPr bwMode="auto">
          <a:xfrm>
            <a:off x="7235825" y="1484313"/>
            <a:ext cx="1368425" cy="576262"/>
          </a:xfrm>
          <a:prstGeom prst="wedgeRoundRectCallout">
            <a:avLst>
              <a:gd name="adj1" fmla="val -46519"/>
              <a:gd name="adj2" fmla="val 34574"/>
              <a:gd name="adj3" fmla="val 16667"/>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spcBef>
                <a:spcPct val="50000"/>
              </a:spcBef>
            </a:pPr>
            <a:r>
              <a:rPr lang="ja-JP" altLang="en-US" sz="1400" b="0">
                <a:latin typeface="HGP創英角ｺﾞｼｯｸUB" pitchFamily="50" charset="-128"/>
                <a:ea typeface="HGP創英角ｺﾞｼｯｸUB" pitchFamily="50" charset="-128"/>
              </a:rPr>
              <a:t>ﾏｲｸ・ｵｰﾃﾞｨｵ音量</a:t>
            </a:r>
          </a:p>
        </p:txBody>
      </p:sp>
      <p:sp>
        <p:nvSpPr>
          <p:cNvPr id="25615" name="AutoShape 18"/>
          <p:cNvSpPr>
            <a:spLocks noChangeArrowheads="1"/>
          </p:cNvSpPr>
          <p:nvPr/>
        </p:nvSpPr>
        <p:spPr bwMode="auto">
          <a:xfrm>
            <a:off x="4211638" y="1522413"/>
            <a:ext cx="1368425" cy="563562"/>
          </a:xfrm>
          <a:prstGeom prst="wedgeRoundRectCallout">
            <a:avLst>
              <a:gd name="adj1" fmla="val 27727"/>
              <a:gd name="adj2" fmla="val -21551"/>
              <a:gd name="adj3" fmla="val 16667"/>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spcBef>
                <a:spcPct val="50000"/>
              </a:spcBef>
            </a:pPr>
            <a:r>
              <a:rPr lang="ja-JP" altLang="en-US" sz="1400" b="0">
                <a:latin typeface="HGP創英角ｺﾞｼｯｸUB" pitchFamily="50" charset="-128"/>
                <a:ea typeface="HGP創英角ｺﾞｼｯｸUB" pitchFamily="50" charset="-128"/>
              </a:rPr>
              <a:t>電動ｽｸﾘｰﾝ</a:t>
            </a:r>
            <a:r>
              <a:rPr lang="en-US" altLang="ja-JP" sz="1400" b="0">
                <a:latin typeface="HGP創英角ｺﾞｼｯｸUB" pitchFamily="50" charset="-128"/>
                <a:ea typeface="HGP創英角ｺﾞｼｯｸUB" pitchFamily="50" charset="-128"/>
              </a:rPr>
              <a:t>UP/DOWN</a:t>
            </a:r>
          </a:p>
        </p:txBody>
      </p:sp>
      <p:sp>
        <p:nvSpPr>
          <p:cNvPr id="16396" name="Line 20"/>
          <p:cNvSpPr>
            <a:spLocks noChangeShapeType="1"/>
          </p:cNvSpPr>
          <p:nvPr/>
        </p:nvSpPr>
        <p:spPr bwMode="auto">
          <a:xfrm flipH="1">
            <a:off x="1835150" y="2085975"/>
            <a:ext cx="1223963" cy="574675"/>
          </a:xfrm>
          <a:prstGeom prst="line">
            <a:avLst/>
          </a:prstGeom>
          <a:noFill/>
          <a:ln w="38100">
            <a:solidFill>
              <a:srgbClr val="FF0000"/>
            </a:solidFill>
            <a:round/>
            <a:headEnd/>
            <a:tailEnd type="triangle" w="med" len="med"/>
          </a:ln>
          <a:effectLst>
            <a:glow rad="38100">
              <a:schemeClr val="bg1"/>
            </a:glow>
          </a:effectLst>
          <a:extLst>
            <a:ext uri="{909E8E84-426E-40DD-AFC4-6F175D3DCCD1}">
              <a14:hiddenFill xmlns:a14="http://schemas.microsoft.com/office/drawing/2010/main">
                <a:noFill/>
              </a14:hiddenFill>
            </a:ext>
          </a:extLst>
        </p:spPr>
        <p:txBody>
          <a:bodyPr>
            <a:spAutoFit/>
          </a:bodyPr>
          <a:lstStyle/>
          <a:p>
            <a:pPr>
              <a:defRPr/>
            </a:pPr>
            <a:endParaRPr lang="ja-JP" altLang="en-US">
              <a:ea typeface="ＭＳ Ｐゴシック" charset="-128"/>
            </a:endParaRPr>
          </a:p>
        </p:txBody>
      </p:sp>
      <p:sp>
        <p:nvSpPr>
          <p:cNvPr id="16397" name="Line 21"/>
          <p:cNvSpPr>
            <a:spLocks noChangeShapeType="1"/>
          </p:cNvSpPr>
          <p:nvPr/>
        </p:nvSpPr>
        <p:spPr bwMode="auto">
          <a:xfrm flipH="1">
            <a:off x="1116013" y="2157413"/>
            <a:ext cx="287337" cy="576262"/>
          </a:xfrm>
          <a:prstGeom prst="line">
            <a:avLst/>
          </a:prstGeom>
          <a:noFill/>
          <a:ln w="38100">
            <a:solidFill>
              <a:srgbClr val="FF0000"/>
            </a:solidFill>
            <a:round/>
            <a:headEnd/>
            <a:tailEnd type="triangle" w="med" len="med"/>
          </a:ln>
          <a:effectLst>
            <a:glow rad="38100">
              <a:schemeClr val="bg1"/>
            </a:glow>
          </a:effectLst>
          <a:extLst>
            <a:ext uri="{909E8E84-426E-40DD-AFC4-6F175D3DCCD1}">
              <a14:hiddenFill xmlns:a14="http://schemas.microsoft.com/office/drawing/2010/main">
                <a:noFill/>
              </a14:hiddenFill>
            </a:ext>
          </a:extLst>
        </p:spPr>
        <p:txBody>
          <a:bodyPr>
            <a:spAutoFit/>
          </a:bodyPr>
          <a:lstStyle/>
          <a:p>
            <a:pPr>
              <a:defRPr/>
            </a:pPr>
            <a:endParaRPr lang="ja-JP" altLang="en-US">
              <a:ea typeface="ＭＳ Ｐゴシック" charset="-128"/>
            </a:endParaRPr>
          </a:p>
        </p:txBody>
      </p:sp>
      <p:sp>
        <p:nvSpPr>
          <p:cNvPr id="25622" name="AutoShape 22"/>
          <p:cNvSpPr>
            <a:spLocks noChangeArrowheads="1"/>
          </p:cNvSpPr>
          <p:nvPr/>
        </p:nvSpPr>
        <p:spPr bwMode="auto">
          <a:xfrm>
            <a:off x="5724525" y="1484313"/>
            <a:ext cx="1368425" cy="576262"/>
          </a:xfrm>
          <a:prstGeom prst="wedgeRoundRectCallout">
            <a:avLst>
              <a:gd name="adj1" fmla="val 43273"/>
              <a:gd name="adj2" fmla="val 22454"/>
              <a:gd name="adj3" fmla="val 16667"/>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nchorCtr="1"/>
          <a:lstStyle/>
          <a:p>
            <a:pPr algn="ctr">
              <a:spcBef>
                <a:spcPct val="50000"/>
              </a:spcBef>
            </a:pPr>
            <a:r>
              <a:rPr lang="ja-JP" altLang="en-US" sz="1400" b="0">
                <a:latin typeface="HGP創英角ｺﾞｼｯｸUB" pitchFamily="50" charset="-128"/>
                <a:ea typeface="HGP創英角ｺﾞｼｯｸUB" pitchFamily="50" charset="-128"/>
              </a:rPr>
              <a:t>入力選択</a:t>
            </a:r>
          </a:p>
        </p:txBody>
      </p:sp>
      <p:sp>
        <p:nvSpPr>
          <p:cNvPr id="16399" name="Line 23"/>
          <p:cNvSpPr>
            <a:spLocks noChangeShapeType="1"/>
          </p:cNvSpPr>
          <p:nvPr/>
        </p:nvSpPr>
        <p:spPr bwMode="auto">
          <a:xfrm flipH="1">
            <a:off x="5292725" y="2060575"/>
            <a:ext cx="1079500" cy="1439863"/>
          </a:xfrm>
          <a:prstGeom prst="line">
            <a:avLst/>
          </a:prstGeom>
          <a:noFill/>
          <a:ln w="38100">
            <a:solidFill>
              <a:srgbClr val="FF0000"/>
            </a:solidFill>
            <a:round/>
            <a:headEnd/>
            <a:tailEnd type="triangle" w="med" len="med"/>
          </a:ln>
          <a:effectLst>
            <a:glow rad="38100">
              <a:schemeClr val="bg1"/>
            </a:glow>
          </a:effectLst>
          <a:extLst>
            <a:ext uri="{909E8E84-426E-40DD-AFC4-6F175D3DCCD1}">
              <a14:hiddenFill xmlns:a14="http://schemas.microsoft.com/office/drawing/2010/main">
                <a:noFill/>
              </a14:hiddenFill>
            </a:ext>
          </a:extLst>
        </p:spPr>
        <p:txBody>
          <a:bodyPr>
            <a:spAutoFit/>
          </a:bodyPr>
          <a:lstStyle/>
          <a:p>
            <a:pPr>
              <a:defRPr/>
            </a:pPr>
            <a:endParaRPr lang="ja-JP" altLang="en-US">
              <a:ea typeface="ＭＳ Ｐゴシック" charset="-128"/>
            </a:endParaRPr>
          </a:p>
        </p:txBody>
      </p:sp>
      <p:sp>
        <p:nvSpPr>
          <p:cNvPr id="25626" name="Text Box 24"/>
          <p:cNvSpPr txBox="1">
            <a:spLocks noChangeArrowheads="1"/>
          </p:cNvSpPr>
          <p:nvPr/>
        </p:nvSpPr>
        <p:spPr bwMode="auto">
          <a:xfrm>
            <a:off x="5580063" y="1052513"/>
            <a:ext cx="1838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ja-JP" altLang="en-US" sz="1200" b="0">
                <a:solidFill>
                  <a:schemeClr val="tx1"/>
                </a:solidFill>
                <a:latin typeface="HGP創英角ｺﾞｼｯｸUB" pitchFamily="50" charset="-128"/>
                <a:ea typeface="HGP創英角ｺﾞｼｯｸUB" pitchFamily="50" charset="-128"/>
              </a:rPr>
              <a:t>ﾌﾟﾛｼﾞｪｸﾀに表示したい　機器を選択</a:t>
            </a:r>
          </a:p>
        </p:txBody>
      </p:sp>
      <p:sp>
        <p:nvSpPr>
          <p:cNvPr id="25627" name="Text Box 30"/>
          <p:cNvSpPr txBox="1">
            <a:spLocks noChangeArrowheads="1"/>
          </p:cNvSpPr>
          <p:nvPr/>
        </p:nvSpPr>
        <p:spPr bwMode="auto">
          <a:xfrm>
            <a:off x="7235825" y="1052513"/>
            <a:ext cx="1441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ja-JP" altLang="en-US" sz="1200" b="0">
                <a:solidFill>
                  <a:schemeClr val="tx1"/>
                </a:solidFill>
                <a:latin typeface="HGP創英角ｺﾞｼｯｸUB" pitchFamily="50" charset="-128"/>
                <a:ea typeface="HGP創英角ｺﾞｼｯｸUB" pitchFamily="50" charset="-128"/>
              </a:rPr>
              <a:t>ﾏｲｸとＡＶ機器の　音量を調整</a:t>
            </a:r>
          </a:p>
        </p:txBody>
      </p:sp>
      <p:sp>
        <p:nvSpPr>
          <p:cNvPr id="25628" name="Text Box 31"/>
          <p:cNvSpPr txBox="1">
            <a:spLocks noChangeArrowheads="1"/>
          </p:cNvSpPr>
          <p:nvPr/>
        </p:nvSpPr>
        <p:spPr bwMode="auto">
          <a:xfrm>
            <a:off x="4211638" y="1052513"/>
            <a:ext cx="1370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ja-JP" altLang="en-US" sz="1200" b="0">
                <a:solidFill>
                  <a:schemeClr val="tx1"/>
                </a:solidFill>
                <a:latin typeface="HGP創英角ｺﾞｼｯｸUB" pitchFamily="50" charset="-128"/>
                <a:ea typeface="HGP創英角ｺﾞｼｯｸUB" pitchFamily="50" charset="-128"/>
              </a:rPr>
              <a:t>ｽｸﾘｰﾝの昇降を行う</a:t>
            </a:r>
          </a:p>
        </p:txBody>
      </p:sp>
      <p:sp>
        <p:nvSpPr>
          <p:cNvPr id="25629" name="Text Box 32"/>
          <p:cNvSpPr txBox="1">
            <a:spLocks noChangeArrowheads="1"/>
          </p:cNvSpPr>
          <p:nvPr/>
        </p:nvSpPr>
        <p:spPr bwMode="auto">
          <a:xfrm>
            <a:off x="2698750" y="1052513"/>
            <a:ext cx="1370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ja-JP" altLang="en-US" sz="1200" b="0">
                <a:solidFill>
                  <a:schemeClr val="tx1"/>
                </a:solidFill>
                <a:latin typeface="HGP創英角ｺﾞｼｯｸUB" pitchFamily="50" charset="-128"/>
                <a:ea typeface="HGP創英角ｺﾞｼｯｸUB" pitchFamily="50" charset="-128"/>
              </a:rPr>
              <a:t>ﾌﾟﾛｼﾞｪｸﾀ電源の</a:t>
            </a:r>
            <a:r>
              <a:rPr lang="en-US" altLang="ja-JP" sz="1200" b="0">
                <a:solidFill>
                  <a:schemeClr val="tx1"/>
                </a:solidFill>
                <a:latin typeface="HGP創英角ｺﾞｼｯｸUB" pitchFamily="50" charset="-128"/>
                <a:ea typeface="HGP創英角ｺﾞｼｯｸUB" pitchFamily="50" charset="-128"/>
              </a:rPr>
              <a:t>ON/OFF</a:t>
            </a:r>
            <a:r>
              <a:rPr lang="ja-JP" altLang="en-US" sz="1200" b="0">
                <a:solidFill>
                  <a:schemeClr val="tx1"/>
                </a:solidFill>
                <a:latin typeface="HGP創英角ｺﾞｼｯｸUB" pitchFamily="50" charset="-128"/>
                <a:ea typeface="HGP創英角ｺﾞｼｯｸUB" pitchFamily="50" charset="-128"/>
              </a:rPr>
              <a:t>を行う</a:t>
            </a:r>
          </a:p>
        </p:txBody>
      </p:sp>
      <p:sp>
        <p:nvSpPr>
          <p:cNvPr id="25630" name="Text Box 33"/>
          <p:cNvSpPr txBox="1">
            <a:spLocks noChangeArrowheads="1"/>
          </p:cNvSpPr>
          <p:nvPr/>
        </p:nvSpPr>
        <p:spPr bwMode="auto">
          <a:xfrm>
            <a:off x="900113" y="1052513"/>
            <a:ext cx="1222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ja-JP" altLang="en-US" sz="1200" b="0">
                <a:solidFill>
                  <a:schemeClr val="tx1"/>
                </a:solidFill>
                <a:latin typeface="HGP創英角ｺﾞｼｯｸUB" pitchFamily="50" charset="-128"/>
                <a:ea typeface="HGP創英角ｺﾞｼｯｸUB" pitchFamily="50" charset="-128"/>
              </a:rPr>
              <a:t>システム電源の</a:t>
            </a:r>
            <a:r>
              <a:rPr lang="en-US" altLang="ja-JP" sz="1200" b="0">
                <a:solidFill>
                  <a:schemeClr val="tx1"/>
                </a:solidFill>
                <a:latin typeface="HGP創英角ｺﾞｼｯｸUB" pitchFamily="50" charset="-128"/>
                <a:ea typeface="HGP創英角ｺﾞｼｯｸUB" pitchFamily="50" charset="-128"/>
              </a:rPr>
              <a:t>ON/OFF</a:t>
            </a:r>
            <a:r>
              <a:rPr lang="ja-JP" altLang="en-US" sz="1200" b="0">
                <a:solidFill>
                  <a:schemeClr val="tx1"/>
                </a:solidFill>
                <a:latin typeface="HGP創英角ｺﾞｼｯｸUB" pitchFamily="50" charset="-128"/>
                <a:ea typeface="HGP創英角ｺﾞｼｯｸUB" pitchFamily="50" charset="-128"/>
              </a:rPr>
              <a:t>を行う</a:t>
            </a:r>
          </a:p>
        </p:txBody>
      </p:sp>
      <p:sp>
        <p:nvSpPr>
          <p:cNvPr id="25631" name="Rectangle 35"/>
          <p:cNvSpPr>
            <a:spLocks noChangeArrowheads="1"/>
          </p:cNvSpPr>
          <p:nvPr/>
        </p:nvSpPr>
        <p:spPr bwMode="auto">
          <a:xfrm>
            <a:off x="179388" y="115888"/>
            <a:ext cx="2952750" cy="649287"/>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ja-JP" altLang="en-US" b="0">
                <a:solidFill>
                  <a:schemeClr val="tx1"/>
                </a:solidFill>
                <a:latin typeface="HGP創英角ｺﾞｼｯｸUB" pitchFamily="50" charset="-128"/>
                <a:ea typeface="HGP創英角ｺﾞｼｯｸUB" pitchFamily="50" charset="-128"/>
              </a:rPr>
              <a:t>コントローラーの操作方法 </a:t>
            </a:r>
            <a:br>
              <a:rPr lang="ja-JP" altLang="en-US" b="0">
                <a:solidFill>
                  <a:schemeClr val="tx1"/>
                </a:solidFill>
                <a:latin typeface="HGP創英角ｺﾞｼｯｸUB" pitchFamily="50" charset="-128"/>
                <a:ea typeface="HGP創英角ｺﾞｼｯｸUB" pitchFamily="50" charset="-128"/>
              </a:rPr>
            </a:br>
            <a:r>
              <a:rPr lang="ja-JP" altLang="en-US" b="0">
                <a:solidFill>
                  <a:schemeClr val="tx1"/>
                </a:solidFill>
                <a:latin typeface="HGP創英角ｺﾞｼｯｸUB" pitchFamily="50" charset="-128"/>
                <a:ea typeface="HGP創英角ｺﾞｼｯｸUB" pitchFamily="50" charset="-128"/>
              </a:rPr>
              <a:t>（プロジェクター２台構成）</a:t>
            </a:r>
            <a:endParaRPr lang="en-US" altLang="ja-JP" b="0">
              <a:solidFill>
                <a:schemeClr val="tx1"/>
              </a:solidFill>
              <a:latin typeface="HGP創英角ｺﾞｼｯｸUB" pitchFamily="50" charset="-128"/>
              <a:ea typeface="HGP創英角ｺﾞｼｯｸUB" pitchFamily="50" charset="-128"/>
            </a:endParaRPr>
          </a:p>
        </p:txBody>
      </p:sp>
      <p:sp>
        <p:nvSpPr>
          <p:cNvPr id="16406" name="Line 23"/>
          <p:cNvSpPr>
            <a:spLocks noChangeShapeType="1"/>
          </p:cNvSpPr>
          <p:nvPr/>
        </p:nvSpPr>
        <p:spPr bwMode="auto">
          <a:xfrm flipH="1">
            <a:off x="5292725" y="2060575"/>
            <a:ext cx="1079500" cy="647700"/>
          </a:xfrm>
          <a:prstGeom prst="line">
            <a:avLst/>
          </a:prstGeom>
          <a:noFill/>
          <a:ln w="38100">
            <a:solidFill>
              <a:srgbClr val="FF0000"/>
            </a:solidFill>
            <a:round/>
            <a:headEnd/>
            <a:tailEnd type="triangle" w="med" len="med"/>
          </a:ln>
          <a:effectLst>
            <a:glow rad="38100">
              <a:schemeClr val="bg1"/>
            </a:glow>
          </a:effectLst>
          <a:extLst>
            <a:ext uri="{909E8E84-426E-40DD-AFC4-6F175D3DCCD1}">
              <a14:hiddenFill xmlns:a14="http://schemas.microsoft.com/office/drawing/2010/main">
                <a:noFill/>
              </a14:hiddenFill>
            </a:ext>
          </a:extLst>
        </p:spPr>
        <p:txBody>
          <a:bodyPr>
            <a:spAutoFit/>
          </a:bodyPr>
          <a:lstStyle/>
          <a:p>
            <a:pPr>
              <a:defRPr/>
            </a:pPr>
            <a:endParaRPr lang="ja-JP" altLang="en-US">
              <a:ea typeface="ＭＳ Ｐゴシック" charset="-128"/>
            </a:endParaRPr>
          </a:p>
        </p:txBody>
      </p:sp>
      <p:sp>
        <p:nvSpPr>
          <p:cNvPr id="16407" name="Line 20"/>
          <p:cNvSpPr>
            <a:spLocks noChangeShapeType="1"/>
          </p:cNvSpPr>
          <p:nvPr/>
        </p:nvSpPr>
        <p:spPr bwMode="auto">
          <a:xfrm flipH="1">
            <a:off x="1908175" y="2444750"/>
            <a:ext cx="360363" cy="1081088"/>
          </a:xfrm>
          <a:prstGeom prst="line">
            <a:avLst/>
          </a:prstGeom>
          <a:noFill/>
          <a:ln w="38100">
            <a:solidFill>
              <a:srgbClr val="FF0000"/>
            </a:solidFill>
            <a:round/>
            <a:headEnd/>
            <a:tailEnd type="triangle" w="med" len="med"/>
          </a:ln>
          <a:effectLst>
            <a:glow rad="38100">
              <a:schemeClr val="bg1"/>
            </a:glow>
          </a:effectLst>
          <a:extLst>
            <a:ext uri="{909E8E84-426E-40DD-AFC4-6F175D3DCCD1}">
              <a14:hiddenFill xmlns:a14="http://schemas.microsoft.com/office/drawing/2010/main">
                <a:noFill/>
              </a14:hiddenFill>
            </a:ext>
          </a:extLst>
        </p:spPr>
        <p:txBody>
          <a:bodyPr>
            <a:spAutoFit/>
          </a:bodyPr>
          <a:lstStyle/>
          <a:p>
            <a:pPr>
              <a:defRPr/>
            </a:pPr>
            <a:endParaRPr lang="ja-JP" altLang="en-US">
              <a:ea typeface="ＭＳ Ｐゴシック" charset="-128"/>
            </a:endParaRPr>
          </a:p>
        </p:txBody>
      </p:sp>
      <p:sp>
        <p:nvSpPr>
          <p:cNvPr id="16408" name="Line 5"/>
          <p:cNvSpPr>
            <a:spLocks noChangeShapeType="1"/>
          </p:cNvSpPr>
          <p:nvPr/>
        </p:nvSpPr>
        <p:spPr bwMode="auto">
          <a:xfrm flipH="1">
            <a:off x="7812088" y="2060575"/>
            <a:ext cx="144462" cy="1439863"/>
          </a:xfrm>
          <a:prstGeom prst="line">
            <a:avLst/>
          </a:prstGeom>
          <a:noFill/>
          <a:ln w="38100">
            <a:solidFill>
              <a:srgbClr val="FF0000"/>
            </a:solidFill>
            <a:round/>
            <a:headEnd/>
            <a:tailEnd type="triangle" w="med" len="med"/>
          </a:ln>
          <a:effectLst>
            <a:glow rad="38100">
              <a:schemeClr val="bg1"/>
            </a:glow>
          </a:effectLst>
          <a:extLst>
            <a:ext uri="{909E8E84-426E-40DD-AFC4-6F175D3DCCD1}">
              <a14:hiddenFill xmlns:a14="http://schemas.microsoft.com/office/drawing/2010/main">
                <a:noFill/>
              </a14:hiddenFill>
            </a:ext>
          </a:extLst>
        </p:spPr>
        <p:txBody>
          <a:bodyPr>
            <a:spAutoFit/>
          </a:bodyPr>
          <a:lstStyle/>
          <a:p>
            <a:pPr>
              <a:defRPr/>
            </a:pPr>
            <a:endParaRPr lang="ja-JP" altLang="en-US">
              <a:ea typeface="ＭＳ Ｐゴシック" charset="-128"/>
            </a:endParaRPr>
          </a:p>
        </p:txBody>
      </p:sp>
      <p:pic>
        <p:nvPicPr>
          <p:cNvPr id="25641" name="Picture 26" descr="14G4F-5Fav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66050" y="115888"/>
            <a:ext cx="115093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42" name="Text Box 28"/>
          <p:cNvSpPr txBox="1">
            <a:spLocks noChangeArrowheads="1"/>
          </p:cNvSpPr>
          <p:nvPr/>
        </p:nvSpPr>
        <p:spPr bwMode="auto">
          <a:xfrm>
            <a:off x="2482850" y="4579938"/>
            <a:ext cx="49688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ja-JP" altLang="en-US" sz="1400" b="0">
                <a:solidFill>
                  <a:schemeClr val="tx1"/>
                </a:solidFill>
                <a:ea typeface="HGP創英角ｺﾞｼｯｸUB" pitchFamily="50" charset="-128"/>
              </a:rPr>
              <a:t>マイクだけをご使用の場合は</a:t>
            </a:r>
            <a:r>
              <a:rPr lang="ja-JP" altLang="en-US" sz="1400" b="0">
                <a:ea typeface="HGP創英角ｺﾞｼｯｸUB" pitchFamily="50" charset="-128"/>
              </a:rPr>
              <a:t>マイク音量</a:t>
            </a:r>
            <a:r>
              <a:rPr lang="ja-JP" altLang="en-US" sz="1400" b="0">
                <a:solidFill>
                  <a:schemeClr val="tx1"/>
                </a:solidFill>
                <a:ea typeface="HGP創英角ｺﾞｼｯｸUB" pitchFamily="50" charset="-128"/>
              </a:rPr>
              <a:t>の操作のみです</a:t>
            </a:r>
            <a:endParaRPr lang="ja-JP" altLang="en-US" sz="1400" b="0">
              <a:ea typeface="HGP創英角ｺﾞｼｯｸUB" pitchFamily="50" charset="-128"/>
            </a:endParaRPr>
          </a:p>
        </p:txBody>
      </p:sp>
      <p:sp>
        <p:nvSpPr>
          <p:cNvPr id="25643" name="Text Box 29"/>
          <p:cNvSpPr txBox="1">
            <a:spLocks noChangeArrowheads="1"/>
          </p:cNvSpPr>
          <p:nvPr/>
        </p:nvSpPr>
        <p:spPr bwMode="auto">
          <a:xfrm>
            <a:off x="3708400" y="5003800"/>
            <a:ext cx="4895850"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ja-JP" altLang="en-US" sz="1400" b="0">
                <a:solidFill>
                  <a:schemeClr val="tx1"/>
                </a:solidFill>
                <a:ea typeface="HGP創英角ｺﾞｼｯｸUB" pitchFamily="50" charset="-128"/>
              </a:rPr>
              <a:t>電動スクリーンは自動的に降下します。</a:t>
            </a:r>
            <a:r>
              <a:rPr lang="en-US" altLang="ja-JP" sz="1400" b="0">
                <a:solidFill>
                  <a:schemeClr val="tx1"/>
                </a:solidFill>
                <a:ea typeface="HGP創英角ｺﾞｼｯｸUB" pitchFamily="50" charset="-128"/>
              </a:rPr>
              <a:t/>
            </a:r>
            <a:br>
              <a:rPr lang="en-US" altLang="ja-JP" sz="1400" b="0">
                <a:solidFill>
                  <a:schemeClr val="tx1"/>
                </a:solidFill>
                <a:ea typeface="HGP創英角ｺﾞｼｯｸUB" pitchFamily="50" charset="-128"/>
              </a:rPr>
            </a:br>
            <a:r>
              <a:rPr lang="ja-JP" altLang="en-US" sz="1400" b="0">
                <a:solidFill>
                  <a:schemeClr val="tx1"/>
                </a:solidFill>
                <a:ea typeface="HGP創英角ｺﾞｼｯｸUB" pitchFamily="50" charset="-128"/>
              </a:rPr>
              <a:t>授業中に不要となった際は</a:t>
            </a:r>
            <a:r>
              <a:rPr lang="ja-JP" altLang="en-US" sz="1400" b="0">
                <a:ea typeface="HGP創英角ｺﾞｼｯｸUB" pitchFamily="50" charset="-128"/>
              </a:rPr>
              <a:t>電動スクリーンの</a:t>
            </a:r>
            <a:r>
              <a:rPr lang="en-US" altLang="ja-JP" sz="1400" b="0">
                <a:ea typeface="HGP創英角ｺﾞｼｯｸUB" pitchFamily="50" charset="-128"/>
              </a:rPr>
              <a:t/>
            </a:r>
            <a:br>
              <a:rPr lang="en-US" altLang="ja-JP" sz="1400" b="0">
                <a:ea typeface="HGP創英角ｺﾞｼｯｸUB" pitchFamily="50" charset="-128"/>
              </a:rPr>
            </a:br>
            <a:r>
              <a:rPr lang="ja-JP" altLang="en-US" sz="1400" b="0">
                <a:solidFill>
                  <a:schemeClr val="tx1"/>
                </a:solidFill>
                <a:ea typeface="HGP創英角ｺﾞｼｯｸUB" pitchFamily="50" charset="-128"/>
              </a:rPr>
              <a:t>「昇」ボタンで上昇させてプロジェクター電源をＯＦＦにして下さい　　</a:t>
            </a:r>
          </a:p>
        </p:txBody>
      </p:sp>
      <p:sp>
        <p:nvSpPr>
          <p:cNvPr id="25644" name="Text Box 30"/>
          <p:cNvSpPr txBox="1">
            <a:spLocks noChangeArrowheads="1"/>
          </p:cNvSpPr>
          <p:nvPr/>
        </p:nvSpPr>
        <p:spPr bwMode="auto">
          <a:xfrm>
            <a:off x="4483100" y="5719763"/>
            <a:ext cx="40322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ja-JP" altLang="en-US" sz="1400" b="0">
                <a:solidFill>
                  <a:schemeClr val="tx1"/>
                </a:solidFill>
                <a:ea typeface="HGP創英角ｺﾞｼｯｸUB" pitchFamily="50" charset="-128"/>
              </a:rPr>
              <a:t>各機器は主電源に連動していませんので個別にＯＮしてセットして下さい</a:t>
            </a:r>
            <a:endParaRPr lang="ja-JP" altLang="en-US" sz="1400" b="0">
              <a:ea typeface="HGP創英角ｺﾞｼｯｸUB" pitchFamily="50" charset="-128"/>
            </a:endParaRPr>
          </a:p>
        </p:txBody>
      </p:sp>
      <p:sp>
        <p:nvSpPr>
          <p:cNvPr id="25645" name="Text Box 31"/>
          <p:cNvSpPr txBox="1">
            <a:spLocks noChangeArrowheads="1"/>
          </p:cNvSpPr>
          <p:nvPr/>
        </p:nvSpPr>
        <p:spPr bwMode="auto">
          <a:xfrm>
            <a:off x="3995738" y="6165850"/>
            <a:ext cx="284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ja-JP" altLang="en-US" sz="1400" b="0">
                <a:ea typeface="HGP創英角ｺﾞｼｯｸUB" pitchFamily="50" charset="-128"/>
              </a:rPr>
              <a:t>スクリーンに投影されます</a:t>
            </a:r>
          </a:p>
        </p:txBody>
      </p:sp>
      <p:sp>
        <p:nvSpPr>
          <p:cNvPr id="25646" name="Rectangle 35"/>
          <p:cNvSpPr>
            <a:spLocks noChangeArrowheads="1"/>
          </p:cNvSpPr>
          <p:nvPr/>
        </p:nvSpPr>
        <p:spPr bwMode="auto">
          <a:xfrm>
            <a:off x="3635375" y="115888"/>
            <a:ext cx="3313113" cy="3603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ja-JP" altLang="en-US" b="0">
                <a:solidFill>
                  <a:srgbClr val="0033CC"/>
                </a:solidFill>
                <a:latin typeface="HGP創英角ｺﾞｼｯｸUB" pitchFamily="50" charset="-128"/>
                <a:ea typeface="HGP創英角ｺﾞｼｯｸUB" pitchFamily="50" charset="-128"/>
              </a:rPr>
              <a:t> （１４号館など操作卓タイプ）</a:t>
            </a:r>
            <a:r>
              <a:rPr lang="ja-JP" altLang="en-US">
                <a:latin typeface="HGP創英角ｺﾞｼｯｸUB" pitchFamily="50" charset="-128"/>
                <a:ea typeface="HGP創英角ｺﾞｼｯｸUB" pitchFamily="50" charset="-128"/>
              </a:rPr>
              <a:t> </a:t>
            </a:r>
            <a:endParaRPr lang="en-US" altLang="ja-JP" b="0">
              <a:solidFill>
                <a:srgbClr val="0033CC"/>
              </a:solidFill>
              <a:latin typeface="HGP創英角ｺﾞｼｯｸUB" pitchFamily="50" charset="-128"/>
              <a:ea typeface="HGP創英角ｺﾞｼｯｸUB" pitchFamily="50" charset="-128"/>
            </a:endParaRPr>
          </a:p>
        </p:txBody>
      </p:sp>
      <p:sp>
        <p:nvSpPr>
          <p:cNvPr id="25647" name="Text Box 25"/>
          <p:cNvSpPr txBox="1">
            <a:spLocks noChangeArrowheads="1"/>
          </p:cNvSpPr>
          <p:nvPr/>
        </p:nvSpPr>
        <p:spPr bwMode="auto">
          <a:xfrm>
            <a:off x="3635375" y="544513"/>
            <a:ext cx="3313113" cy="338137"/>
          </a:xfrm>
          <a:prstGeom prst="rect">
            <a:avLst/>
          </a:prstGeom>
          <a:solidFill>
            <a:srgbClr val="FFFF00"/>
          </a:solidFill>
          <a:ln w="9525">
            <a:solidFill>
              <a:schemeClr val="tx1"/>
            </a:solidFill>
            <a:miter lim="800000"/>
            <a:headEnd/>
            <a:tailEnd/>
          </a:ln>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algn="ctr" eaLnBrk="1" hangingPunct="1">
              <a:spcBef>
                <a:spcPct val="50000"/>
              </a:spcBef>
            </a:pPr>
            <a:r>
              <a:rPr lang="ja-JP" altLang="en-US" sz="1600" b="0">
                <a:ea typeface="HGP創英角ｺﾞｼｯｸUB" pitchFamily="50" charset="-128"/>
              </a:rPr>
              <a:t>基本動作は１台構成と同じです。</a:t>
            </a:r>
          </a:p>
        </p:txBody>
      </p:sp>
      <p:sp>
        <p:nvSpPr>
          <p:cNvPr id="25648" name="Rectangle 6"/>
          <p:cNvSpPr txBox="1">
            <a:spLocks noChangeArrowheads="1"/>
          </p:cNvSpPr>
          <p:nvPr/>
        </p:nvSpPr>
        <p:spPr bwMode="auto">
          <a:xfrm>
            <a:off x="0" y="6381750"/>
            <a:ext cx="5397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algn="r" eaLnBrk="1" hangingPunct="1"/>
            <a:fld id="{46A8B2D8-7FFF-4FEE-8EC7-14949021795E}" type="slidenum">
              <a:rPr lang="en-US" altLang="ja-JP" sz="1400" b="0">
                <a:solidFill>
                  <a:schemeClr val="tx1"/>
                </a:solidFill>
                <a:latin typeface="Meiryo UI" pitchFamily="50" charset="-128"/>
                <a:ea typeface="Meiryo UI" pitchFamily="50" charset="-128"/>
                <a:cs typeface="Meiryo UI" pitchFamily="50" charset="-128"/>
              </a:rPr>
              <a:pPr algn="r" eaLnBrk="1" hangingPunct="1"/>
              <a:t>23</a:t>
            </a:fld>
            <a:endParaRPr lang="en-US" altLang="ja-JP" sz="1400" b="0">
              <a:solidFill>
                <a:schemeClr val="tx1"/>
              </a:solidFill>
              <a:latin typeface="Meiryo UI" pitchFamily="50" charset="-128"/>
              <a:ea typeface="Meiryo UI" pitchFamily="50" charset="-128"/>
              <a:cs typeface="Meiryo UI" pitchFamily="50" charset="-128"/>
            </a:endParaRPr>
          </a:p>
        </p:txBody>
      </p:sp>
      <p:sp>
        <p:nvSpPr>
          <p:cNvPr id="35" name="Text Box 5"/>
          <p:cNvSpPr txBox="1">
            <a:spLocks noChangeArrowheads="1"/>
          </p:cNvSpPr>
          <p:nvPr/>
        </p:nvSpPr>
        <p:spPr bwMode="auto">
          <a:xfrm>
            <a:off x="5083175" y="6424613"/>
            <a:ext cx="4060825" cy="244475"/>
          </a:xfrm>
          <a:prstGeom prst="rect">
            <a:avLst/>
          </a:prstGeom>
          <a:noFill/>
          <a:ln w="0">
            <a:noFill/>
            <a:miter lim="800000"/>
            <a:headEnd/>
            <a:tailEnd/>
          </a:ln>
          <a:effectLst/>
        </p:spPr>
        <p:txBody>
          <a:bodyPr>
            <a:spAutoFit/>
          </a:bodyPr>
          <a:lstStyle>
            <a:lvl1pPr eaLnBrk="0" hangingPunct="0">
              <a:defRPr kumimoji="1" sz="2000" b="1">
                <a:solidFill>
                  <a:srgbClr val="FF0000"/>
                </a:solidFill>
                <a:latin typeface="Arial" charset="0"/>
                <a:ea typeface="HGP創英角ｺﾞｼｯｸUB" pitchFamily="50" charset="-128"/>
              </a:defRPr>
            </a:lvl1pPr>
            <a:lvl2pPr marL="742950" indent="-285750" eaLnBrk="0" hangingPunct="0">
              <a:defRPr kumimoji="1" sz="2000" b="1">
                <a:solidFill>
                  <a:srgbClr val="FF0000"/>
                </a:solidFill>
                <a:latin typeface="Arial" charset="0"/>
                <a:ea typeface="HGP創英角ｺﾞｼｯｸUB" pitchFamily="50" charset="-128"/>
              </a:defRPr>
            </a:lvl2pPr>
            <a:lvl3pPr marL="1143000" indent="-228600" eaLnBrk="0" hangingPunct="0">
              <a:defRPr kumimoji="1" sz="2000" b="1">
                <a:solidFill>
                  <a:srgbClr val="FF0000"/>
                </a:solidFill>
                <a:latin typeface="Arial" charset="0"/>
                <a:ea typeface="HGP創英角ｺﾞｼｯｸUB" pitchFamily="50" charset="-128"/>
              </a:defRPr>
            </a:lvl3pPr>
            <a:lvl4pPr marL="1600200" indent="-228600" eaLnBrk="0" hangingPunct="0">
              <a:defRPr kumimoji="1" sz="2000" b="1">
                <a:solidFill>
                  <a:srgbClr val="FF0000"/>
                </a:solidFill>
                <a:latin typeface="Arial" charset="0"/>
                <a:ea typeface="HGP創英角ｺﾞｼｯｸUB" pitchFamily="50" charset="-128"/>
              </a:defRPr>
            </a:lvl4pPr>
            <a:lvl5pPr marL="2057400" indent="-228600" eaLnBrk="0" hangingPunct="0">
              <a:defRPr kumimoji="1" sz="2000" b="1">
                <a:solidFill>
                  <a:srgbClr val="FF0000"/>
                </a:solidFill>
                <a:latin typeface="Arial" charset="0"/>
                <a:ea typeface="HGP創英角ｺﾞｼｯｸUB" pitchFamily="50" charset="-128"/>
              </a:defRPr>
            </a:lvl5pPr>
            <a:lvl6pPr marL="25146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6pPr>
            <a:lvl7pPr marL="29718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7pPr>
            <a:lvl8pPr marL="34290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8pPr>
            <a:lvl9pPr marL="38862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9pPr>
          </a:lstStyle>
          <a:p>
            <a:pPr algn="ctr" eaLnBrk="1" hangingPunct="1">
              <a:defRPr/>
            </a:pPr>
            <a:r>
              <a:rPr lang="en-US" altLang="ja-JP" sz="1000" b="0" dirty="0">
                <a:solidFill>
                  <a:schemeClr val="tx1">
                    <a:lumMod val="75000"/>
                    <a:lumOff val="25000"/>
                  </a:schemeClr>
                </a:solidFill>
                <a:latin typeface="Meiryo UI" pitchFamily="50" charset="-128"/>
                <a:ea typeface="Meiryo UI" pitchFamily="50" charset="-128"/>
                <a:cs typeface="Meiryo UI" pitchFamily="50" charset="-128"/>
              </a:rPr>
              <a:t>Copyright (C) </a:t>
            </a:r>
            <a:r>
              <a:rPr lang="en-US" altLang="ja-JP" sz="1000" b="0" dirty="0" smtClean="0">
                <a:solidFill>
                  <a:schemeClr val="tx1">
                    <a:lumMod val="75000"/>
                    <a:lumOff val="25000"/>
                  </a:schemeClr>
                </a:solidFill>
                <a:latin typeface="Meiryo UI" pitchFamily="50" charset="-128"/>
                <a:ea typeface="Meiryo UI" pitchFamily="50" charset="-128"/>
                <a:cs typeface="Meiryo UI" pitchFamily="50" charset="-128"/>
              </a:rPr>
              <a:t>2013, </a:t>
            </a:r>
            <a:r>
              <a:rPr lang="en-US" altLang="ja-JP" sz="1000" b="0" dirty="0">
                <a:solidFill>
                  <a:schemeClr val="tx1">
                    <a:lumMod val="75000"/>
                    <a:lumOff val="25000"/>
                  </a:schemeClr>
                </a:solidFill>
                <a:latin typeface="Meiryo UI" pitchFamily="50" charset="-128"/>
                <a:ea typeface="Meiryo UI" pitchFamily="50" charset="-128"/>
                <a:cs typeface="Meiryo UI" pitchFamily="50" charset="-128"/>
              </a:rPr>
              <a:t>WPO </a:t>
            </a:r>
            <a:r>
              <a:rPr lang="en-US" altLang="ja-JP" sz="1000" b="0" dirty="0" smtClean="0">
                <a:solidFill>
                  <a:schemeClr val="tx1">
                    <a:lumMod val="75000"/>
                    <a:lumOff val="25000"/>
                  </a:schemeClr>
                </a:solidFill>
                <a:latin typeface="Meiryo UI" pitchFamily="50" charset="-128"/>
                <a:ea typeface="Meiryo UI" pitchFamily="50" charset="-128"/>
                <a:cs typeface="Meiryo UI" pitchFamily="50" charset="-128"/>
              </a:rPr>
              <a:t>AV</a:t>
            </a:r>
            <a:r>
              <a:rPr lang="ja-JP" altLang="en-US" sz="1000" b="0" dirty="0">
                <a:solidFill>
                  <a:schemeClr val="tx1">
                    <a:lumMod val="75000"/>
                    <a:lumOff val="25000"/>
                  </a:schemeClr>
                </a:solidFill>
                <a:latin typeface="Meiryo UI" pitchFamily="50" charset="-128"/>
                <a:ea typeface="Meiryo UI" pitchFamily="50" charset="-128"/>
                <a:cs typeface="Meiryo UI" pitchFamily="50" charset="-128"/>
              </a:rPr>
              <a:t> </a:t>
            </a:r>
            <a:r>
              <a:rPr lang="en-US" altLang="ja-JP" sz="1000" b="0" dirty="0" smtClean="0">
                <a:solidFill>
                  <a:schemeClr val="tx1">
                    <a:lumMod val="75000"/>
                    <a:lumOff val="25000"/>
                  </a:schemeClr>
                </a:solidFill>
                <a:latin typeface="Meiryo UI" pitchFamily="50" charset="-128"/>
                <a:ea typeface="Meiryo UI" pitchFamily="50" charset="-128"/>
                <a:cs typeface="Meiryo UI" pitchFamily="50" charset="-128"/>
              </a:rPr>
              <a:t>Support</a:t>
            </a:r>
            <a:r>
              <a:rPr lang="en-US" altLang="ja-JP" sz="1000" b="0" dirty="0">
                <a:solidFill>
                  <a:schemeClr val="tx1">
                    <a:lumMod val="75000"/>
                    <a:lumOff val="25000"/>
                  </a:schemeClr>
                </a:solidFill>
                <a:latin typeface="Meiryo UI" pitchFamily="50" charset="-128"/>
                <a:ea typeface="Meiryo UI" pitchFamily="50" charset="-128"/>
                <a:cs typeface="Meiryo UI" pitchFamily="50" charset="-128"/>
              </a:rPr>
              <a:t>. All rights reserved.</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6" descr="入力ケーブル類"/>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1196975"/>
            <a:ext cx="4248150" cy="318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AutoShape 3"/>
          <p:cNvSpPr>
            <a:spLocks noChangeArrowheads="1"/>
          </p:cNvSpPr>
          <p:nvPr/>
        </p:nvSpPr>
        <p:spPr bwMode="auto">
          <a:xfrm>
            <a:off x="7380288" y="1268413"/>
            <a:ext cx="1368425" cy="603250"/>
          </a:xfrm>
          <a:prstGeom prst="wedgeRoundRectCallout">
            <a:avLst>
              <a:gd name="adj1" fmla="val -24708"/>
              <a:gd name="adj2" fmla="val 12106"/>
              <a:gd name="adj3" fmla="val 16667"/>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spcBef>
                <a:spcPct val="50000"/>
              </a:spcBef>
            </a:pPr>
            <a:r>
              <a:rPr lang="ja-JP" altLang="en-US" sz="1400" b="0">
                <a:latin typeface="HGP創英角ｺﾞｼｯｸUB" pitchFamily="50" charset="-128"/>
                <a:ea typeface="HGP創英角ｺﾞｼｯｸUB" pitchFamily="50" charset="-128"/>
              </a:rPr>
              <a:t>有線マイク　　端子</a:t>
            </a:r>
          </a:p>
        </p:txBody>
      </p:sp>
      <p:sp>
        <p:nvSpPr>
          <p:cNvPr id="26628" name="AutoShape 4"/>
          <p:cNvSpPr>
            <a:spLocks noChangeArrowheads="1"/>
          </p:cNvSpPr>
          <p:nvPr/>
        </p:nvSpPr>
        <p:spPr bwMode="auto">
          <a:xfrm>
            <a:off x="7404100" y="2379663"/>
            <a:ext cx="1368425" cy="398462"/>
          </a:xfrm>
          <a:prstGeom prst="wedgeRoundRectCallout">
            <a:avLst>
              <a:gd name="adj1" fmla="val -32713"/>
              <a:gd name="adj2" fmla="val -8463"/>
              <a:gd name="adj3" fmla="val 16667"/>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spcBef>
                <a:spcPct val="50000"/>
              </a:spcBef>
            </a:pPr>
            <a:r>
              <a:rPr lang="en-US" altLang="ja-JP" sz="1400" b="0">
                <a:latin typeface="HGP創英角ｺﾞｼｯｸUB" pitchFamily="50" charset="-128"/>
                <a:ea typeface="HGP創英角ｺﾞｼｯｸUB" pitchFamily="50" charset="-128"/>
              </a:rPr>
              <a:t>AC</a:t>
            </a:r>
            <a:r>
              <a:rPr lang="ja-JP" altLang="en-US" sz="1400" b="0">
                <a:latin typeface="HGP創英角ｺﾞｼｯｸUB" pitchFamily="50" charset="-128"/>
                <a:ea typeface="HGP創英角ｺﾞｼｯｸUB" pitchFamily="50" charset="-128"/>
              </a:rPr>
              <a:t>コンセント</a:t>
            </a:r>
          </a:p>
        </p:txBody>
      </p:sp>
      <p:sp>
        <p:nvSpPr>
          <p:cNvPr id="26629" name="AutoShape 9"/>
          <p:cNvSpPr>
            <a:spLocks noChangeArrowheads="1"/>
          </p:cNvSpPr>
          <p:nvPr/>
        </p:nvSpPr>
        <p:spPr bwMode="auto">
          <a:xfrm>
            <a:off x="539750" y="1268413"/>
            <a:ext cx="1368425" cy="568325"/>
          </a:xfrm>
          <a:prstGeom prst="wedgeRoundRectCallout">
            <a:avLst>
              <a:gd name="adj1" fmla="val -10903"/>
              <a:gd name="adj2" fmla="val -18435"/>
              <a:gd name="adj3" fmla="val 16667"/>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spcBef>
                <a:spcPct val="50000"/>
              </a:spcBef>
            </a:pPr>
            <a:r>
              <a:rPr lang="ja-JP" altLang="en-US" sz="1400" b="0">
                <a:latin typeface="HGP創英角ｺﾞｼｯｸUB" pitchFamily="50" charset="-128"/>
                <a:ea typeface="HGP創英角ｺﾞｼｯｸUB" pitchFamily="50" charset="-128"/>
              </a:rPr>
              <a:t>外部ＰＣ入力ケーブル</a:t>
            </a:r>
          </a:p>
        </p:txBody>
      </p:sp>
      <p:sp>
        <p:nvSpPr>
          <p:cNvPr id="26630" name="AutoShape 10"/>
          <p:cNvSpPr>
            <a:spLocks noChangeArrowheads="1"/>
          </p:cNvSpPr>
          <p:nvPr/>
        </p:nvSpPr>
        <p:spPr bwMode="auto">
          <a:xfrm>
            <a:off x="7404100" y="3979863"/>
            <a:ext cx="1368425" cy="555625"/>
          </a:xfrm>
          <a:prstGeom prst="wedgeRoundRectCallout">
            <a:avLst>
              <a:gd name="adj1" fmla="val -35037"/>
              <a:gd name="adj2" fmla="val -2000"/>
              <a:gd name="adj3" fmla="val 16667"/>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spcBef>
                <a:spcPct val="50000"/>
              </a:spcBef>
            </a:pPr>
            <a:r>
              <a:rPr lang="ja-JP" altLang="en-US" sz="1400" b="0">
                <a:latin typeface="HGP創英角ｺﾞｼｯｸUB" pitchFamily="50" charset="-128"/>
                <a:ea typeface="HGP創英角ｺﾞｼｯｸUB" pitchFamily="50" charset="-128"/>
              </a:rPr>
              <a:t>情報コンセント接続ケーブル</a:t>
            </a:r>
            <a:endParaRPr lang="en-US" altLang="ja-JP" sz="1400" b="0">
              <a:latin typeface="HGP創英角ｺﾞｼｯｸUB" pitchFamily="50" charset="-128"/>
              <a:ea typeface="HGP創英角ｺﾞｼｯｸUB" pitchFamily="50" charset="-128"/>
            </a:endParaRPr>
          </a:p>
        </p:txBody>
      </p:sp>
      <p:sp>
        <p:nvSpPr>
          <p:cNvPr id="17415" name="Line 12"/>
          <p:cNvSpPr>
            <a:spLocks noChangeShapeType="1"/>
          </p:cNvSpPr>
          <p:nvPr/>
        </p:nvSpPr>
        <p:spPr bwMode="auto">
          <a:xfrm>
            <a:off x="1908175" y="1557338"/>
            <a:ext cx="1584325" cy="1223962"/>
          </a:xfrm>
          <a:prstGeom prst="line">
            <a:avLst/>
          </a:prstGeom>
          <a:noFill/>
          <a:ln w="38100">
            <a:solidFill>
              <a:srgbClr val="FF0000"/>
            </a:solidFill>
            <a:round/>
            <a:headEnd/>
            <a:tailEnd type="triangle" w="med" len="med"/>
          </a:ln>
          <a:effectLst>
            <a:glow rad="38100">
              <a:schemeClr val="bg1"/>
            </a:glow>
          </a:effectLst>
          <a:extLst>
            <a:ext uri="{909E8E84-426E-40DD-AFC4-6F175D3DCCD1}">
              <a14:hiddenFill xmlns:a14="http://schemas.microsoft.com/office/drawing/2010/main">
                <a:noFill/>
              </a14:hiddenFill>
            </a:ext>
          </a:extLst>
        </p:spPr>
        <p:txBody>
          <a:bodyPr>
            <a:spAutoFit/>
          </a:bodyPr>
          <a:lstStyle/>
          <a:p>
            <a:pPr>
              <a:defRPr/>
            </a:pPr>
            <a:endParaRPr lang="ja-JP" altLang="en-US">
              <a:ea typeface="ＭＳ Ｐゴシック" charset="-128"/>
            </a:endParaRPr>
          </a:p>
        </p:txBody>
      </p:sp>
      <p:sp>
        <p:nvSpPr>
          <p:cNvPr id="17416" name="Line 13"/>
          <p:cNvSpPr>
            <a:spLocks noChangeShapeType="1"/>
          </p:cNvSpPr>
          <p:nvPr/>
        </p:nvSpPr>
        <p:spPr bwMode="auto">
          <a:xfrm flipH="1" flipV="1">
            <a:off x="6227763" y="2997200"/>
            <a:ext cx="1152525" cy="720725"/>
          </a:xfrm>
          <a:prstGeom prst="line">
            <a:avLst/>
          </a:prstGeom>
          <a:noFill/>
          <a:ln w="38100">
            <a:solidFill>
              <a:srgbClr val="FF0000"/>
            </a:solidFill>
            <a:round/>
            <a:headEnd/>
            <a:tailEnd type="triangle" w="med" len="med"/>
          </a:ln>
          <a:effectLst>
            <a:glow rad="38100">
              <a:schemeClr val="bg1"/>
            </a:glow>
          </a:effectLst>
          <a:extLst>
            <a:ext uri="{909E8E84-426E-40DD-AFC4-6F175D3DCCD1}">
              <a14:hiddenFill xmlns:a14="http://schemas.microsoft.com/office/drawing/2010/main">
                <a:noFill/>
              </a14:hiddenFill>
            </a:ext>
          </a:extLst>
        </p:spPr>
        <p:txBody>
          <a:bodyPr>
            <a:spAutoFit/>
          </a:bodyPr>
          <a:lstStyle/>
          <a:p>
            <a:pPr>
              <a:defRPr/>
            </a:pPr>
            <a:endParaRPr lang="ja-JP" altLang="en-US">
              <a:ea typeface="ＭＳ Ｐゴシック" charset="-128"/>
            </a:endParaRPr>
          </a:p>
        </p:txBody>
      </p:sp>
      <p:sp>
        <p:nvSpPr>
          <p:cNvPr id="17417" name="Line 14"/>
          <p:cNvSpPr>
            <a:spLocks noChangeShapeType="1"/>
          </p:cNvSpPr>
          <p:nvPr/>
        </p:nvSpPr>
        <p:spPr bwMode="auto">
          <a:xfrm flipH="1">
            <a:off x="5795963" y="1557338"/>
            <a:ext cx="1584325" cy="863600"/>
          </a:xfrm>
          <a:prstGeom prst="line">
            <a:avLst/>
          </a:prstGeom>
          <a:noFill/>
          <a:ln w="38100">
            <a:solidFill>
              <a:srgbClr val="FF0000"/>
            </a:solidFill>
            <a:round/>
            <a:headEnd/>
            <a:tailEnd type="triangle" w="med" len="med"/>
          </a:ln>
          <a:effectLst>
            <a:glow rad="38100">
              <a:schemeClr val="bg1"/>
            </a:glow>
          </a:effectLst>
          <a:extLst>
            <a:ext uri="{909E8E84-426E-40DD-AFC4-6F175D3DCCD1}">
              <a14:hiddenFill xmlns:a14="http://schemas.microsoft.com/office/drawing/2010/main">
                <a:noFill/>
              </a14:hiddenFill>
            </a:ext>
          </a:extLst>
        </p:spPr>
        <p:txBody>
          <a:bodyPr>
            <a:spAutoFit/>
          </a:bodyPr>
          <a:lstStyle/>
          <a:p>
            <a:pPr>
              <a:defRPr/>
            </a:pPr>
            <a:endParaRPr lang="ja-JP" altLang="en-US">
              <a:ea typeface="ＭＳ Ｐゴシック" charset="-128"/>
            </a:endParaRPr>
          </a:p>
        </p:txBody>
      </p:sp>
      <p:sp>
        <p:nvSpPr>
          <p:cNvPr id="26640" name="Text Box 25"/>
          <p:cNvSpPr txBox="1">
            <a:spLocks noChangeArrowheads="1"/>
          </p:cNvSpPr>
          <p:nvPr/>
        </p:nvSpPr>
        <p:spPr bwMode="auto">
          <a:xfrm>
            <a:off x="7380288" y="1892300"/>
            <a:ext cx="1370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ja-JP" altLang="en-US" sz="1200" b="0">
                <a:solidFill>
                  <a:schemeClr val="tx1"/>
                </a:solidFill>
                <a:latin typeface="HGP創英角ｺﾞｼｯｸUB" pitchFamily="50" charset="-128"/>
                <a:ea typeface="HGP創英角ｺﾞｼｯｸUB" pitchFamily="50" charset="-128"/>
              </a:rPr>
              <a:t>有線ﾏｲｸを使用する際に使用</a:t>
            </a:r>
          </a:p>
        </p:txBody>
      </p:sp>
      <p:sp>
        <p:nvSpPr>
          <p:cNvPr id="26641" name="Text Box 26"/>
          <p:cNvSpPr txBox="1">
            <a:spLocks noChangeArrowheads="1"/>
          </p:cNvSpPr>
          <p:nvPr/>
        </p:nvSpPr>
        <p:spPr bwMode="auto">
          <a:xfrm>
            <a:off x="7426325" y="2803525"/>
            <a:ext cx="137001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ja-JP" altLang="en-US" sz="1200" b="0">
                <a:solidFill>
                  <a:schemeClr val="tx1"/>
                </a:solidFill>
                <a:latin typeface="HGP創英角ｺﾞｼｯｸUB" pitchFamily="50" charset="-128"/>
                <a:ea typeface="HGP創英角ｺﾞｼｯｸUB" pitchFamily="50" charset="-128"/>
              </a:rPr>
              <a:t>持込機器の</a:t>
            </a:r>
            <a:r>
              <a:rPr lang="en-US" altLang="ja-JP" sz="1200" b="0">
                <a:solidFill>
                  <a:schemeClr val="tx1"/>
                </a:solidFill>
                <a:latin typeface="HGP創英角ｺﾞｼｯｸUB" pitchFamily="50" charset="-128"/>
                <a:ea typeface="HGP創英角ｺﾞｼｯｸUB" pitchFamily="50" charset="-128"/>
              </a:rPr>
              <a:t>AC</a:t>
            </a:r>
            <a:r>
              <a:rPr lang="ja-JP" altLang="en-US" sz="1200" b="0">
                <a:solidFill>
                  <a:schemeClr val="tx1"/>
                </a:solidFill>
                <a:latin typeface="HGP創英角ｺﾞｼｯｸUB" pitchFamily="50" charset="-128"/>
                <a:ea typeface="HGP創英角ｺﾞｼｯｸUB" pitchFamily="50" charset="-128"/>
              </a:rPr>
              <a:t>として使用</a:t>
            </a:r>
            <a:endParaRPr lang="en-US" altLang="ja-JP" sz="1200" b="0">
              <a:solidFill>
                <a:schemeClr val="tx1"/>
              </a:solidFill>
              <a:latin typeface="HGP創英角ｺﾞｼｯｸUB" pitchFamily="50" charset="-128"/>
              <a:ea typeface="HGP創英角ｺﾞｼｯｸUB" pitchFamily="50" charset="-128"/>
            </a:endParaRPr>
          </a:p>
          <a:p>
            <a:pPr eaLnBrk="1" hangingPunct="1">
              <a:spcBef>
                <a:spcPct val="50000"/>
              </a:spcBef>
            </a:pPr>
            <a:r>
              <a:rPr lang="ja-JP" altLang="en-US" sz="1200" b="0">
                <a:solidFill>
                  <a:schemeClr val="tx1"/>
                </a:solidFill>
                <a:latin typeface="HGP創英角ｺﾞｼｯｸUB" pitchFamily="50" charset="-128"/>
                <a:ea typeface="HGP創英角ｺﾞｼｯｸUB" pitchFamily="50" charset="-128"/>
              </a:rPr>
              <a:t>注意：消費電力の大きなものは利用しないでください。</a:t>
            </a:r>
          </a:p>
        </p:txBody>
      </p:sp>
      <p:sp>
        <p:nvSpPr>
          <p:cNvPr id="26642" name="Text Box 27"/>
          <p:cNvSpPr txBox="1">
            <a:spLocks noChangeArrowheads="1"/>
          </p:cNvSpPr>
          <p:nvPr/>
        </p:nvSpPr>
        <p:spPr bwMode="auto">
          <a:xfrm>
            <a:off x="7404100" y="4508500"/>
            <a:ext cx="13700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ja-JP" altLang="en-US" sz="1200" b="0">
                <a:solidFill>
                  <a:schemeClr val="tx1"/>
                </a:solidFill>
                <a:latin typeface="HGP創英角ｺﾞｼｯｸUB" pitchFamily="50" charset="-128"/>
                <a:ea typeface="HGP創英角ｺﾞｼｯｸUB" pitchFamily="50" charset="-128"/>
              </a:rPr>
              <a:t>持込のﾊﾟｿｺﾝをﾈｯﾄﾜｰｸに接続したい場合に使用</a:t>
            </a:r>
            <a:endParaRPr lang="en-US" altLang="ja-JP" sz="1200" b="0">
              <a:solidFill>
                <a:schemeClr val="tx1"/>
              </a:solidFill>
              <a:latin typeface="HGP創英角ｺﾞｼｯｸUB" pitchFamily="50" charset="-128"/>
              <a:ea typeface="HGP創英角ｺﾞｼｯｸUB" pitchFamily="50" charset="-128"/>
            </a:endParaRPr>
          </a:p>
        </p:txBody>
      </p:sp>
      <p:sp>
        <p:nvSpPr>
          <p:cNvPr id="26643" name="Text Box 28"/>
          <p:cNvSpPr txBox="1">
            <a:spLocks noChangeArrowheads="1"/>
          </p:cNvSpPr>
          <p:nvPr/>
        </p:nvSpPr>
        <p:spPr bwMode="auto">
          <a:xfrm>
            <a:off x="539750" y="1844675"/>
            <a:ext cx="1370013"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ja-JP" altLang="en-US" sz="1200" b="0">
                <a:solidFill>
                  <a:schemeClr val="tx1"/>
                </a:solidFill>
                <a:latin typeface="HGP創英角ｺﾞｼｯｸUB" pitchFamily="50" charset="-128"/>
                <a:ea typeface="HGP創英角ｺﾞｼｯｸUB" pitchFamily="50" charset="-128"/>
              </a:rPr>
              <a:t>持込のﾊﾟｿｺﾝからﾌﾟﾛｼﾞｪｸﾀｰ表示したい場合に使用</a:t>
            </a:r>
            <a:endParaRPr lang="en-US" altLang="ja-JP" sz="1200" b="0">
              <a:solidFill>
                <a:schemeClr val="tx1"/>
              </a:solidFill>
              <a:latin typeface="HGP創英角ｺﾞｼｯｸUB" pitchFamily="50" charset="-128"/>
              <a:ea typeface="HGP創英角ｺﾞｼｯｸUB" pitchFamily="50" charset="-128"/>
            </a:endParaRPr>
          </a:p>
        </p:txBody>
      </p:sp>
      <p:sp>
        <p:nvSpPr>
          <p:cNvPr id="26644" name="AutoShape 7"/>
          <p:cNvSpPr>
            <a:spLocks noChangeArrowheads="1"/>
          </p:cNvSpPr>
          <p:nvPr/>
        </p:nvSpPr>
        <p:spPr bwMode="auto">
          <a:xfrm>
            <a:off x="539750" y="3717925"/>
            <a:ext cx="1368425" cy="577850"/>
          </a:xfrm>
          <a:prstGeom prst="wedgeRoundRectCallout">
            <a:avLst>
              <a:gd name="adj1" fmla="val 44083"/>
              <a:gd name="adj2" fmla="val -7968"/>
              <a:gd name="adj3" fmla="val 16667"/>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spcBef>
                <a:spcPct val="50000"/>
              </a:spcBef>
            </a:pPr>
            <a:r>
              <a:rPr lang="ja-JP" altLang="en-US" sz="1400" b="0">
                <a:latin typeface="HGP創英角ｺﾞｼｯｸUB" pitchFamily="50" charset="-128"/>
                <a:ea typeface="HGP創英角ｺﾞｼｯｸUB" pitchFamily="50" charset="-128"/>
              </a:rPr>
              <a:t>外部ＡＶ入力ケーブル</a:t>
            </a:r>
          </a:p>
        </p:txBody>
      </p:sp>
      <p:sp>
        <p:nvSpPr>
          <p:cNvPr id="17423" name="Line 8"/>
          <p:cNvSpPr>
            <a:spLocks noChangeShapeType="1"/>
          </p:cNvSpPr>
          <p:nvPr/>
        </p:nvSpPr>
        <p:spPr bwMode="auto">
          <a:xfrm flipV="1">
            <a:off x="1908175" y="3860800"/>
            <a:ext cx="2951163" cy="144463"/>
          </a:xfrm>
          <a:prstGeom prst="line">
            <a:avLst/>
          </a:prstGeom>
          <a:noFill/>
          <a:ln w="38100">
            <a:solidFill>
              <a:srgbClr val="FF0000"/>
            </a:solidFill>
            <a:round/>
            <a:headEnd/>
            <a:tailEnd type="triangle" w="med" len="med"/>
          </a:ln>
          <a:effectLst>
            <a:glow rad="38100">
              <a:schemeClr val="bg1"/>
            </a:glow>
          </a:effectLst>
          <a:extLst>
            <a:ext uri="{909E8E84-426E-40DD-AFC4-6F175D3DCCD1}">
              <a14:hiddenFill xmlns:a14="http://schemas.microsoft.com/office/drawing/2010/main">
                <a:noFill/>
              </a14:hiddenFill>
            </a:ext>
          </a:extLst>
        </p:spPr>
        <p:txBody>
          <a:bodyPr>
            <a:spAutoFit/>
          </a:bodyPr>
          <a:lstStyle/>
          <a:p>
            <a:pPr>
              <a:defRPr/>
            </a:pPr>
            <a:endParaRPr lang="ja-JP" altLang="en-US">
              <a:ea typeface="ＭＳ Ｐゴシック" charset="-128"/>
            </a:endParaRPr>
          </a:p>
        </p:txBody>
      </p:sp>
      <p:sp>
        <p:nvSpPr>
          <p:cNvPr id="26648" name="Text Box 29"/>
          <p:cNvSpPr txBox="1">
            <a:spLocks noChangeArrowheads="1"/>
          </p:cNvSpPr>
          <p:nvPr/>
        </p:nvSpPr>
        <p:spPr bwMode="auto">
          <a:xfrm>
            <a:off x="468313" y="4294188"/>
            <a:ext cx="1512887"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ja-JP" altLang="en-US" sz="1200" b="0">
                <a:solidFill>
                  <a:schemeClr val="tx1"/>
                </a:solidFill>
                <a:latin typeface="HGP創英角ｺﾞｼｯｸUB" pitchFamily="50" charset="-128"/>
                <a:ea typeface="HGP創英角ｺﾞｼｯｸUB" pitchFamily="50" charset="-128"/>
              </a:rPr>
              <a:t>持込の</a:t>
            </a:r>
            <a:r>
              <a:rPr lang="en-US" altLang="ja-JP" sz="1200" b="0">
                <a:solidFill>
                  <a:schemeClr val="tx1"/>
                </a:solidFill>
                <a:latin typeface="HGP創英角ｺﾞｼｯｸUB" pitchFamily="50" charset="-128"/>
                <a:ea typeface="HGP創英角ｺﾞｼｯｸUB" pitchFamily="50" charset="-128"/>
              </a:rPr>
              <a:t>AV</a:t>
            </a:r>
            <a:r>
              <a:rPr lang="ja-JP" altLang="en-US" sz="1200" b="0">
                <a:solidFill>
                  <a:schemeClr val="tx1"/>
                </a:solidFill>
                <a:latin typeface="HGP創英角ｺﾞｼｯｸUB" pitchFamily="50" charset="-128"/>
                <a:ea typeface="HGP創英角ｺﾞｼｯｸUB" pitchFamily="50" charset="-128"/>
              </a:rPr>
              <a:t>機器をﾌﾟﾛｼﾞｪｸﾀｰ表示したい場合に接続</a:t>
            </a:r>
          </a:p>
        </p:txBody>
      </p:sp>
      <p:sp>
        <p:nvSpPr>
          <p:cNvPr id="17425" name="Line 14"/>
          <p:cNvSpPr>
            <a:spLocks noChangeShapeType="1"/>
          </p:cNvSpPr>
          <p:nvPr/>
        </p:nvSpPr>
        <p:spPr bwMode="auto">
          <a:xfrm flipH="1" flipV="1">
            <a:off x="6300788" y="2565400"/>
            <a:ext cx="1079500" cy="71438"/>
          </a:xfrm>
          <a:prstGeom prst="line">
            <a:avLst/>
          </a:prstGeom>
          <a:noFill/>
          <a:ln w="38100">
            <a:solidFill>
              <a:srgbClr val="FF0000"/>
            </a:solidFill>
            <a:round/>
            <a:headEnd/>
            <a:tailEnd type="triangle" w="med" len="med"/>
          </a:ln>
          <a:effectLst>
            <a:glow rad="38100">
              <a:schemeClr val="bg1"/>
            </a:glow>
          </a:effectLst>
          <a:extLst>
            <a:ext uri="{909E8E84-426E-40DD-AFC4-6F175D3DCCD1}">
              <a14:hiddenFill xmlns:a14="http://schemas.microsoft.com/office/drawing/2010/main">
                <a:noFill/>
              </a14:hiddenFill>
            </a:ext>
          </a:extLst>
        </p:spPr>
        <p:txBody>
          <a:bodyPr>
            <a:spAutoFit/>
          </a:bodyPr>
          <a:lstStyle/>
          <a:p>
            <a:pPr>
              <a:defRPr/>
            </a:pPr>
            <a:endParaRPr lang="ja-JP" altLang="en-US">
              <a:ea typeface="ＭＳ Ｐゴシック" charset="-128"/>
            </a:endParaRPr>
          </a:p>
        </p:txBody>
      </p:sp>
      <p:sp>
        <p:nvSpPr>
          <p:cNvPr id="26652" name="AutoShape 9"/>
          <p:cNvSpPr>
            <a:spLocks noChangeArrowheads="1"/>
          </p:cNvSpPr>
          <p:nvPr/>
        </p:nvSpPr>
        <p:spPr bwMode="auto">
          <a:xfrm>
            <a:off x="539750" y="2493963"/>
            <a:ext cx="1368425" cy="568325"/>
          </a:xfrm>
          <a:prstGeom prst="wedgeRoundRectCallout">
            <a:avLst>
              <a:gd name="adj1" fmla="val -24130"/>
              <a:gd name="adj2" fmla="val -16759"/>
              <a:gd name="adj3" fmla="val 16667"/>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spcBef>
                <a:spcPct val="50000"/>
              </a:spcBef>
            </a:pPr>
            <a:r>
              <a:rPr lang="ja-JP" altLang="en-US" sz="1400" b="0">
                <a:latin typeface="HGP創英角ｺﾞｼｯｸUB" pitchFamily="50" charset="-128"/>
                <a:ea typeface="HGP創英角ｺﾞｼｯｸUB" pitchFamily="50" charset="-128"/>
              </a:rPr>
              <a:t>外部ＰＣ音声入力ケーブル</a:t>
            </a:r>
          </a:p>
        </p:txBody>
      </p:sp>
      <p:sp>
        <p:nvSpPr>
          <p:cNvPr id="26653" name="Text Box 28"/>
          <p:cNvSpPr txBox="1">
            <a:spLocks noChangeArrowheads="1"/>
          </p:cNvSpPr>
          <p:nvPr/>
        </p:nvSpPr>
        <p:spPr bwMode="auto">
          <a:xfrm>
            <a:off x="539750" y="3068638"/>
            <a:ext cx="1370013"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ja-JP" altLang="en-US" sz="1200" b="0">
                <a:solidFill>
                  <a:schemeClr val="tx1"/>
                </a:solidFill>
                <a:latin typeface="HGP創英角ｺﾞｼｯｸUB" pitchFamily="50" charset="-128"/>
                <a:ea typeface="HGP創英角ｺﾞｼｯｸUB" pitchFamily="50" charset="-128"/>
              </a:rPr>
              <a:t>持込のﾊﾟｿｺﾝの音声を教室内に拡声する際に使用</a:t>
            </a:r>
            <a:endParaRPr lang="en-US" altLang="ja-JP" sz="1200" b="0">
              <a:solidFill>
                <a:schemeClr val="tx1"/>
              </a:solidFill>
              <a:latin typeface="HGP創英角ｺﾞｼｯｸUB" pitchFamily="50" charset="-128"/>
              <a:ea typeface="HGP創英角ｺﾞｼｯｸUB" pitchFamily="50" charset="-128"/>
            </a:endParaRPr>
          </a:p>
        </p:txBody>
      </p:sp>
      <p:sp>
        <p:nvSpPr>
          <p:cNvPr id="17428" name="Line 12"/>
          <p:cNvSpPr>
            <a:spLocks noChangeShapeType="1"/>
          </p:cNvSpPr>
          <p:nvPr/>
        </p:nvSpPr>
        <p:spPr bwMode="auto">
          <a:xfrm>
            <a:off x="1908175" y="2781300"/>
            <a:ext cx="1584325" cy="431800"/>
          </a:xfrm>
          <a:prstGeom prst="line">
            <a:avLst/>
          </a:prstGeom>
          <a:noFill/>
          <a:ln w="38100">
            <a:solidFill>
              <a:srgbClr val="FF0000"/>
            </a:solidFill>
            <a:round/>
            <a:headEnd/>
            <a:tailEnd type="triangle" w="med" len="med"/>
          </a:ln>
          <a:effectLst>
            <a:glow rad="38100">
              <a:schemeClr val="bg1"/>
            </a:glow>
          </a:effectLst>
          <a:extLst>
            <a:ext uri="{909E8E84-426E-40DD-AFC4-6F175D3DCCD1}">
              <a14:hiddenFill xmlns:a14="http://schemas.microsoft.com/office/drawing/2010/main">
                <a:noFill/>
              </a14:hiddenFill>
            </a:ext>
          </a:extLst>
        </p:spPr>
        <p:txBody>
          <a:bodyPr>
            <a:spAutoFit/>
          </a:bodyPr>
          <a:lstStyle/>
          <a:p>
            <a:pPr>
              <a:defRPr/>
            </a:pPr>
            <a:endParaRPr lang="ja-JP" altLang="en-US">
              <a:ea typeface="ＭＳ Ｐゴシック" charset="-128"/>
            </a:endParaRPr>
          </a:p>
        </p:txBody>
      </p:sp>
      <p:sp>
        <p:nvSpPr>
          <p:cNvPr id="26657" name="Text Box 23"/>
          <p:cNvSpPr txBox="1">
            <a:spLocks noChangeArrowheads="1"/>
          </p:cNvSpPr>
          <p:nvPr/>
        </p:nvSpPr>
        <p:spPr bwMode="auto">
          <a:xfrm>
            <a:off x="2411413" y="4510088"/>
            <a:ext cx="446563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algn="ctr" eaLnBrk="1" hangingPunct="1">
              <a:spcBef>
                <a:spcPct val="50000"/>
              </a:spcBef>
            </a:pPr>
            <a:r>
              <a:rPr lang="ja-JP" altLang="en-US" sz="1800">
                <a:ea typeface="HGP創英角ｺﾞｼｯｸUB" pitchFamily="50" charset="-128"/>
              </a:rPr>
              <a:t>各ケーブルは引出してご利用下さい</a:t>
            </a:r>
            <a:br>
              <a:rPr lang="ja-JP" altLang="en-US" sz="1800">
                <a:ea typeface="HGP創英角ｺﾞｼｯｸUB" pitchFamily="50" charset="-128"/>
              </a:rPr>
            </a:br>
            <a:r>
              <a:rPr lang="ja-JP" altLang="en-US" sz="1800">
                <a:ea typeface="HGP創英角ｺﾞｼｯｸUB" pitchFamily="50" charset="-128"/>
              </a:rPr>
              <a:t>使い終わりましたら元にお戻し下さい</a:t>
            </a:r>
          </a:p>
        </p:txBody>
      </p:sp>
      <p:sp>
        <p:nvSpPr>
          <p:cNvPr id="26658" name="Text Box 30"/>
          <p:cNvSpPr txBox="1">
            <a:spLocks noChangeArrowheads="1"/>
          </p:cNvSpPr>
          <p:nvPr/>
        </p:nvSpPr>
        <p:spPr bwMode="auto">
          <a:xfrm>
            <a:off x="468313" y="4960938"/>
            <a:ext cx="8210550" cy="149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ja-JP" altLang="en-US" sz="1400">
                <a:solidFill>
                  <a:schemeClr val="hlink"/>
                </a:solidFill>
                <a:ea typeface="HGP創英角ｺﾞｼｯｸUB" pitchFamily="50" charset="-128"/>
              </a:rPr>
              <a:t>＜持込機材＞</a:t>
            </a:r>
          </a:p>
          <a:p>
            <a:pPr eaLnBrk="1" hangingPunct="1">
              <a:spcBef>
                <a:spcPct val="50000"/>
              </a:spcBef>
            </a:pPr>
            <a:r>
              <a:rPr lang="ja-JP" altLang="en-US" sz="1400">
                <a:solidFill>
                  <a:schemeClr val="hlink"/>
                </a:solidFill>
                <a:ea typeface="HGP創英角ｺﾞｼｯｸUB" pitchFamily="50" charset="-128"/>
              </a:rPr>
              <a:t>・パソコンをお使いの場合は</a:t>
            </a:r>
            <a:r>
              <a:rPr lang="ja-JP" altLang="en-US" sz="1400">
                <a:ea typeface="HGP創英角ｺﾞｼｯｸUB" pitchFamily="50" charset="-128"/>
              </a:rPr>
              <a:t>外部</a:t>
            </a:r>
            <a:r>
              <a:rPr lang="en-US" altLang="ja-JP" sz="1400">
                <a:ea typeface="HGP創英角ｺﾞｼｯｸUB" pitchFamily="50" charset="-128"/>
              </a:rPr>
              <a:t>PC</a:t>
            </a:r>
            <a:r>
              <a:rPr lang="ja-JP" altLang="en-US" sz="1400">
                <a:ea typeface="HGP創英角ｺﾞｼｯｸUB" pitchFamily="50" charset="-128"/>
              </a:rPr>
              <a:t>入力</a:t>
            </a:r>
            <a:br>
              <a:rPr lang="ja-JP" altLang="en-US" sz="1400">
                <a:ea typeface="HGP創英角ｺﾞｼｯｸUB" pitchFamily="50" charset="-128"/>
              </a:rPr>
            </a:br>
            <a:r>
              <a:rPr lang="ja-JP" altLang="en-US" sz="1400">
                <a:ea typeface="HGP創英角ｺﾞｼｯｸUB" pitchFamily="50" charset="-128"/>
              </a:rPr>
              <a:t>（音声も利用する場合は外部</a:t>
            </a:r>
            <a:r>
              <a:rPr lang="en-US" altLang="ja-JP" sz="1400">
                <a:ea typeface="HGP創英角ｺﾞｼｯｸUB" pitchFamily="50" charset="-128"/>
              </a:rPr>
              <a:t>PC</a:t>
            </a:r>
            <a:r>
              <a:rPr lang="ja-JP" altLang="en-US" sz="1400">
                <a:ea typeface="HGP創英角ｺﾞｼｯｸUB" pitchFamily="50" charset="-128"/>
              </a:rPr>
              <a:t>音声入力</a:t>
            </a:r>
            <a:r>
              <a:rPr lang="ja-JP" altLang="en-US" sz="1400">
                <a:solidFill>
                  <a:schemeClr val="hlink"/>
                </a:solidFill>
                <a:ea typeface="HGP創英角ｺﾞｼｯｸUB" pitchFamily="50" charset="-128"/>
              </a:rPr>
              <a:t>に接続して下さい</a:t>
            </a:r>
          </a:p>
          <a:p>
            <a:pPr eaLnBrk="1" hangingPunct="1">
              <a:spcBef>
                <a:spcPct val="50000"/>
              </a:spcBef>
            </a:pPr>
            <a:r>
              <a:rPr lang="ja-JP" altLang="en-US" sz="1400">
                <a:solidFill>
                  <a:schemeClr val="hlink"/>
                </a:solidFill>
                <a:ea typeface="HGP創英角ｺﾞｼｯｸUB" pitchFamily="50" charset="-128"/>
              </a:rPr>
              <a:t>・ビデオカメラなどの映像機器をお使いの場合は</a:t>
            </a:r>
            <a:r>
              <a:rPr lang="ja-JP" altLang="en-US" sz="1400">
                <a:ea typeface="HGP創英角ｺﾞｼｯｸUB" pitchFamily="50" charset="-128"/>
              </a:rPr>
              <a:t>外部</a:t>
            </a:r>
            <a:r>
              <a:rPr lang="en-US" altLang="ja-JP" sz="1400">
                <a:ea typeface="HGP創英角ｺﾞｼｯｸUB" pitchFamily="50" charset="-128"/>
              </a:rPr>
              <a:t>AV</a:t>
            </a:r>
            <a:r>
              <a:rPr lang="ja-JP" altLang="en-US" sz="1400">
                <a:ea typeface="HGP創英角ｺﾞｼｯｸUB" pitchFamily="50" charset="-128"/>
              </a:rPr>
              <a:t>入力</a:t>
            </a:r>
            <a:r>
              <a:rPr lang="ja-JP" altLang="en-US" sz="1400">
                <a:solidFill>
                  <a:schemeClr val="hlink"/>
                </a:solidFill>
                <a:ea typeface="HGP創英角ｺﾞｼｯｸUB" pitchFamily="50" charset="-128"/>
              </a:rPr>
              <a:t>に接続して下さい</a:t>
            </a:r>
            <a:endParaRPr lang="en-US" altLang="ja-JP" sz="1400">
              <a:solidFill>
                <a:schemeClr val="hlink"/>
              </a:solidFill>
              <a:ea typeface="HGP創英角ｺﾞｼｯｸUB" pitchFamily="50" charset="-128"/>
            </a:endParaRPr>
          </a:p>
          <a:p>
            <a:pPr eaLnBrk="1" hangingPunct="1">
              <a:spcBef>
                <a:spcPct val="50000"/>
              </a:spcBef>
            </a:pPr>
            <a:r>
              <a:rPr lang="ja-JP" altLang="en-US" sz="1400">
                <a:solidFill>
                  <a:schemeClr val="hlink"/>
                </a:solidFill>
                <a:ea typeface="HGP創英角ｺﾞｼｯｸUB" pitchFamily="50" charset="-128"/>
              </a:rPr>
              <a:t>・オス・メスなど形状が合わない場合はご相談ください。変換プラグ付のケーブルが貸出し可能です。 　　　　　　　　　　　　　　　　　　　　　　　　　　　　　　　　　　</a:t>
            </a:r>
            <a:endParaRPr lang="ja-JP" altLang="en-US" sz="1200" b="0">
              <a:solidFill>
                <a:schemeClr val="tx1"/>
              </a:solidFill>
              <a:ea typeface="HGP創英角ｺﾞｼｯｸUB" pitchFamily="50" charset="-128"/>
            </a:endParaRPr>
          </a:p>
        </p:txBody>
      </p:sp>
      <p:sp>
        <p:nvSpPr>
          <p:cNvPr id="26659" name="Text Box 31"/>
          <p:cNvSpPr txBox="1">
            <a:spLocks noChangeArrowheads="1"/>
          </p:cNvSpPr>
          <p:nvPr/>
        </p:nvSpPr>
        <p:spPr bwMode="auto">
          <a:xfrm>
            <a:off x="4967288" y="5500688"/>
            <a:ext cx="43576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en-US" altLang="ja-JP" sz="1400" b="0">
                <a:solidFill>
                  <a:schemeClr val="tx1"/>
                </a:solidFill>
                <a:ea typeface="HGP創英角ｺﾞｼｯｸUB" pitchFamily="50" charset="-128"/>
              </a:rPr>
              <a:t>※</a:t>
            </a:r>
            <a:r>
              <a:rPr lang="ja-JP" altLang="en-US" sz="1400" b="0">
                <a:solidFill>
                  <a:schemeClr val="tx1"/>
                </a:solidFill>
                <a:ea typeface="HGP創英角ｺﾞｼｯｸUB" pitchFamily="50" charset="-128"/>
              </a:rPr>
              <a:t>Ｍａｃを使用する場合、専用アダプタを持参下さい</a:t>
            </a:r>
            <a:endParaRPr lang="ja-JP" altLang="en-US" sz="1400" b="0">
              <a:ea typeface="HGP創英角ｺﾞｼｯｸUB" pitchFamily="50" charset="-128"/>
            </a:endParaRPr>
          </a:p>
        </p:txBody>
      </p:sp>
      <p:sp>
        <p:nvSpPr>
          <p:cNvPr id="26660" name="Rectangle 35"/>
          <p:cNvSpPr>
            <a:spLocks noChangeArrowheads="1"/>
          </p:cNvSpPr>
          <p:nvPr/>
        </p:nvSpPr>
        <p:spPr bwMode="auto">
          <a:xfrm>
            <a:off x="179388" y="115888"/>
            <a:ext cx="2520950" cy="433387"/>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ja-JP" altLang="en-US" b="0">
                <a:solidFill>
                  <a:schemeClr val="tx1"/>
                </a:solidFill>
                <a:latin typeface="HGP創英角ｺﾞｼｯｸUB" pitchFamily="50" charset="-128"/>
                <a:ea typeface="HGP創英角ｺﾞｼｯｸUB" pitchFamily="50" charset="-128"/>
              </a:rPr>
              <a:t>接続端子の利用方法 </a:t>
            </a:r>
            <a:endParaRPr lang="en-US" altLang="ja-JP" b="0">
              <a:solidFill>
                <a:schemeClr val="tx1"/>
              </a:solidFill>
              <a:latin typeface="HGP創英角ｺﾞｼｯｸUB" pitchFamily="50" charset="-128"/>
              <a:ea typeface="HGP創英角ｺﾞｼｯｸUB" pitchFamily="50" charset="-128"/>
            </a:endParaRPr>
          </a:p>
        </p:txBody>
      </p:sp>
      <p:sp>
        <p:nvSpPr>
          <p:cNvPr id="26661" name="Rectangle 35"/>
          <p:cNvSpPr>
            <a:spLocks noChangeArrowheads="1"/>
          </p:cNvSpPr>
          <p:nvPr/>
        </p:nvSpPr>
        <p:spPr bwMode="auto">
          <a:xfrm>
            <a:off x="3635375" y="115888"/>
            <a:ext cx="3313113" cy="3603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ja-JP" altLang="en-US" b="0">
                <a:solidFill>
                  <a:srgbClr val="0033CC"/>
                </a:solidFill>
                <a:latin typeface="HGP創英角ｺﾞｼｯｸUB" pitchFamily="50" charset="-128"/>
                <a:ea typeface="HGP創英角ｺﾞｼｯｸUB" pitchFamily="50" charset="-128"/>
              </a:rPr>
              <a:t> （１４号館など操作卓タイプ）</a:t>
            </a:r>
            <a:r>
              <a:rPr lang="ja-JP" altLang="en-US">
                <a:latin typeface="HGP創英角ｺﾞｼｯｸUB" pitchFamily="50" charset="-128"/>
                <a:ea typeface="HGP創英角ｺﾞｼｯｸUB" pitchFamily="50" charset="-128"/>
              </a:rPr>
              <a:t> </a:t>
            </a:r>
            <a:endParaRPr lang="en-US" altLang="ja-JP" b="0">
              <a:solidFill>
                <a:srgbClr val="0033CC"/>
              </a:solidFill>
              <a:latin typeface="HGP創英角ｺﾞｼｯｸUB" pitchFamily="50" charset="-128"/>
              <a:ea typeface="HGP創英角ｺﾞｼｯｸUB" pitchFamily="50" charset="-128"/>
            </a:endParaRPr>
          </a:p>
        </p:txBody>
      </p:sp>
      <p:sp>
        <p:nvSpPr>
          <p:cNvPr id="26662" name="Text Box 25"/>
          <p:cNvSpPr txBox="1">
            <a:spLocks noChangeArrowheads="1"/>
          </p:cNvSpPr>
          <p:nvPr/>
        </p:nvSpPr>
        <p:spPr bwMode="auto">
          <a:xfrm>
            <a:off x="3635375" y="544513"/>
            <a:ext cx="3313113" cy="338137"/>
          </a:xfrm>
          <a:prstGeom prst="rect">
            <a:avLst/>
          </a:prstGeom>
          <a:solidFill>
            <a:srgbClr val="FFFF00"/>
          </a:solidFill>
          <a:ln w="9525">
            <a:solidFill>
              <a:schemeClr val="tx1"/>
            </a:solidFill>
            <a:miter lim="800000"/>
            <a:headEnd/>
            <a:tailEnd/>
          </a:ln>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algn="ctr" eaLnBrk="1" hangingPunct="1">
              <a:spcBef>
                <a:spcPct val="50000"/>
              </a:spcBef>
            </a:pPr>
            <a:r>
              <a:rPr lang="ja-JP" altLang="en-US" sz="1600" b="0">
                <a:ea typeface="HGP創英角ｺﾞｼｯｸUB" pitchFamily="50" charset="-128"/>
              </a:rPr>
              <a:t>基本動作は１台構成と同じです。</a:t>
            </a:r>
          </a:p>
        </p:txBody>
      </p:sp>
      <p:pic>
        <p:nvPicPr>
          <p:cNvPr id="26663" name="Picture 26" descr="14G4F-5Fav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650" y="100013"/>
            <a:ext cx="115093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64" name="Rectangle 6"/>
          <p:cNvSpPr txBox="1">
            <a:spLocks noChangeArrowheads="1"/>
          </p:cNvSpPr>
          <p:nvPr/>
        </p:nvSpPr>
        <p:spPr bwMode="auto">
          <a:xfrm>
            <a:off x="0" y="6381750"/>
            <a:ext cx="5397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algn="r" eaLnBrk="1" hangingPunct="1"/>
            <a:fld id="{D0EF6F49-91D2-4CDC-9405-49823F328055}" type="slidenum">
              <a:rPr lang="en-US" altLang="ja-JP" sz="1400" b="0">
                <a:solidFill>
                  <a:schemeClr val="tx1"/>
                </a:solidFill>
                <a:latin typeface="Meiryo UI" pitchFamily="50" charset="-128"/>
                <a:ea typeface="Meiryo UI" pitchFamily="50" charset="-128"/>
                <a:cs typeface="Meiryo UI" pitchFamily="50" charset="-128"/>
              </a:rPr>
              <a:pPr algn="r" eaLnBrk="1" hangingPunct="1"/>
              <a:t>24</a:t>
            </a:fld>
            <a:endParaRPr lang="en-US" altLang="ja-JP" sz="1400" b="0">
              <a:solidFill>
                <a:schemeClr val="tx1"/>
              </a:solidFill>
              <a:latin typeface="Meiryo UI" pitchFamily="50" charset="-128"/>
              <a:ea typeface="Meiryo UI" pitchFamily="50" charset="-128"/>
              <a:cs typeface="Meiryo UI" pitchFamily="50" charset="-128"/>
            </a:endParaRPr>
          </a:p>
        </p:txBody>
      </p:sp>
      <p:sp>
        <p:nvSpPr>
          <p:cNvPr id="31" name="Text Box 5"/>
          <p:cNvSpPr txBox="1">
            <a:spLocks noChangeArrowheads="1"/>
          </p:cNvSpPr>
          <p:nvPr/>
        </p:nvSpPr>
        <p:spPr bwMode="auto">
          <a:xfrm>
            <a:off x="5083175" y="6424613"/>
            <a:ext cx="4060825" cy="244475"/>
          </a:xfrm>
          <a:prstGeom prst="rect">
            <a:avLst/>
          </a:prstGeom>
          <a:noFill/>
          <a:ln w="0">
            <a:noFill/>
            <a:miter lim="800000"/>
            <a:headEnd/>
            <a:tailEnd/>
          </a:ln>
          <a:effectLst/>
        </p:spPr>
        <p:txBody>
          <a:bodyPr>
            <a:spAutoFit/>
          </a:bodyPr>
          <a:lstStyle>
            <a:lvl1pPr eaLnBrk="0" hangingPunct="0">
              <a:defRPr kumimoji="1" sz="2000" b="1">
                <a:solidFill>
                  <a:srgbClr val="FF0000"/>
                </a:solidFill>
                <a:latin typeface="Arial" charset="0"/>
                <a:ea typeface="HGP創英角ｺﾞｼｯｸUB" pitchFamily="50" charset="-128"/>
              </a:defRPr>
            </a:lvl1pPr>
            <a:lvl2pPr marL="742950" indent="-285750" eaLnBrk="0" hangingPunct="0">
              <a:defRPr kumimoji="1" sz="2000" b="1">
                <a:solidFill>
                  <a:srgbClr val="FF0000"/>
                </a:solidFill>
                <a:latin typeface="Arial" charset="0"/>
                <a:ea typeface="HGP創英角ｺﾞｼｯｸUB" pitchFamily="50" charset="-128"/>
              </a:defRPr>
            </a:lvl2pPr>
            <a:lvl3pPr marL="1143000" indent="-228600" eaLnBrk="0" hangingPunct="0">
              <a:defRPr kumimoji="1" sz="2000" b="1">
                <a:solidFill>
                  <a:srgbClr val="FF0000"/>
                </a:solidFill>
                <a:latin typeface="Arial" charset="0"/>
                <a:ea typeface="HGP創英角ｺﾞｼｯｸUB" pitchFamily="50" charset="-128"/>
              </a:defRPr>
            </a:lvl3pPr>
            <a:lvl4pPr marL="1600200" indent="-228600" eaLnBrk="0" hangingPunct="0">
              <a:defRPr kumimoji="1" sz="2000" b="1">
                <a:solidFill>
                  <a:srgbClr val="FF0000"/>
                </a:solidFill>
                <a:latin typeface="Arial" charset="0"/>
                <a:ea typeface="HGP創英角ｺﾞｼｯｸUB" pitchFamily="50" charset="-128"/>
              </a:defRPr>
            </a:lvl4pPr>
            <a:lvl5pPr marL="2057400" indent="-228600" eaLnBrk="0" hangingPunct="0">
              <a:defRPr kumimoji="1" sz="2000" b="1">
                <a:solidFill>
                  <a:srgbClr val="FF0000"/>
                </a:solidFill>
                <a:latin typeface="Arial" charset="0"/>
                <a:ea typeface="HGP創英角ｺﾞｼｯｸUB" pitchFamily="50" charset="-128"/>
              </a:defRPr>
            </a:lvl5pPr>
            <a:lvl6pPr marL="25146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6pPr>
            <a:lvl7pPr marL="29718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7pPr>
            <a:lvl8pPr marL="34290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8pPr>
            <a:lvl9pPr marL="38862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9pPr>
          </a:lstStyle>
          <a:p>
            <a:pPr algn="ctr" eaLnBrk="1" hangingPunct="1">
              <a:defRPr/>
            </a:pPr>
            <a:r>
              <a:rPr lang="en-US" altLang="ja-JP" sz="1000" b="0" dirty="0">
                <a:solidFill>
                  <a:schemeClr val="tx1">
                    <a:lumMod val="75000"/>
                    <a:lumOff val="25000"/>
                  </a:schemeClr>
                </a:solidFill>
                <a:latin typeface="Meiryo UI" pitchFamily="50" charset="-128"/>
                <a:ea typeface="Meiryo UI" pitchFamily="50" charset="-128"/>
                <a:cs typeface="Meiryo UI" pitchFamily="50" charset="-128"/>
              </a:rPr>
              <a:t>Copyright (C) </a:t>
            </a:r>
            <a:r>
              <a:rPr lang="en-US" altLang="ja-JP" sz="1000" b="0" dirty="0" smtClean="0">
                <a:solidFill>
                  <a:schemeClr val="tx1">
                    <a:lumMod val="75000"/>
                    <a:lumOff val="25000"/>
                  </a:schemeClr>
                </a:solidFill>
                <a:latin typeface="Meiryo UI" pitchFamily="50" charset="-128"/>
                <a:ea typeface="Meiryo UI" pitchFamily="50" charset="-128"/>
                <a:cs typeface="Meiryo UI" pitchFamily="50" charset="-128"/>
              </a:rPr>
              <a:t>2013, </a:t>
            </a:r>
            <a:r>
              <a:rPr lang="en-US" altLang="ja-JP" sz="1000" b="0" dirty="0">
                <a:solidFill>
                  <a:schemeClr val="tx1">
                    <a:lumMod val="75000"/>
                    <a:lumOff val="25000"/>
                  </a:schemeClr>
                </a:solidFill>
                <a:latin typeface="Meiryo UI" pitchFamily="50" charset="-128"/>
                <a:ea typeface="Meiryo UI" pitchFamily="50" charset="-128"/>
                <a:cs typeface="Meiryo UI" pitchFamily="50" charset="-128"/>
              </a:rPr>
              <a:t>WPO </a:t>
            </a:r>
            <a:r>
              <a:rPr lang="en-US" altLang="ja-JP" sz="1000" b="0" dirty="0" smtClean="0">
                <a:solidFill>
                  <a:schemeClr val="tx1">
                    <a:lumMod val="75000"/>
                    <a:lumOff val="25000"/>
                  </a:schemeClr>
                </a:solidFill>
                <a:latin typeface="Meiryo UI" pitchFamily="50" charset="-128"/>
                <a:ea typeface="Meiryo UI" pitchFamily="50" charset="-128"/>
                <a:cs typeface="Meiryo UI" pitchFamily="50" charset="-128"/>
              </a:rPr>
              <a:t>AV</a:t>
            </a:r>
            <a:r>
              <a:rPr lang="ja-JP" altLang="en-US" sz="1000" b="0" dirty="0">
                <a:solidFill>
                  <a:schemeClr val="tx1">
                    <a:lumMod val="75000"/>
                    <a:lumOff val="25000"/>
                  </a:schemeClr>
                </a:solidFill>
                <a:latin typeface="Meiryo UI" pitchFamily="50" charset="-128"/>
                <a:ea typeface="Meiryo UI" pitchFamily="50" charset="-128"/>
                <a:cs typeface="Meiryo UI" pitchFamily="50" charset="-128"/>
              </a:rPr>
              <a:t> </a:t>
            </a:r>
            <a:r>
              <a:rPr lang="en-US" altLang="ja-JP" sz="1000" b="0" dirty="0" smtClean="0">
                <a:solidFill>
                  <a:schemeClr val="tx1">
                    <a:lumMod val="75000"/>
                    <a:lumOff val="25000"/>
                  </a:schemeClr>
                </a:solidFill>
                <a:latin typeface="Meiryo UI" pitchFamily="50" charset="-128"/>
                <a:ea typeface="Meiryo UI" pitchFamily="50" charset="-128"/>
                <a:cs typeface="Meiryo UI" pitchFamily="50" charset="-128"/>
              </a:rPr>
              <a:t>Support</a:t>
            </a:r>
            <a:r>
              <a:rPr lang="en-US" altLang="ja-JP" sz="1000" b="0" dirty="0">
                <a:solidFill>
                  <a:schemeClr val="tx1">
                    <a:lumMod val="75000"/>
                    <a:lumOff val="25000"/>
                  </a:schemeClr>
                </a:solidFill>
                <a:latin typeface="Meiryo UI" pitchFamily="50" charset="-128"/>
                <a:ea typeface="Meiryo UI" pitchFamily="50" charset="-128"/>
                <a:cs typeface="Meiryo UI" pitchFamily="50" charset="-128"/>
              </a:rPr>
              <a:t>. All rights reserved.</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ctrTitle" idx="4294967295"/>
          </p:nvPr>
        </p:nvSpPr>
        <p:spPr>
          <a:xfrm>
            <a:off x="684213" y="1412875"/>
            <a:ext cx="7772400" cy="1470025"/>
          </a:xfrm>
        </p:spPr>
        <p:txBody>
          <a:bodyPr/>
          <a:lstStyle/>
          <a:p>
            <a:pPr eaLnBrk="1" hangingPunct="1"/>
            <a:r>
              <a:rPr lang="ja-JP" altLang="en-US" smtClean="0">
                <a:solidFill>
                  <a:schemeClr val="tx1"/>
                </a:solidFill>
                <a:latin typeface="HGP創英角ｺﾞｼｯｸUB" pitchFamily="50" charset="-128"/>
                <a:ea typeface="HGP創英角ｺﾞｼｯｸUB" pitchFamily="50" charset="-128"/>
              </a:rPr>
              <a:t>ＡＶワゴンの取扱説明</a:t>
            </a:r>
          </a:p>
        </p:txBody>
      </p:sp>
      <p:sp>
        <p:nvSpPr>
          <p:cNvPr id="27651" name="Rectangle 3"/>
          <p:cNvSpPr>
            <a:spLocks noGrp="1" noChangeArrowheads="1"/>
          </p:cNvSpPr>
          <p:nvPr>
            <p:ph type="subTitle" idx="4294967295"/>
          </p:nvPr>
        </p:nvSpPr>
        <p:spPr>
          <a:xfrm>
            <a:off x="2268538" y="3068638"/>
            <a:ext cx="5111750" cy="1584325"/>
          </a:xfrm>
        </p:spPr>
        <p:txBody>
          <a:bodyPr/>
          <a:lstStyle/>
          <a:p>
            <a:pPr marL="0" indent="0" eaLnBrk="1" hangingPunct="1">
              <a:buFontTx/>
              <a:buNone/>
            </a:pPr>
            <a:r>
              <a:rPr lang="ja-JP" altLang="en-US" sz="1600" smtClean="0">
                <a:latin typeface="HGP創英角ｺﾞｼｯｸUB" pitchFamily="50" charset="-128"/>
                <a:ea typeface="HGP創英角ｺﾞｼｯｸUB" pitchFamily="50" charset="-128"/>
              </a:rPr>
              <a:t>・ＡＶワゴンの主な構成</a:t>
            </a:r>
            <a:endParaRPr lang="en-US" altLang="ja-JP" sz="1600" smtClean="0">
              <a:latin typeface="HGP創英角ｺﾞｼｯｸUB" pitchFamily="50" charset="-128"/>
              <a:ea typeface="HGP創英角ｺﾞｼｯｸUB" pitchFamily="50" charset="-128"/>
            </a:endParaRPr>
          </a:p>
          <a:p>
            <a:pPr marL="0" indent="0" eaLnBrk="1" hangingPunct="1">
              <a:buFontTx/>
              <a:buNone/>
            </a:pPr>
            <a:r>
              <a:rPr lang="ja-JP" altLang="en-US" sz="1600" smtClean="0">
                <a:latin typeface="HGP創英角ｺﾞｼｯｸUB" pitchFamily="50" charset="-128"/>
                <a:ea typeface="HGP創英角ｺﾞｼｯｸUB" pitchFamily="50" charset="-128"/>
              </a:rPr>
              <a:t>・パソコンの設置方法</a:t>
            </a:r>
            <a:endParaRPr lang="en-US" altLang="ja-JP" sz="1600" smtClean="0">
              <a:latin typeface="HGP創英角ｺﾞｼｯｸUB" pitchFamily="50" charset="-128"/>
              <a:ea typeface="HGP創英角ｺﾞｼｯｸUB" pitchFamily="50" charset="-128"/>
            </a:endParaRPr>
          </a:p>
          <a:p>
            <a:pPr marL="0" indent="0" eaLnBrk="1" hangingPunct="1">
              <a:buFontTx/>
              <a:buNone/>
            </a:pPr>
            <a:r>
              <a:rPr lang="ja-JP" altLang="en-US" sz="1600" smtClean="0">
                <a:latin typeface="HGP創英角ｺﾞｼｯｸUB" pitchFamily="50" charset="-128"/>
                <a:ea typeface="HGP創英角ｺﾞｼｯｸUB" pitchFamily="50" charset="-128"/>
              </a:rPr>
              <a:t>・プロジェクターの設置方法</a:t>
            </a:r>
            <a:endParaRPr lang="en-US" altLang="ja-JP" sz="1600" smtClean="0">
              <a:latin typeface="HGP創英角ｺﾞｼｯｸUB" pitchFamily="50" charset="-128"/>
              <a:ea typeface="HGP創英角ｺﾞｼｯｸUB" pitchFamily="50" charset="-128"/>
            </a:endParaRPr>
          </a:p>
          <a:p>
            <a:pPr marL="0" indent="0" eaLnBrk="1" hangingPunct="1">
              <a:buFontTx/>
              <a:buNone/>
            </a:pPr>
            <a:r>
              <a:rPr lang="ja-JP" altLang="en-US" sz="1600" smtClean="0">
                <a:latin typeface="HGP創英角ｺﾞｼｯｸUB" pitchFamily="50" charset="-128"/>
                <a:ea typeface="HGP創英角ｺﾞｼｯｸUB" pitchFamily="50" charset="-128"/>
              </a:rPr>
              <a:t>・４号館など一部旧型タイプの操作コントローラー使用方法</a:t>
            </a:r>
            <a:endParaRPr lang="en-US" altLang="ja-JP" sz="1600" smtClean="0">
              <a:latin typeface="HGP創英角ｺﾞｼｯｸUB" pitchFamily="50" charset="-128"/>
              <a:ea typeface="HGP創英角ｺﾞｼｯｸUB" pitchFamily="50" charset="-128"/>
            </a:endParaRPr>
          </a:p>
          <a:p>
            <a:pPr marL="0" indent="0" eaLnBrk="1" hangingPunct="1">
              <a:buFontTx/>
              <a:buNone/>
            </a:pPr>
            <a:r>
              <a:rPr lang="ja-JP" altLang="en-US" sz="1600" smtClean="0">
                <a:latin typeface="HGP創英角ｺﾞｼｯｸUB" pitchFamily="50" charset="-128"/>
                <a:ea typeface="HGP創英角ｺﾞｼｯｸUB" pitchFamily="50" charset="-128"/>
              </a:rPr>
              <a:t>・２２号館の液晶ワゴンタイプの操作方法</a:t>
            </a:r>
            <a:endParaRPr lang="en-US" altLang="ja-JP" sz="1600" smtClean="0">
              <a:latin typeface="HGP創英角ｺﾞｼｯｸUB" pitchFamily="50" charset="-128"/>
              <a:ea typeface="HGP創英角ｺﾞｼｯｸUB" pitchFamily="50" charset="-128"/>
            </a:endParaRPr>
          </a:p>
        </p:txBody>
      </p:sp>
      <p:sp>
        <p:nvSpPr>
          <p:cNvPr id="27652" name="Rectangle 6"/>
          <p:cNvSpPr txBox="1">
            <a:spLocks noChangeArrowheads="1"/>
          </p:cNvSpPr>
          <p:nvPr/>
        </p:nvSpPr>
        <p:spPr bwMode="auto">
          <a:xfrm>
            <a:off x="0" y="6381750"/>
            <a:ext cx="5397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algn="r" eaLnBrk="1" hangingPunct="1"/>
            <a:fld id="{906EEF29-7CD5-4F99-BFCA-5602BCCBEF8C}" type="slidenum">
              <a:rPr lang="en-US" altLang="ja-JP" sz="1400" b="0">
                <a:solidFill>
                  <a:schemeClr val="tx1"/>
                </a:solidFill>
                <a:latin typeface="Meiryo UI" pitchFamily="50" charset="-128"/>
                <a:ea typeface="Meiryo UI" pitchFamily="50" charset="-128"/>
                <a:cs typeface="Meiryo UI" pitchFamily="50" charset="-128"/>
              </a:rPr>
              <a:pPr algn="r" eaLnBrk="1" hangingPunct="1"/>
              <a:t>25</a:t>
            </a:fld>
            <a:endParaRPr lang="en-US" altLang="ja-JP" sz="1400" b="0">
              <a:solidFill>
                <a:schemeClr val="tx1"/>
              </a:solidFill>
              <a:latin typeface="Meiryo UI" pitchFamily="50" charset="-128"/>
              <a:ea typeface="Meiryo UI" pitchFamily="50" charset="-128"/>
              <a:cs typeface="Meiryo UI" pitchFamily="50" charset="-128"/>
            </a:endParaRPr>
          </a:p>
        </p:txBody>
      </p:sp>
      <p:sp>
        <p:nvSpPr>
          <p:cNvPr id="6" name="Text Box 5"/>
          <p:cNvSpPr txBox="1">
            <a:spLocks noChangeArrowheads="1"/>
          </p:cNvSpPr>
          <p:nvPr/>
        </p:nvSpPr>
        <p:spPr bwMode="auto">
          <a:xfrm>
            <a:off x="5083175" y="6424613"/>
            <a:ext cx="4060825" cy="244475"/>
          </a:xfrm>
          <a:prstGeom prst="rect">
            <a:avLst/>
          </a:prstGeom>
          <a:noFill/>
          <a:ln w="0">
            <a:noFill/>
            <a:miter lim="800000"/>
            <a:headEnd/>
            <a:tailEnd/>
          </a:ln>
          <a:effectLst/>
        </p:spPr>
        <p:txBody>
          <a:bodyPr>
            <a:spAutoFit/>
          </a:bodyPr>
          <a:lstStyle>
            <a:lvl1pPr eaLnBrk="0" hangingPunct="0">
              <a:defRPr kumimoji="1" sz="2000" b="1">
                <a:solidFill>
                  <a:srgbClr val="FF0000"/>
                </a:solidFill>
                <a:latin typeface="Arial" charset="0"/>
                <a:ea typeface="HGP創英角ｺﾞｼｯｸUB" pitchFamily="50" charset="-128"/>
              </a:defRPr>
            </a:lvl1pPr>
            <a:lvl2pPr marL="742950" indent="-285750" eaLnBrk="0" hangingPunct="0">
              <a:defRPr kumimoji="1" sz="2000" b="1">
                <a:solidFill>
                  <a:srgbClr val="FF0000"/>
                </a:solidFill>
                <a:latin typeface="Arial" charset="0"/>
                <a:ea typeface="HGP創英角ｺﾞｼｯｸUB" pitchFamily="50" charset="-128"/>
              </a:defRPr>
            </a:lvl2pPr>
            <a:lvl3pPr marL="1143000" indent="-228600" eaLnBrk="0" hangingPunct="0">
              <a:defRPr kumimoji="1" sz="2000" b="1">
                <a:solidFill>
                  <a:srgbClr val="FF0000"/>
                </a:solidFill>
                <a:latin typeface="Arial" charset="0"/>
                <a:ea typeface="HGP創英角ｺﾞｼｯｸUB" pitchFamily="50" charset="-128"/>
              </a:defRPr>
            </a:lvl3pPr>
            <a:lvl4pPr marL="1600200" indent="-228600" eaLnBrk="0" hangingPunct="0">
              <a:defRPr kumimoji="1" sz="2000" b="1">
                <a:solidFill>
                  <a:srgbClr val="FF0000"/>
                </a:solidFill>
                <a:latin typeface="Arial" charset="0"/>
                <a:ea typeface="HGP創英角ｺﾞｼｯｸUB" pitchFamily="50" charset="-128"/>
              </a:defRPr>
            </a:lvl4pPr>
            <a:lvl5pPr marL="2057400" indent="-228600" eaLnBrk="0" hangingPunct="0">
              <a:defRPr kumimoji="1" sz="2000" b="1">
                <a:solidFill>
                  <a:srgbClr val="FF0000"/>
                </a:solidFill>
                <a:latin typeface="Arial" charset="0"/>
                <a:ea typeface="HGP創英角ｺﾞｼｯｸUB" pitchFamily="50" charset="-128"/>
              </a:defRPr>
            </a:lvl5pPr>
            <a:lvl6pPr marL="25146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6pPr>
            <a:lvl7pPr marL="29718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7pPr>
            <a:lvl8pPr marL="34290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8pPr>
            <a:lvl9pPr marL="38862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9pPr>
          </a:lstStyle>
          <a:p>
            <a:pPr algn="ctr" eaLnBrk="1" hangingPunct="1">
              <a:defRPr/>
            </a:pPr>
            <a:r>
              <a:rPr lang="en-US" altLang="ja-JP" sz="1000" b="0" dirty="0">
                <a:solidFill>
                  <a:schemeClr val="tx1">
                    <a:lumMod val="75000"/>
                    <a:lumOff val="25000"/>
                  </a:schemeClr>
                </a:solidFill>
                <a:latin typeface="Meiryo UI" pitchFamily="50" charset="-128"/>
                <a:ea typeface="Meiryo UI" pitchFamily="50" charset="-128"/>
                <a:cs typeface="Meiryo UI" pitchFamily="50" charset="-128"/>
              </a:rPr>
              <a:t>Copyright (C) </a:t>
            </a:r>
            <a:r>
              <a:rPr lang="en-US" altLang="ja-JP" sz="1000" b="0" dirty="0" smtClean="0">
                <a:solidFill>
                  <a:schemeClr val="tx1">
                    <a:lumMod val="75000"/>
                    <a:lumOff val="25000"/>
                  </a:schemeClr>
                </a:solidFill>
                <a:latin typeface="Meiryo UI" pitchFamily="50" charset="-128"/>
                <a:ea typeface="Meiryo UI" pitchFamily="50" charset="-128"/>
                <a:cs typeface="Meiryo UI" pitchFamily="50" charset="-128"/>
              </a:rPr>
              <a:t>2013, </a:t>
            </a:r>
            <a:r>
              <a:rPr lang="en-US" altLang="ja-JP" sz="1000" b="0" dirty="0">
                <a:solidFill>
                  <a:schemeClr val="tx1">
                    <a:lumMod val="75000"/>
                    <a:lumOff val="25000"/>
                  </a:schemeClr>
                </a:solidFill>
                <a:latin typeface="Meiryo UI" pitchFamily="50" charset="-128"/>
                <a:ea typeface="Meiryo UI" pitchFamily="50" charset="-128"/>
                <a:cs typeface="Meiryo UI" pitchFamily="50" charset="-128"/>
              </a:rPr>
              <a:t>WPO </a:t>
            </a:r>
            <a:r>
              <a:rPr lang="en-US" altLang="ja-JP" sz="1000" b="0" dirty="0" smtClean="0">
                <a:solidFill>
                  <a:schemeClr val="tx1">
                    <a:lumMod val="75000"/>
                    <a:lumOff val="25000"/>
                  </a:schemeClr>
                </a:solidFill>
                <a:latin typeface="Meiryo UI" pitchFamily="50" charset="-128"/>
                <a:ea typeface="Meiryo UI" pitchFamily="50" charset="-128"/>
                <a:cs typeface="Meiryo UI" pitchFamily="50" charset="-128"/>
              </a:rPr>
              <a:t>AV</a:t>
            </a:r>
            <a:r>
              <a:rPr lang="ja-JP" altLang="en-US" sz="1000" b="0" dirty="0">
                <a:solidFill>
                  <a:schemeClr val="tx1">
                    <a:lumMod val="75000"/>
                    <a:lumOff val="25000"/>
                  </a:schemeClr>
                </a:solidFill>
                <a:latin typeface="Meiryo UI" pitchFamily="50" charset="-128"/>
                <a:ea typeface="Meiryo UI" pitchFamily="50" charset="-128"/>
                <a:cs typeface="Meiryo UI" pitchFamily="50" charset="-128"/>
              </a:rPr>
              <a:t> </a:t>
            </a:r>
            <a:r>
              <a:rPr lang="en-US" altLang="ja-JP" sz="1000" b="0" dirty="0" smtClean="0">
                <a:solidFill>
                  <a:schemeClr val="tx1">
                    <a:lumMod val="75000"/>
                    <a:lumOff val="25000"/>
                  </a:schemeClr>
                </a:solidFill>
                <a:latin typeface="Meiryo UI" pitchFamily="50" charset="-128"/>
                <a:ea typeface="Meiryo UI" pitchFamily="50" charset="-128"/>
                <a:cs typeface="Meiryo UI" pitchFamily="50" charset="-128"/>
              </a:rPr>
              <a:t>Support</a:t>
            </a:r>
            <a:r>
              <a:rPr lang="en-US" altLang="ja-JP" sz="1000" b="0" dirty="0">
                <a:solidFill>
                  <a:schemeClr val="tx1">
                    <a:lumMod val="75000"/>
                    <a:lumOff val="25000"/>
                  </a:schemeClr>
                </a:solidFill>
                <a:latin typeface="Meiryo UI" pitchFamily="50" charset="-128"/>
                <a:ea typeface="Meiryo UI" pitchFamily="50" charset="-128"/>
                <a:cs typeface="Meiryo UI" pitchFamily="50" charset="-128"/>
              </a:rPr>
              <a:t>. All rights reserved.</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3"/>
          <p:cNvSpPr txBox="1">
            <a:spLocks noChangeArrowheads="1"/>
          </p:cNvSpPr>
          <p:nvPr/>
        </p:nvSpPr>
        <p:spPr bwMode="auto">
          <a:xfrm>
            <a:off x="539750" y="836613"/>
            <a:ext cx="158432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endParaRPr lang="en-US" altLang="ja-JP">
              <a:solidFill>
                <a:schemeClr val="tx1"/>
              </a:solidFill>
            </a:endParaRPr>
          </a:p>
          <a:p>
            <a:pPr eaLnBrk="1" hangingPunct="1">
              <a:spcBef>
                <a:spcPct val="50000"/>
              </a:spcBef>
            </a:pPr>
            <a:r>
              <a:rPr lang="ja-JP" altLang="en-US">
                <a:solidFill>
                  <a:schemeClr val="tx1"/>
                </a:solidFill>
              </a:rPr>
              <a:t>　</a:t>
            </a:r>
          </a:p>
          <a:p>
            <a:pPr eaLnBrk="1" hangingPunct="1">
              <a:spcBef>
                <a:spcPct val="50000"/>
              </a:spcBef>
            </a:pPr>
            <a:endParaRPr lang="en-US" altLang="ja-JP">
              <a:solidFill>
                <a:schemeClr val="tx1"/>
              </a:solidFill>
            </a:endParaRPr>
          </a:p>
        </p:txBody>
      </p:sp>
      <p:sp>
        <p:nvSpPr>
          <p:cNvPr id="28675" name="Text Box 4"/>
          <p:cNvSpPr txBox="1">
            <a:spLocks noChangeArrowheads="1"/>
          </p:cNvSpPr>
          <p:nvPr/>
        </p:nvSpPr>
        <p:spPr bwMode="auto">
          <a:xfrm>
            <a:off x="3276600" y="1268413"/>
            <a:ext cx="219392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ja-JP" altLang="en-US" sz="1600" b="0">
                <a:solidFill>
                  <a:schemeClr val="tx1"/>
                </a:solidFill>
                <a:ea typeface="HGP創英角ｺﾞｼｯｸUB" pitchFamily="50" charset="-128"/>
              </a:rPr>
              <a:t>ホワイトボードのほか</a:t>
            </a:r>
            <a:r>
              <a:rPr lang="en-US" altLang="ja-JP" sz="1600" b="0">
                <a:solidFill>
                  <a:schemeClr val="tx1"/>
                </a:solidFill>
                <a:ea typeface="HGP創英角ｺﾞｼｯｸUB" pitchFamily="50" charset="-128"/>
              </a:rPr>
              <a:t/>
            </a:r>
            <a:br>
              <a:rPr lang="en-US" altLang="ja-JP" sz="1600" b="0">
                <a:solidFill>
                  <a:schemeClr val="tx1"/>
                </a:solidFill>
                <a:ea typeface="HGP創英角ｺﾞｼｯｸUB" pitchFamily="50" charset="-128"/>
              </a:rPr>
            </a:br>
            <a:r>
              <a:rPr lang="ja-JP" altLang="en-US" sz="1600" b="0">
                <a:solidFill>
                  <a:schemeClr val="tx1"/>
                </a:solidFill>
                <a:ea typeface="HGP創英角ｺﾞｼｯｸUB" pitchFamily="50" charset="-128"/>
              </a:rPr>
              <a:t>スクリーンとしても使用できる兼用タイプが</a:t>
            </a:r>
            <a:r>
              <a:rPr lang="en-US" altLang="ja-JP" sz="1600" b="0">
                <a:solidFill>
                  <a:schemeClr val="tx1"/>
                </a:solidFill>
                <a:ea typeface="HGP創英角ｺﾞｼｯｸUB" pitchFamily="50" charset="-128"/>
              </a:rPr>
              <a:t/>
            </a:r>
            <a:br>
              <a:rPr lang="en-US" altLang="ja-JP" sz="1600" b="0">
                <a:solidFill>
                  <a:schemeClr val="tx1"/>
                </a:solidFill>
                <a:ea typeface="HGP創英角ｺﾞｼｯｸUB" pitchFamily="50" charset="-128"/>
              </a:rPr>
            </a:br>
            <a:r>
              <a:rPr lang="ja-JP" altLang="en-US" sz="1600" b="0">
                <a:solidFill>
                  <a:schemeClr val="tx1"/>
                </a:solidFill>
                <a:ea typeface="HGP創英角ｺﾞｼｯｸUB" pitchFamily="50" charset="-128"/>
              </a:rPr>
              <a:t>設置されています。</a:t>
            </a:r>
          </a:p>
        </p:txBody>
      </p:sp>
      <p:sp>
        <p:nvSpPr>
          <p:cNvPr id="28676" name="Text Box 5"/>
          <p:cNvSpPr txBox="1">
            <a:spLocks noChangeArrowheads="1"/>
          </p:cNvSpPr>
          <p:nvPr/>
        </p:nvSpPr>
        <p:spPr bwMode="auto">
          <a:xfrm>
            <a:off x="323850" y="692150"/>
            <a:ext cx="39608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ja-JP" altLang="en-US" b="0">
                <a:ea typeface="HGP創英角ｺﾞｼｯｸUB" pitchFamily="50" charset="-128"/>
              </a:rPr>
              <a:t>ホワイトボード兼用スクリーン</a:t>
            </a:r>
          </a:p>
        </p:txBody>
      </p:sp>
      <p:sp>
        <p:nvSpPr>
          <p:cNvPr id="28677" name="Text Box 6"/>
          <p:cNvSpPr txBox="1">
            <a:spLocks noChangeArrowheads="1"/>
          </p:cNvSpPr>
          <p:nvPr/>
        </p:nvSpPr>
        <p:spPr bwMode="auto">
          <a:xfrm>
            <a:off x="5541963" y="760413"/>
            <a:ext cx="1368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algn="ctr" eaLnBrk="1" hangingPunct="1">
              <a:spcBef>
                <a:spcPct val="50000"/>
              </a:spcBef>
            </a:pPr>
            <a:r>
              <a:rPr lang="ja-JP" altLang="en-US" b="0">
                <a:ea typeface="HGP創英角ｺﾞｼｯｸUB" pitchFamily="50" charset="-128"/>
              </a:rPr>
              <a:t>ＡＶワゴン</a:t>
            </a:r>
          </a:p>
        </p:txBody>
      </p:sp>
      <p:sp>
        <p:nvSpPr>
          <p:cNvPr id="28678" name="Text Box 7"/>
          <p:cNvSpPr txBox="1">
            <a:spLocks noChangeArrowheads="1"/>
          </p:cNvSpPr>
          <p:nvPr/>
        </p:nvSpPr>
        <p:spPr bwMode="auto">
          <a:xfrm>
            <a:off x="1835150" y="3068638"/>
            <a:ext cx="36353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algn="ctr" eaLnBrk="1" hangingPunct="1">
              <a:spcBef>
                <a:spcPct val="50000"/>
              </a:spcBef>
            </a:pPr>
            <a:r>
              <a:rPr lang="ja-JP" altLang="en-US" sz="1600" b="0">
                <a:solidFill>
                  <a:schemeClr val="tx1"/>
                </a:solidFill>
                <a:ea typeface="HGP創英角ｺﾞｼｯｸUB" pitchFamily="50" charset="-128"/>
              </a:rPr>
              <a:t>プロジェクター、ＰＣ、ＤＶＤ／ＶＨＳなどを収納した一体型設計のワゴンです。</a:t>
            </a:r>
          </a:p>
        </p:txBody>
      </p:sp>
      <p:pic>
        <p:nvPicPr>
          <p:cNvPr id="28679" name="Picture 8" descr="DSC0017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125538"/>
            <a:ext cx="2663825" cy="176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0" name="Text Box 11"/>
          <p:cNvSpPr txBox="1">
            <a:spLocks noChangeArrowheads="1"/>
          </p:cNvSpPr>
          <p:nvPr/>
        </p:nvSpPr>
        <p:spPr bwMode="auto">
          <a:xfrm>
            <a:off x="3165475" y="3810000"/>
            <a:ext cx="12271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algn="ctr" eaLnBrk="1" hangingPunct="1">
              <a:spcBef>
                <a:spcPct val="50000"/>
              </a:spcBef>
            </a:pPr>
            <a:r>
              <a:rPr lang="ja-JP" altLang="en-US" sz="1600" b="0">
                <a:solidFill>
                  <a:srgbClr val="0033CC"/>
                </a:solidFill>
                <a:latin typeface="HGP創英角ｺﾞｼｯｸUB" pitchFamily="50" charset="-128"/>
                <a:ea typeface="HGP創英角ｺﾞｼｯｸUB" pitchFamily="50" charset="-128"/>
              </a:rPr>
              <a:t>操作パネル</a:t>
            </a:r>
          </a:p>
        </p:txBody>
      </p:sp>
      <p:sp>
        <p:nvSpPr>
          <p:cNvPr id="28681" name="Text Box 12"/>
          <p:cNvSpPr txBox="1">
            <a:spLocks noChangeArrowheads="1"/>
          </p:cNvSpPr>
          <p:nvPr/>
        </p:nvSpPr>
        <p:spPr bwMode="auto">
          <a:xfrm>
            <a:off x="2919413" y="4344988"/>
            <a:ext cx="17287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algn="ctr" eaLnBrk="1" hangingPunct="1">
              <a:spcBef>
                <a:spcPct val="50000"/>
              </a:spcBef>
            </a:pPr>
            <a:r>
              <a:rPr lang="ja-JP" altLang="en-US" sz="1600" b="0">
                <a:solidFill>
                  <a:srgbClr val="0033CC"/>
                </a:solidFill>
                <a:latin typeface="HGP創英角ｺﾞｼｯｸUB" pitchFamily="50" charset="-128"/>
                <a:ea typeface="HGP創英角ｺﾞｼｯｸUB" pitchFamily="50" charset="-128"/>
              </a:rPr>
              <a:t>ノート</a:t>
            </a:r>
            <a:r>
              <a:rPr lang="en-US" altLang="ja-JP" sz="1600" b="0">
                <a:solidFill>
                  <a:srgbClr val="0033CC"/>
                </a:solidFill>
                <a:latin typeface="HGP創英角ｺﾞｼｯｸUB" pitchFamily="50" charset="-128"/>
                <a:ea typeface="HGP創英角ｺﾞｼｯｸUB" pitchFamily="50" charset="-128"/>
              </a:rPr>
              <a:t>PC</a:t>
            </a:r>
            <a:br>
              <a:rPr lang="en-US" altLang="ja-JP" sz="1600" b="0">
                <a:solidFill>
                  <a:srgbClr val="0033CC"/>
                </a:solidFill>
                <a:latin typeface="HGP創英角ｺﾞｼｯｸUB" pitchFamily="50" charset="-128"/>
                <a:ea typeface="HGP創英角ｺﾞｼｯｸUB" pitchFamily="50" charset="-128"/>
              </a:rPr>
            </a:br>
            <a:r>
              <a:rPr lang="ja-JP" altLang="en-US" sz="1200" b="0">
                <a:solidFill>
                  <a:srgbClr val="0033CC"/>
                </a:solidFill>
                <a:latin typeface="HGP創英角ｺﾞｼｯｸUB" pitchFamily="50" charset="-128"/>
                <a:ea typeface="HGP創英角ｺﾞｼｯｸUB" pitchFamily="50" charset="-128"/>
              </a:rPr>
              <a:t>スライドトレーに収納</a:t>
            </a:r>
            <a:endParaRPr lang="en-US" altLang="ja-JP" sz="1200" b="0">
              <a:solidFill>
                <a:srgbClr val="0033CC"/>
              </a:solidFill>
              <a:latin typeface="HGP創英角ｺﾞｼｯｸUB" pitchFamily="50" charset="-128"/>
              <a:ea typeface="HGP創英角ｺﾞｼｯｸUB" pitchFamily="50" charset="-128"/>
            </a:endParaRPr>
          </a:p>
        </p:txBody>
      </p:sp>
      <p:sp>
        <p:nvSpPr>
          <p:cNvPr id="28682" name="Text Box 13"/>
          <p:cNvSpPr txBox="1">
            <a:spLocks noChangeArrowheads="1"/>
          </p:cNvSpPr>
          <p:nvPr/>
        </p:nvSpPr>
        <p:spPr bwMode="auto">
          <a:xfrm>
            <a:off x="3095625" y="5054600"/>
            <a:ext cx="1368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algn="ctr" eaLnBrk="1" hangingPunct="1">
              <a:spcBef>
                <a:spcPct val="50000"/>
              </a:spcBef>
            </a:pPr>
            <a:r>
              <a:rPr lang="en-US" altLang="ja-JP" sz="1600" b="0">
                <a:solidFill>
                  <a:srgbClr val="0033CC"/>
                </a:solidFill>
                <a:latin typeface="HGP創英角ｺﾞｼｯｸUB" pitchFamily="50" charset="-128"/>
                <a:ea typeface="HGP創英角ｺﾞｼｯｸUB" pitchFamily="50" charset="-128"/>
              </a:rPr>
              <a:t>DVD/VHS</a:t>
            </a:r>
          </a:p>
        </p:txBody>
      </p:sp>
      <p:pic>
        <p:nvPicPr>
          <p:cNvPr id="28683" name="Picture 21" descr="wagon低解"/>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0525" y="1196975"/>
            <a:ext cx="1519238"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4" name="Text Box 26"/>
          <p:cNvSpPr txBox="1">
            <a:spLocks noChangeArrowheads="1"/>
          </p:cNvSpPr>
          <p:nvPr/>
        </p:nvSpPr>
        <p:spPr bwMode="auto">
          <a:xfrm>
            <a:off x="5541963" y="1157288"/>
            <a:ext cx="15128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algn="ctr" eaLnBrk="1" hangingPunct="1">
              <a:spcBef>
                <a:spcPct val="50000"/>
              </a:spcBef>
            </a:pPr>
            <a:r>
              <a:rPr lang="ja-JP" altLang="en-US" sz="1600" b="0">
                <a:solidFill>
                  <a:srgbClr val="0033CC"/>
                </a:solidFill>
                <a:latin typeface="HGP創英角ｺﾞｼｯｸUB" pitchFamily="50" charset="-128"/>
                <a:ea typeface="HGP創英角ｺﾞｼｯｸUB" pitchFamily="50" charset="-128"/>
              </a:rPr>
              <a:t>プロジェクター</a:t>
            </a:r>
          </a:p>
        </p:txBody>
      </p:sp>
      <p:sp>
        <p:nvSpPr>
          <p:cNvPr id="28685" name="Text Box 27"/>
          <p:cNvSpPr txBox="1">
            <a:spLocks noChangeArrowheads="1"/>
          </p:cNvSpPr>
          <p:nvPr/>
        </p:nvSpPr>
        <p:spPr bwMode="auto">
          <a:xfrm>
            <a:off x="5757863" y="2276475"/>
            <a:ext cx="1152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algn="ctr" eaLnBrk="1" hangingPunct="1">
              <a:spcBef>
                <a:spcPct val="50000"/>
              </a:spcBef>
            </a:pPr>
            <a:r>
              <a:rPr lang="ja-JP" altLang="en-US" sz="1600" b="0">
                <a:solidFill>
                  <a:srgbClr val="0033CC"/>
                </a:solidFill>
                <a:latin typeface="HGP創英角ｺﾞｼｯｸUB" pitchFamily="50" charset="-128"/>
                <a:ea typeface="HGP創英角ｺﾞｼｯｸUB" pitchFamily="50" charset="-128"/>
              </a:rPr>
              <a:t>スピーカー</a:t>
            </a:r>
          </a:p>
        </p:txBody>
      </p:sp>
      <p:pic>
        <p:nvPicPr>
          <p:cNvPr id="28686" name="Picture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3644900"/>
            <a:ext cx="1958975" cy="278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9712" name="Line 22"/>
          <p:cNvSpPr>
            <a:spLocks noChangeShapeType="1"/>
          </p:cNvSpPr>
          <p:nvPr/>
        </p:nvSpPr>
        <p:spPr bwMode="auto">
          <a:xfrm flipH="1">
            <a:off x="2195512" y="4005263"/>
            <a:ext cx="970756" cy="504825"/>
          </a:xfrm>
          <a:prstGeom prst="line">
            <a:avLst/>
          </a:prstGeom>
          <a:noFill/>
          <a:ln w="38100">
            <a:solidFill>
              <a:srgbClr val="FF0000"/>
            </a:solidFill>
            <a:round/>
            <a:headEnd/>
            <a:tailEnd type="triangle" w="med" len="med"/>
          </a:ln>
          <a:effectLst>
            <a:glow rad="38100">
              <a:schemeClr val="bg1"/>
            </a:glow>
          </a:effectLst>
          <a:extLst>
            <a:ext uri="{909E8E84-426E-40DD-AFC4-6F175D3DCCD1}">
              <a14:hiddenFill xmlns:a14="http://schemas.microsoft.com/office/drawing/2010/main">
                <a:noFill/>
              </a14:hiddenFill>
            </a:ext>
          </a:extLst>
        </p:spPr>
        <p:txBody>
          <a:bodyPr>
            <a:spAutoFit/>
          </a:bodyPr>
          <a:lstStyle/>
          <a:p>
            <a:pPr>
              <a:defRPr/>
            </a:pPr>
            <a:endParaRPr lang="ja-JP" altLang="en-US">
              <a:ea typeface="ＭＳ Ｐゴシック" charset="-128"/>
            </a:endParaRPr>
          </a:p>
        </p:txBody>
      </p:sp>
      <p:sp>
        <p:nvSpPr>
          <p:cNvPr id="29713" name="Line 23"/>
          <p:cNvSpPr>
            <a:spLocks noChangeShapeType="1"/>
          </p:cNvSpPr>
          <p:nvPr/>
        </p:nvSpPr>
        <p:spPr bwMode="auto">
          <a:xfrm flipH="1">
            <a:off x="2268538" y="4707802"/>
            <a:ext cx="793750" cy="305524"/>
          </a:xfrm>
          <a:prstGeom prst="line">
            <a:avLst/>
          </a:prstGeom>
          <a:noFill/>
          <a:ln w="38100">
            <a:solidFill>
              <a:srgbClr val="FF0000"/>
            </a:solidFill>
            <a:round/>
            <a:headEnd/>
            <a:tailEnd type="triangle" w="med" len="med"/>
          </a:ln>
          <a:effectLst>
            <a:glow rad="38100">
              <a:schemeClr val="bg1"/>
            </a:glow>
          </a:effectLst>
          <a:extLst>
            <a:ext uri="{909E8E84-426E-40DD-AFC4-6F175D3DCCD1}">
              <a14:hiddenFill xmlns:a14="http://schemas.microsoft.com/office/drawing/2010/main">
                <a:noFill/>
              </a14:hiddenFill>
            </a:ext>
          </a:extLst>
        </p:spPr>
        <p:txBody>
          <a:bodyPr>
            <a:spAutoFit/>
          </a:bodyPr>
          <a:lstStyle/>
          <a:p>
            <a:pPr>
              <a:defRPr/>
            </a:pPr>
            <a:endParaRPr lang="ja-JP" altLang="en-US">
              <a:ea typeface="ＭＳ Ｐゴシック" charset="-128"/>
            </a:endParaRPr>
          </a:p>
        </p:txBody>
      </p:sp>
      <p:sp>
        <p:nvSpPr>
          <p:cNvPr id="29714" name="Line 24"/>
          <p:cNvSpPr>
            <a:spLocks noChangeShapeType="1"/>
          </p:cNvSpPr>
          <p:nvPr/>
        </p:nvSpPr>
        <p:spPr bwMode="auto">
          <a:xfrm flipH="1" flipV="1">
            <a:off x="2195513" y="5229225"/>
            <a:ext cx="1081086" cy="71438"/>
          </a:xfrm>
          <a:prstGeom prst="line">
            <a:avLst/>
          </a:prstGeom>
          <a:noFill/>
          <a:ln w="38100">
            <a:solidFill>
              <a:srgbClr val="FF0000"/>
            </a:solidFill>
            <a:round/>
            <a:headEnd/>
            <a:tailEnd type="triangle" w="med" len="med"/>
          </a:ln>
          <a:effectLst>
            <a:glow rad="38100">
              <a:schemeClr val="bg1"/>
            </a:glow>
          </a:effectLst>
          <a:extLst>
            <a:ext uri="{909E8E84-426E-40DD-AFC4-6F175D3DCCD1}">
              <a14:hiddenFill xmlns:a14="http://schemas.microsoft.com/office/drawing/2010/main">
                <a:noFill/>
              </a14:hiddenFill>
            </a:ext>
          </a:extLst>
        </p:spPr>
        <p:txBody>
          <a:bodyPr>
            <a:spAutoFit/>
          </a:bodyPr>
          <a:lstStyle/>
          <a:p>
            <a:pPr>
              <a:defRPr/>
            </a:pPr>
            <a:endParaRPr lang="ja-JP" altLang="en-US">
              <a:ea typeface="ＭＳ Ｐゴシック" charset="-128"/>
            </a:endParaRPr>
          </a:p>
        </p:txBody>
      </p:sp>
      <p:pic>
        <p:nvPicPr>
          <p:cNvPr id="28696" name="Picture 19" descr="kyoutu wagon_av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463" y="3644900"/>
            <a:ext cx="2160587"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16" name="Line 20"/>
          <p:cNvSpPr>
            <a:spLocks noChangeShapeType="1"/>
          </p:cNvSpPr>
          <p:nvPr/>
        </p:nvSpPr>
        <p:spPr bwMode="auto">
          <a:xfrm flipV="1">
            <a:off x="4393406" y="3395663"/>
            <a:ext cx="610394" cy="0"/>
          </a:xfrm>
          <a:prstGeom prst="line">
            <a:avLst/>
          </a:prstGeom>
          <a:noFill/>
          <a:ln w="38100">
            <a:solidFill>
              <a:srgbClr val="FF0000"/>
            </a:solidFill>
            <a:round/>
            <a:headEnd/>
            <a:tailEnd type="triangle" w="med" len="med"/>
          </a:ln>
          <a:effectLst>
            <a:glow rad="38100">
              <a:schemeClr val="bg1"/>
            </a:glow>
            <a:outerShdw dist="35921" dir="2700000" algn="ctr" rotWithShape="0">
              <a:schemeClr val="bg2"/>
            </a:outerShdw>
          </a:effectLst>
          <a:extLst>
            <a:ext uri="{909E8E84-426E-40DD-AFC4-6F175D3DCCD1}">
              <a14:hiddenFill xmlns:a14="http://schemas.microsoft.com/office/drawing/2010/main">
                <a:noFill/>
              </a14:hiddenFill>
            </a:ext>
          </a:extLst>
        </p:spPr>
        <p:txBody>
          <a:bodyPr>
            <a:spAutoFit/>
          </a:bodyPr>
          <a:lstStyle/>
          <a:p>
            <a:pPr>
              <a:defRPr/>
            </a:pPr>
            <a:endParaRPr lang="ja-JP" altLang="en-US">
              <a:ea typeface="ＭＳ Ｐゴシック" charset="-128"/>
            </a:endParaRPr>
          </a:p>
        </p:txBody>
      </p:sp>
      <p:sp>
        <p:nvSpPr>
          <p:cNvPr id="29717" name="Line 21"/>
          <p:cNvSpPr>
            <a:spLocks noChangeShapeType="1"/>
          </p:cNvSpPr>
          <p:nvPr/>
        </p:nvSpPr>
        <p:spPr bwMode="auto">
          <a:xfrm>
            <a:off x="4546600" y="4607253"/>
            <a:ext cx="457200" cy="261610"/>
          </a:xfrm>
          <a:prstGeom prst="line">
            <a:avLst/>
          </a:prstGeom>
          <a:noFill/>
          <a:ln w="38100">
            <a:solidFill>
              <a:srgbClr val="FF0000"/>
            </a:solidFill>
            <a:round/>
            <a:headEnd/>
            <a:tailEnd type="triangle" w="med" len="med"/>
          </a:ln>
          <a:effectLst>
            <a:glow rad="38100">
              <a:schemeClr val="bg1"/>
            </a:glow>
            <a:outerShdw dist="35921" dir="2700000" algn="ctr" rotWithShape="0">
              <a:schemeClr val="bg2"/>
            </a:outerShdw>
          </a:effectLst>
          <a:extLst>
            <a:ext uri="{909E8E84-426E-40DD-AFC4-6F175D3DCCD1}">
              <a14:hiddenFill xmlns:a14="http://schemas.microsoft.com/office/drawing/2010/main">
                <a:noFill/>
              </a14:hiddenFill>
            </a:ext>
          </a:extLst>
        </p:spPr>
        <p:txBody>
          <a:bodyPr>
            <a:spAutoFit/>
          </a:bodyPr>
          <a:lstStyle/>
          <a:p>
            <a:pPr>
              <a:defRPr/>
            </a:pPr>
            <a:endParaRPr lang="ja-JP" altLang="en-US">
              <a:ea typeface="ＭＳ Ｐゴシック" charset="-128"/>
            </a:endParaRPr>
          </a:p>
        </p:txBody>
      </p:sp>
      <p:sp>
        <p:nvSpPr>
          <p:cNvPr id="29718" name="Line 22"/>
          <p:cNvSpPr>
            <a:spLocks noChangeShapeType="1"/>
          </p:cNvSpPr>
          <p:nvPr/>
        </p:nvSpPr>
        <p:spPr bwMode="auto">
          <a:xfrm>
            <a:off x="4393406" y="5229225"/>
            <a:ext cx="610394" cy="71438"/>
          </a:xfrm>
          <a:prstGeom prst="line">
            <a:avLst/>
          </a:prstGeom>
          <a:noFill/>
          <a:ln w="38100">
            <a:solidFill>
              <a:srgbClr val="FF0000"/>
            </a:solidFill>
            <a:round/>
            <a:headEnd/>
            <a:tailEnd type="triangle" w="med" len="med"/>
          </a:ln>
          <a:effectLst>
            <a:glow rad="38100">
              <a:schemeClr val="bg1"/>
            </a:glow>
            <a:outerShdw dist="35921" dir="2700000" algn="ctr" rotWithShape="0">
              <a:schemeClr val="bg2"/>
            </a:outerShdw>
          </a:effectLst>
          <a:extLst>
            <a:ext uri="{909E8E84-426E-40DD-AFC4-6F175D3DCCD1}">
              <a14:hiddenFill xmlns:a14="http://schemas.microsoft.com/office/drawing/2010/main">
                <a:noFill/>
              </a14:hiddenFill>
            </a:ext>
          </a:extLst>
        </p:spPr>
        <p:txBody>
          <a:bodyPr>
            <a:spAutoFit/>
          </a:bodyPr>
          <a:lstStyle/>
          <a:p>
            <a:pPr>
              <a:defRPr/>
            </a:pPr>
            <a:endParaRPr lang="ja-JP" altLang="en-US">
              <a:ea typeface="ＭＳ Ｐゴシック" charset="-128"/>
            </a:endParaRPr>
          </a:p>
        </p:txBody>
      </p:sp>
      <p:sp>
        <p:nvSpPr>
          <p:cNvPr id="29719" name="AutoShape 13"/>
          <p:cNvSpPr>
            <a:spLocks noChangeArrowheads="1"/>
          </p:cNvSpPr>
          <p:nvPr/>
        </p:nvSpPr>
        <p:spPr bwMode="auto">
          <a:xfrm>
            <a:off x="4859338" y="5516563"/>
            <a:ext cx="1800225" cy="865187"/>
          </a:xfrm>
          <a:prstGeom prst="wedgeRoundRectCallout">
            <a:avLst>
              <a:gd name="adj1" fmla="val -21162"/>
              <a:gd name="adj2" fmla="val -33301"/>
              <a:gd name="adj3" fmla="val 16667"/>
            </a:avLst>
          </a:prstGeom>
          <a:noFill/>
          <a:ln w="38100" algn="ctr">
            <a:solidFill>
              <a:srgbClr val="FF0000"/>
            </a:solidFill>
            <a:miter lim="800000"/>
            <a:headEnd/>
            <a:tailEnd/>
          </a:ln>
          <a:effectLst>
            <a:glow rad="38100">
              <a:schemeClr val="bg1"/>
            </a:glow>
          </a:effectLst>
          <a:extLst>
            <a:ext uri="{909E8E84-426E-40DD-AFC4-6F175D3DCCD1}">
              <a14:hiddenFill xmlns:a14="http://schemas.microsoft.com/office/drawing/2010/main">
                <a:solidFill>
                  <a:srgbClr val="FF66FF"/>
                </a:solidFill>
              </a14:hiddenFill>
            </a:ext>
          </a:extLst>
        </p:spPr>
        <p:txBody>
          <a:bodyPr anchor="ctr"/>
          <a:lstStyle/>
          <a:p>
            <a:pPr algn="ctr">
              <a:spcBef>
                <a:spcPct val="50000"/>
              </a:spcBef>
              <a:defRPr/>
            </a:pPr>
            <a:r>
              <a:rPr lang="ja-JP" altLang="en-US" sz="1400" b="0" dirty="0">
                <a:effectLst>
                  <a:glow rad="38100">
                    <a:schemeClr val="bg1"/>
                  </a:glow>
                </a:effectLst>
                <a:latin typeface="HGS創英角ｺﾞｼｯｸUB" pitchFamily="50" charset="-128"/>
                <a:ea typeface="HGS創英角ｺﾞｼｯｸUB" pitchFamily="50" charset="-128"/>
              </a:rPr>
              <a:t>ｼｽﾃﾑ機器には触れないで下さい</a:t>
            </a:r>
          </a:p>
        </p:txBody>
      </p:sp>
      <p:sp>
        <p:nvSpPr>
          <p:cNvPr id="2053" name="Text Box 5"/>
          <p:cNvSpPr txBox="1">
            <a:spLocks noChangeArrowheads="1"/>
          </p:cNvSpPr>
          <p:nvPr/>
        </p:nvSpPr>
        <p:spPr bwMode="auto">
          <a:xfrm>
            <a:off x="0" y="6550025"/>
            <a:ext cx="9093200" cy="244475"/>
          </a:xfrm>
          <a:prstGeom prst="rect">
            <a:avLst/>
          </a:prstGeom>
          <a:noFill/>
          <a:ln w="9525">
            <a:noFill/>
            <a:miter lim="800000"/>
            <a:headEnd/>
            <a:tailEnd/>
          </a:ln>
          <a:effectLst/>
        </p:spPr>
        <p:txBody>
          <a:bodyPr>
            <a:spAutoFit/>
          </a:bodyPr>
          <a:lstStyle>
            <a:lvl1pPr eaLnBrk="0" hangingPunct="0">
              <a:spcBef>
                <a:spcPct val="50000"/>
              </a:spcBef>
              <a:defRPr kumimoji="1" sz="2000" b="1">
                <a:solidFill>
                  <a:srgbClr val="FF0000"/>
                </a:solidFill>
                <a:latin typeface="Arial" charset="0"/>
                <a:ea typeface="HGP創英角ｺﾞｼｯｸUB" pitchFamily="50" charset="-128"/>
              </a:defRPr>
            </a:lvl1pPr>
            <a:lvl2pPr marL="742950" indent="-285750" eaLnBrk="0" hangingPunct="0">
              <a:spcBef>
                <a:spcPct val="50000"/>
              </a:spcBef>
              <a:defRPr kumimoji="1" sz="2000" b="1">
                <a:solidFill>
                  <a:srgbClr val="FF0000"/>
                </a:solidFill>
                <a:latin typeface="Arial" charset="0"/>
                <a:ea typeface="HGP創英角ｺﾞｼｯｸUB" pitchFamily="50" charset="-128"/>
              </a:defRPr>
            </a:lvl2pPr>
            <a:lvl3pPr marL="1143000" indent="-228600" eaLnBrk="0" hangingPunct="0">
              <a:spcBef>
                <a:spcPct val="50000"/>
              </a:spcBef>
              <a:defRPr kumimoji="1" sz="2000" b="1">
                <a:solidFill>
                  <a:srgbClr val="FF0000"/>
                </a:solidFill>
                <a:latin typeface="Arial" charset="0"/>
                <a:ea typeface="HGP創英角ｺﾞｼｯｸUB" pitchFamily="50" charset="-128"/>
              </a:defRPr>
            </a:lvl3pPr>
            <a:lvl4pPr marL="1600200" indent="-228600" eaLnBrk="0" hangingPunct="0">
              <a:spcBef>
                <a:spcPct val="50000"/>
              </a:spcBef>
              <a:defRPr kumimoji="1" sz="2000" b="1">
                <a:solidFill>
                  <a:srgbClr val="FF0000"/>
                </a:solidFill>
                <a:latin typeface="Arial" charset="0"/>
                <a:ea typeface="HGP創英角ｺﾞｼｯｸUB" pitchFamily="50" charset="-128"/>
              </a:defRPr>
            </a:lvl4pPr>
            <a:lvl5pPr marL="2057400" indent="-228600" eaLnBrk="0" hangingPunct="0">
              <a:spcBef>
                <a:spcPct val="50000"/>
              </a:spcBef>
              <a:defRPr kumimoji="1" sz="2000" b="1">
                <a:solidFill>
                  <a:srgbClr val="FF0000"/>
                </a:solidFill>
                <a:latin typeface="Arial" charset="0"/>
                <a:ea typeface="HGP創英角ｺﾞｼｯｸUB" pitchFamily="50" charset="-128"/>
              </a:defRPr>
            </a:lvl5pPr>
            <a:lvl6pPr marL="25146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6pPr>
            <a:lvl7pPr marL="29718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7pPr>
            <a:lvl8pPr marL="34290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8pPr>
            <a:lvl9pPr marL="38862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9pPr>
          </a:lstStyle>
          <a:p>
            <a:pPr algn="r" eaLnBrk="1" hangingPunct="1">
              <a:spcBef>
                <a:spcPct val="0"/>
              </a:spcBef>
              <a:defRPr/>
            </a:pPr>
            <a:r>
              <a:rPr lang="en-US" altLang="ja-JP" sz="1000" b="0" smtClean="0">
                <a:solidFill>
                  <a:schemeClr val="tx1"/>
                </a:solidFill>
                <a:effectLst>
                  <a:outerShdw blurRad="38100" dist="38100" dir="2700000" algn="tl">
                    <a:srgbClr val="C0C0C0"/>
                  </a:outerShdw>
                </a:effectLst>
                <a:latin typeface="HGP創英角ｺﾞｼｯｸUB" pitchFamily="50" charset="-128"/>
              </a:rPr>
              <a:t>Copyright (C) 2009, WPO AVsupport. All rights reserved.</a:t>
            </a:r>
          </a:p>
        </p:txBody>
      </p:sp>
      <p:sp>
        <p:nvSpPr>
          <p:cNvPr id="28708" name="Rectangle 35"/>
          <p:cNvSpPr>
            <a:spLocks noChangeArrowheads="1"/>
          </p:cNvSpPr>
          <p:nvPr/>
        </p:nvSpPr>
        <p:spPr bwMode="auto">
          <a:xfrm>
            <a:off x="6227763" y="115888"/>
            <a:ext cx="2809875" cy="3603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ja-JP" altLang="en-US" b="0">
                <a:solidFill>
                  <a:srgbClr val="0033CC"/>
                </a:solidFill>
                <a:latin typeface="HGP創英角ｺﾞｼｯｸUB" pitchFamily="50" charset="-128"/>
                <a:ea typeface="HGP創英角ｺﾞｼｯｸUB" pitchFamily="50" charset="-128"/>
              </a:rPr>
              <a:t> （１１号館ワゴンタイプ）</a:t>
            </a:r>
            <a:r>
              <a:rPr lang="ja-JP" altLang="en-US">
                <a:latin typeface="HGP創英角ｺﾞｼｯｸUB" pitchFamily="50" charset="-128"/>
                <a:ea typeface="HGP創英角ｺﾞｼｯｸUB" pitchFamily="50" charset="-128"/>
              </a:rPr>
              <a:t> </a:t>
            </a:r>
            <a:endParaRPr lang="en-US" altLang="ja-JP" b="0">
              <a:solidFill>
                <a:srgbClr val="0033CC"/>
              </a:solidFill>
              <a:latin typeface="HGP創英角ｺﾞｼｯｸUB" pitchFamily="50" charset="-128"/>
              <a:ea typeface="HGP創英角ｺﾞｼｯｸUB" pitchFamily="50" charset="-128"/>
            </a:endParaRPr>
          </a:p>
        </p:txBody>
      </p:sp>
      <p:sp>
        <p:nvSpPr>
          <p:cNvPr id="28709" name="Rectangle 35"/>
          <p:cNvSpPr>
            <a:spLocks noChangeArrowheads="1"/>
          </p:cNvSpPr>
          <p:nvPr/>
        </p:nvSpPr>
        <p:spPr bwMode="auto">
          <a:xfrm>
            <a:off x="179388" y="115888"/>
            <a:ext cx="2520950" cy="433387"/>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ja-JP" altLang="en-US" b="0">
                <a:solidFill>
                  <a:schemeClr val="tx1"/>
                </a:solidFill>
                <a:ea typeface="HGP創英角ｺﾞｼｯｸUB" pitchFamily="50" charset="-128"/>
              </a:rPr>
              <a:t>ＡＶワゴンの主な構成</a:t>
            </a:r>
          </a:p>
        </p:txBody>
      </p:sp>
      <p:sp>
        <p:nvSpPr>
          <p:cNvPr id="28710" name="Text Box 4"/>
          <p:cNvSpPr txBox="1">
            <a:spLocks noChangeArrowheads="1"/>
          </p:cNvSpPr>
          <p:nvPr/>
        </p:nvSpPr>
        <p:spPr bwMode="auto">
          <a:xfrm>
            <a:off x="6970713" y="1325563"/>
            <a:ext cx="2038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ja-JP" altLang="en-US" sz="1600" b="0">
                <a:solidFill>
                  <a:schemeClr val="tx1"/>
                </a:solidFill>
                <a:ea typeface="HGP創英角ｺﾞｼｯｸUB" pitchFamily="50" charset="-128"/>
              </a:rPr>
              <a:t>好きな場所に</a:t>
            </a:r>
            <a:r>
              <a:rPr lang="en-US" altLang="ja-JP" sz="1600" b="0">
                <a:solidFill>
                  <a:schemeClr val="tx1"/>
                </a:solidFill>
                <a:ea typeface="HGP創英角ｺﾞｼｯｸUB" pitchFamily="50" charset="-128"/>
              </a:rPr>
              <a:t/>
            </a:r>
            <a:br>
              <a:rPr lang="en-US" altLang="ja-JP" sz="1600" b="0">
                <a:solidFill>
                  <a:schemeClr val="tx1"/>
                </a:solidFill>
                <a:ea typeface="HGP創英角ｺﾞｼｯｸUB" pitchFamily="50" charset="-128"/>
              </a:rPr>
            </a:br>
            <a:r>
              <a:rPr lang="ja-JP" altLang="en-US" sz="1600" b="0">
                <a:solidFill>
                  <a:schemeClr val="tx1"/>
                </a:solidFill>
                <a:ea typeface="HGP創英角ｺﾞｼｯｸUB" pitchFamily="50" charset="-128"/>
              </a:rPr>
              <a:t>移動して利用できます。</a:t>
            </a:r>
            <a:endParaRPr lang="en-US" altLang="ja-JP" sz="1600" b="0">
              <a:solidFill>
                <a:schemeClr val="tx1"/>
              </a:solidFill>
              <a:ea typeface="HGP創英角ｺﾞｼｯｸUB" pitchFamily="50" charset="-128"/>
            </a:endParaRPr>
          </a:p>
        </p:txBody>
      </p:sp>
      <p:sp>
        <p:nvSpPr>
          <p:cNvPr id="28711" name="Text Box 25"/>
          <p:cNvSpPr txBox="1">
            <a:spLocks noChangeArrowheads="1"/>
          </p:cNvSpPr>
          <p:nvPr/>
        </p:nvSpPr>
        <p:spPr bwMode="auto">
          <a:xfrm>
            <a:off x="2919413" y="5591175"/>
            <a:ext cx="1541462" cy="831850"/>
          </a:xfrm>
          <a:prstGeom prst="rect">
            <a:avLst/>
          </a:prstGeom>
          <a:solidFill>
            <a:srgbClr val="FFFF00"/>
          </a:solidFill>
          <a:ln w="9525">
            <a:solidFill>
              <a:schemeClr val="tx1"/>
            </a:solidFill>
            <a:miter lim="800000"/>
            <a:headEnd/>
            <a:tailEnd/>
          </a:ln>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algn="ctr" eaLnBrk="1" hangingPunct="1">
              <a:spcBef>
                <a:spcPct val="50000"/>
              </a:spcBef>
            </a:pPr>
            <a:r>
              <a:rPr lang="ja-JP" altLang="en-US" sz="1600" b="0">
                <a:ea typeface="HGP創英角ｺﾞｼｯｸUB" pitchFamily="50" charset="-128"/>
              </a:rPr>
              <a:t>操作パネルは</a:t>
            </a:r>
            <a:r>
              <a:rPr lang="en-US" altLang="ja-JP" sz="1600" b="0">
                <a:ea typeface="HGP創英角ｺﾞｼｯｸUB" pitchFamily="50" charset="-128"/>
              </a:rPr>
              <a:t/>
            </a:r>
            <a:br>
              <a:rPr lang="en-US" altLang="ja-JP" sz="1600" b="0">
                <a:ea typeface="HGP創英角ｺﾞｼｯｸUB" pitchFamily="50" charset="-128"/>
              </a:rPr>
            </a:br>
            <a:r>
              <a:rPr lang="ja-JP" altLang="en-US" sz="1600" b="0">
                <a:ea typeface="HGP創英角ｺﾞｼｯｸUB" pitchFamily="50" charset="-128"/>
              </a:rPr>
              <a:t>操作卓タイプと</a:t>
            </a:r>
            <a:r>
              <a:rPr lang="en-US" altLang="ja-JP" sz="1600" b="0">
                <a:ea typeface="HGP創英角ｺﾞｼｯｸUB" pitchFamily="50" charset="-128"/>
              </a:rPr>
              <a:t/>
            </a:r>
            <a:br>
              <a:rPr lang="en-US" altLang="ja-JP" sz="1600" b="0">
                <a:ea typeface="HGP創英角ｺﾞｼｯｸUB" pitchFamily="50" charset="-128"/>
              </a:rPr>
            </a:br>
            <a:r>
              <a:rPr lang="ja-JP" altLang="en-US" sz="1600" b="0">
                <a:ea typeface="HGP創英角ｺﾞｼｯｸUB" pitchFamily="50" charset="-128"/>
              </a:rPr>
              <a:t>同じです</a:t>
            </a:r>
          </a:p>
        </p:txBody>
      </p:sp>
      <p:sp>
        <p:nvSpPr>
          <p:cNvPr id="28712" name="Rectangle 6"/>
          <p:cNvSpPr txBox="1">
            <a:spLocks noChangeArrowheads="1"/>
          </p:cNvSpPr>
          <p:nvPr/>
        </p:nvSpPr>
        <p:spPr bwMode="auto">
          <a:xfrm>
            <a:off x="0" y="6381750"/>
            <a:ext cx="5397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algn="r" eaLnBrk="1" hangingPunct="1"/>
            <a:fld id="{BAD07869-8037-42CA-857A-194345B3CF90}" type="slidenum">
              <a:rPr lang="en-US" altLang="ja-JP" sz="1400" b="0">
                <a:solidFill>
                  <a:schemeClr val="tx1"/>
                </a:solidFill>
                <a:latin typeface="Meiryo UI" pitchFamily="50" charset="-128"/>
                <a:ea typeface="Meiryo UI" pitchFamily="50" charset="-128"/>
                <a:cs typeface="Meiryo UI" pitchFamily="50" charset="-128"/>
              </a:rPr>
              <a:pPr algn="r" eaLnBrk="1" hangingPunct="1"/>
              <a:t>26</a:t>
            </a:fld>
            <a:endParaRPr lang="en-US" altLang="ja-JP" sz="1400" b="0">
              <a:solidFill>
                <a:schemeClr val="tx1"/>
              </a:solidFill>
              <a:latin typeface="Meiryo UI" pitchFamily="50" charset="-128"/>
              <a:ea typeface="Meiryo UI" pitchFamily="50" charset="-128"/>
              <a:cs typeface="Meiryo UI" pitchFamily="50" charset="-128"/>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5"/>
          <p:cNvSpPr txBox="1">
            <a:spLocks noChangeArrowheads="1"/>
          </p:cNvSpPr>
          <p:nvPr/>
        </p:nvSpPr>
        <p:spPr bwMode="auto">
          <a:xfrm>
            <a:off x="374650" y="908050"/>
            <a:ext cx="2736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algn="ctr" eaLnBrk="1" hangingPunct="1">
              <a:spcBef>
                <a:spcPct val="50000"/>
              </a:spcBef>
            </a:pPr>
            <a:r>
              <a:rPr lang="ja-JP" altLang="en-US" b="0">
                <a:ea typeface="HGP創英角ｺﾞｼｯｸUB" pitchFamily="50" charset="-128"/>
              </a:rPr>
              <a:t>スライドトレーを引き出しそのまま使用</a:t>
            </a:r>
          </a:p>
        </p:txBody>
      </p:sp>
      <p:sp>
        <p:nvSpPr>
          <p:cNvPr id="29699" name="Text Box 25"/>
          <p:cNvSpPr txBox="1">
            <a:spLocks noChangeArrowheads="1"/>
          </p:cNvSpPr>
          <p:nvPr/>
        </p:nvSpPr>
        <p:spPr bwMode="auto">
          <a:xfrm>
            <a:off x="3238500" y="3744913"/>
            <a:ext cx="266541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en-US" altLang="ja-JP" sz="1400" b="0">
                <a:latin typeface="HGP創英角ｺﾞｼｯｸUB" pitchFamily="50" charset="-128"/>
                <a:ea typeface="HGP創英角ｺﾞｼｯｸUB" pitchFamily="50" charset="-128"/>
              </a:rPr>
              <a:t>※</a:t>
            </a:r>
            <a:r>
              <a:rPr lang="ja-JP" altLang="en-US" sz="1400" b="0">
                <a:latin typeface="HGP創英角ｺﾞｼｯｸUB" pitchFamily="50" charset="-128"/>
                <a:ea typeface="HGP創英角ｺﾞｼｯｸUB" pitchFamily="50" charset="-128"/>
              </a:rPr>
              <a:t>マウステーブルには光学マウスが反応するパットが貼ってあります</a:t>
            </a:r>
          </a:p>
        </p:txBody>
      </p:sp>
      <p:pic>
        <p:nvPicPr>
          <p:cNvPr id="29700" name="Picture 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625" y="1730375"/>
            <a:ext cx="2160588" cy="179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9701" name="Picture 6" descr="ﾜｺﾞﾝPC設置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475" y="1730375"/>
            <a:ext cx="2232025" cy="179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Text Box 5"/>
          <p:cNvSpPr txBox="1">
            <a:spLocks noChangeArrowheads="1"/>
          </p:cNvSpPr>
          <p:nvPr/>
        </p:nvSpPr>
        <p:spPr bwMode="auto">
          <a:xfrm>
            <a:off x="6227763" y="908050"/>
            <a:ext cx="24479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algn="ctr" eaLnBrk="1" hangingPunct="1">
              <a:spcBef>
                <a:spcPct val="50000"/>
              </a:spcBef>
            </a:pPr>
            <a:r>
              <a:rPr lang="ja-JP" altLang="en-US" b="0">
                <a:ea typeface="HGP創英角ｺﾞｼｯｸUB" pitchFamily="50" charset="-128"/>
              </a:rPr>
              <a:t>パソコンのみを</a:t>
            </a:r>
            <a:r>
              <a:rPr lang="en-US" altLang="ja-JP" b="0">
                <a:ea typeface="HGP創英角ｺﾞｼｯｸUB" pitchFamily="50" charset="-128"/>
              </a:rPr>
              <a:t/>
            </a:r>
            <a:br>
              <a:rPr lang="en-US" altLang="ja-JP" b="0">
                <a:ea typeface="HGP創英角ｺﾞｼｯｸUB" pitchFamily="50" charset="-128"/>
              </a:rPr>
            </a:br>
            <a:r>
              <a:rPr lang="ja-JP" altLang="en-US" b="0">
                <a:ea typeface="HGP創英角ｺﾞｼｯｸUB" pitchFamily="50" charset="-128"/>
              </a:rPr>
              <a:t>引き出して使用</a:t>
            </a:r>
          </a:p>
        </p:txBody>
      </p:sp>
      <p:pic>
        <p:nvPicPr>
          <p:cNvPr id="29703" name="Picture 8" descr="ﾜｺﾞﾝPC設置"/>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25" y="1730375"/>
            <a:ext cx="2160588" cy="179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0" name="Line 10"/>
          <p:cNvSpPr>
            <a:spLocks noChangeShapeType="1"/>
          </p:cNvSpPr>
          <p:nvPr/>
        </p:nvSpPr>
        <p:spPr bwMode="auto">
          <a:xfrm flipV="1">
            <a:off x="5075238" y="3097213"/>
            <a:ext cx="73025" cy="649288"/>
          </a:xfrm>
          <a:prstGeom prst="line">
            <a:avLst/>
          </a:prstGeom>
          <a:noFill/>
          <a:ln w="73025">
            <a:solidFill>
              <a:srgbClr val="0000FF"/>
            </a:solidFill>
            <a:round/>
            <a:headEnd/>
            <a:tailEnd type="triangle" w="med" len="med"/>
          </a:ln>
          <a:effectLst>
            <a:glow rad="38100">
              <a:schemeClr val="bg1"/>
            </a:glow>
            <a:outerShdw dist="35921" dir="2700000" algn="ctr" rotWithShape="0">
              <a:schemeClr val="bg2"/>
            </a:outerShdw>
          </a:effectLst>
          <a:extLst>
            <a:ext uri="{909E8E84-426E-40DD-AFC4-6F175D3DCCD1}">
              <a14:hiddenFill xmlns:a14="http://schemas.microsoft.com/office/drawing/2010/main">
                <a:noFill/>
              </a14:hiddenFill>
            </a:ext>
          </a:extLst>
        </p:spPr>
        <p:txBody>
          <a:bodyPr>
            <a:spAutoFit/>
          </a:bodyPr>
          <a:lstStyle/>
          <a:p>
            <a:pPr>
              <a:defRPr/>
            </a:pPr>
            <a:endParaRPr lang="ja-JP" altLang="en-US">
              <a:ea typeface="ＭＳ Ｐゴシック" charset="-128"/>
            </a:endParaRPr>
          </a:p>
        </p:txBody>
      </p:sp>
      <p:sp>
        <p:nvSpPr>
          <p:cNvPr id="29707" name="Rectangle 35"/>
          <p:cNvSpPr>
            <a:spLocks noChangeArrowheads="1"/>
          </p:cNvSpPr>
          <p:nvPr/>
        </p:nvSpPr>
        <p:spPr bwMode="auto">
          <a:xfrm>
            <a:off x="179388" y="115888"/>
            <a:ext cx="2305050" cy="433387"/>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ja-JP" altLang="en-US" b="0">
                <a:solidFill>
                  <a:schemeClr val="tx1"/>
                </a:solidFill>
                <a:ea typeface="HGP創英角ｺﾞｼｯｸUB" pitchFamily="50" charset="-128"/>
              </a:rPr>
              <a:t>パソコンの設置方法</a:t>
            </a:r>
          </a:p>
        </p:txBody>
      </p:sp>
      <p:sp>
        <p:nvSpPr>
          <p:cNvPr id="29708" name="Text Box 25"/>
          <p:cNvSpPr txBox="1">
            <a:spLocks noChangeArrowheads="1"/>
          </p:cNvSpPr>
          <p:nvPr/>
        </p:nvSpPr>
        <p:spPr bwMode="auto">
          <a:xfrm>
            <a:off x="6149975" y="3727450"/>
            <a:ext cx="266541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en-US" altLang="ja-JP" sz="1400" b="0">
                <a:latin typeface="HGP創英角ｺﾞｼｯｸUB" pitchFamily="50" charset="-128"/>
                <a:ea typeface="HGP創英角ｺﾞｼｯｸUB" pitchFamily="50" charset="-128"/>
              </a:rPr>
              <a:t>※</a:t>
            </a:r>
            <a:r>
              <a:rPr lang="ja-JP" altLang="en-US" sz="1400" b="0">
                <a:latin typeface="HGP創英角ｺﾞｼｯｸUB" pitchFamily="50" charset="-128"/>
                <a:ea typeface="HGP創英角ｺﾞｼｯｸUB" pitchFamily="50" charset="-128"/>
              </a:rPr>
              <a:t>ケーブルの取り扱いにご注意ください。無理にひっぱると断線などトラブルの原因になります。</a:t>
            </a:r>
          </a:p>
        </p:txBody>
      </p:sp>
      <p:sp>
        <p:nvSpPr>
          <p:cNvPr id="29709" name="Rectangle 6"/>
          <p:cNvSpPr txBox="1">
            <a:spLocks noChangeArrowheads="1"/>
          </p:cNvSpPr>
          <p:nvPr/>
        </p:nvSpPr>
        <p:spPr bwMode="auto">
          <a:xfrm>
            <a:off x="0" y="6381750"/>
            <a:ext cx="5397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algn="r" eaLnBrk="1" hangingPunct="1"/>
            <a:fld id="{04984F46-91B6-4D9E-9086-E8A3A17637BD}" type="slidenum">
              <a:rPr lang="en-US" altLang="ja-JP" sz="1400" b="0">
                <a:solidFill>
                  <a:schemeClr val="tx1"/>
                </a:solidFill>
                <a:latin typeface="Meiryo UI" pitchFamily="50" charset="-128"/>
                <a:ea typeface="Meiryo UI" pitchFamily="50" charset="-128"/>
                <a:cs typeface="Meiryo UI" pitchFamily="50" charset="-128"/>
              </a:rPr>
              <a:pPr algn="r" eaLnBrk="1" hangingPunct="1"/>
              <a:t>27</a:t>
            </a:fld>
            <a:endParaRPr lang="en-US" altLang="ja-JP" sz="1400" b="0">
              <a:solidFill>
                <a:schemeClr val="tx1"/>
              </a:solidFill>
              <a:latin typeface="Meiryo UI" pitchFamily="50" charset="-128"/>
              <a:ea typeface="Meiryo UI" pitchFamily="50" charset="-128"/>
              <a:cs typeface="Meiryo UI" pitchFamily="50" charset="-128"/>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8" descr="DSC00653 ワゴン投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825" y="1176338"/>
            <a:ext cx="2160588" cy="158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 Box 29"/>
          <p:cNvSpPr txBox="1">
            <a:spLocks noChangeArrowheads="1"/>
          </p:cNvSpPr>
          <p:nvPr/>
        </p:nvSpPr>
        <p:spPr bwMode="auto">
          <a:xfrm>
            <a:off x="377825" y="815975"/>
            <a:ext cx="21605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algn="ctr" eaLnBrk="1" hangingPunct="1">
              <a:spcBef>
                <a:spcPct val="50000"/>
              </a:spcBef>
            </a:pPr>
            <a:r>
              <a:rPr lang="ja-JP" altLang="en-US" sz="1400" b="0">
                <a:latin typeface="HG創英角ｺﾞｼｯｸUB" pitchFamily="49" charset="-128"/>
                <a:ea typeface="HG創英角ｺﾞｼｯｸUB" pitchFamily="49" charset="-128"/>
              </a:rPr>
              <a:t>ＶＰは収納したまま使用</a:t>
            </a:r>
          </a:p>
        </p:txBody>
      </p:sp>
      <p:pic>
        <p:nvPicPr>
          <p:cNvPr id="30724" name="Picture 31" descr="wagon低解"/>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2400" y="958850"/>
            <a:ext cx="1790700"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Rectangle 39"/>
          <p:cNvSpPr>
            <a:spLocks noChangeArrowheads="1"/>
          </p:cNvSpPr>
          <p:nvPr/>
        </p:nvSpPr>
        <p:spPr bwMode="auto">
          <a:xfrm>
            <a:off x="158750" y="61913"/>
            <a:ext cx="453548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ja-JP" altLang="en-US" sz="2400" b="0">
              <a:solidFill>
                <a:srgbClr val="0033CC"/>
              </a:solidFill>
              <a:latin typeface="HG創英角ｺﾞｼｯｸUB" pitchFamily="49" charset="-128"/>
              <a:ea typeface="HG創英角ｺﾞｼｯｸUB" pitchFamily="49" charset="-128"/>
            </a:endParaRPr>
          </a:p>
        </p:txBody>
      </p:sp>
      <p:pic>
        <p:nvPicPr>
          <p:cNvPr id="30726" name="Picture 10" descr="ﾜｺﾞﾝ４"/>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7050" y="3860800"/>
            <a:ext cx="1974850"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11" descr="ﾜｺﾞﾝ１"/>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88" y="3952875"/>
            <a:ext cx="172720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12" descr="ﾜｺﾞﾝ２"/>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5875" y="3938588"/>
            <a:ext cx="1727200"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9" name="Picture 13" descr="ﾜｺﾞﾝ３"/>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6463" y="3924300"/>
            <a:ext cx="172878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0" name="AutoShape 14"/>
          <p:cNvSpPr>
            <a:spLocks noChangeArrowheads="1"/>
          </p:cNvSpPr>
          <p:nvPr/>
        </p:nvSpPr>
        <p:spPr bwMode="auto">
          <a:xfrm>
            <a:off x="2176463" y="4352925"/>
            <a:ext cx="655637" cy="519113"/>
          </a:xfrm>
          <a:prstGeom prst="rightArrow">
            <a:avLst>
              <a:gd name="adj1" fmla="val 50000"/>
              <a:gd name="adj2" fmla="val 33779"/>
            </a:avLst>
          </a:prstGeom>
          <a:solidFill>
            <a:srgbClr val="00FF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spcBef>
                <a:spcPct val="50000"/>
              </a:spcBef>
            </a:pPr>
            <a:r>
              <a:rPr lang="ja-JP" altLang="en-US" sz="1100" b="0">
                <a:ea typeface="HGP創英角ｺﾞｼｯｸUB" pitchFamily="50" charset="-128"/>
              </a:rPr>
              <a:t>拡大</a:t>
            </a:r>
          </a:p>
        </p:txBody>
      </p:sp>
      <p:sp>
        <p:nvSpPr>
          <p:cNvPr id="30731" name="AutoShape 15"/>
          <p:cNvSpPr>
            <a:spLocks noChangeArrowheads="1"/>
          </p:cNvSpPr>
          <p:nvPr/>
        </p:nvSpPr>
        <p:spPr bwMode="auto">
          <a:xfrm>
            <a:off x="4062413" y="4391025"/>
            <a:ext cx="587375" cy="519113"/>
          </a:xfrm>
          <a:prstGeom prst="rightArrow">
            <a:avLst>
              <a:gd name="adj1" fmla="val 50000"/>
              <a:gd name="adj2" fmla="val 37428"/>
            </a:avLst>
          </a:prstGeom>
          <a:solidFill>
            <a:srgbClr val="00FF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spcBef>
                <a:spcPct val="50000"/>
              </a:spcBef>
            </a:pPr>
            <a:r>
              <a:rPr lang="ja-JP" altLang="en-US" sz="1100" b="0">
                <a:ea typeface="HGP創英角ｺﾞｼｯｸUB" pitchFamily="50" charset="-128"/>
              </a:rPr>
              <a:t>拡大</a:t>
            </a:r>
          </a:p>
        </p:txBody>
      </p:sp>
      <p:sp>
        <p:nvSpPr>
          <p:cNvPr id="30732" name="AutoShape 16"/>
          <p:cNvSpPr>
            <a:spLocks noChangeArrowheads="1"/>
          </p:cNvSpPr>
          <p:nvPr/>
        </p:nvSpPr>
        <p:spPr bwMode="auto">
          <a:xfrm>
            <a:off x="6354763" y="4397375"/>
            <a:ext cx="576262" cy="520700"/>
          </a:xfrm>
          <a:prstGeom prst="rightArrow">
            <a:avLst>
              <a:gd name="adj1" fmla="val 50000"/>
              <a:gd name="adj2" fmla="val 42721"/>
            </a:avLst>
          </a:prstGeom>
          <a:solidFill>
            <a:srgbClr val="00FF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spcBef>
                <a:spcPct val="50000"/>
              </a:spcBef>
            </a:pPr>
            <a:r>
              <a:rPr lang="ja-JP" altLang="en-US" sz="1100" b="0">
                <a:ea typeface="HGP創英角ｺﾞｼｯｸUB" pitchFamily="50" charset="-128"/>
              </a:rPr>
              <a:t>拡大</a:t>
            </a:r>
          </a:p>
        </p:txBody>
      </p:sp>
      <p:sp>
        <p:nvSpPr>
          <p:cNvPr id="30733" name="AutoShape 17"/>
          <p:cNvSpPr>
            <a:spLocks noChangeArrowheads="1"/>
          </p:cNvSpPr>
          <p:nvPr/>
        </p:nvSpPr>
        <p:spPr bwMode="auto">
          <a:xfrm>
            <a:off x="684213" y="5734050"/>
            <a:ext cx="5473700" cy="790575"/>
          </a:xfrm>
          <a:prstGeom prst="wedgeRoundRectCallout">
            <a:avLst>
              <a:gd name="adj1" fmla="val -30222"/>
              <a:gd name="adj2" fmla="val -19681"/>
              <a:gd name="adj3" fmla="val 16667"/>
            </a:avLst>
          </a:prstGeom>
          <a:solidFill>
            <a:srgbClr val="00FFFF"/>
          </a:solidFill>
          <a:ln w="9525" algn="ctr">
            <a:solidFill>
              <a:schemeClr val="tx1"/>
            </a:solidFill>
            <a:miter lim="800000"/>
            <a:headEnd/>
            <a:tailEnd/>
          </a:ln>
        </p:spPr>
        <p:txBody>
          <a:bodyPr/>
          <a:lstStyle/>
          <a:p>
            <a:pPr algn="ctr">
              <a:spcBef>
                <a:spcPct val="50000"/>
              </a:spcBef>
            </a:pPr>
            <a:r>
              <a:rPr lang="ja-JP" altLang="en-US" sz="1400">
                <a:latin typeface="HGP創英角ｺﾞｼｯｸUB" pitchFamily="50" charset="-128"/>
                <a:ea typeface="HGP創英角ｺﾞｼｯｸUB" pitchFamily="50" charset="-128"/>
              </a:rPr>
              <a:t>投影サイズとフォーカスの調整方法</a:t>
            </a:r>
          </a:p>
          <a:p>
            <a:pPr algn="ctr">
              <a:spcBef>
                <a:spcPct val="50000"/>
              </a:spcBef>
            </a:pPr>
            <a:r>
              <a:rPr lang="ja-JP" altLang="en-US" sz="1200" b="0">
                <a:solidFill>
                  <a:schemeClr val="tx1"/>
                </a:solidFill>
                <a:latin typeface="HGP創英角ｺﾞｼｯｸUB" pitchFamily="50" charset="-128"/>
                <a:ea typeface="HGP創英角ｺﾞｼｯｸUB" pitchFamily="50" charset="-128"/>
              </a:rPr>
              <a:t>プロジェクターからボードに投影する際、ワゴン側面の開口部に手を入れて</a:t>
            </a:r>
            <a:r>
              <a:rPr lang="en-US" altLang="ja-JP" sz="1200" b="0">
                <a:solidFill>
                  <a:schemeClr val="tx1"/>
                </a:solidFill>
                <a:latin typeface="HGP創英角ｺﾞｼｯｸUB" pitchFamily="50" charset="-128"/>
                <a:ea typeface="HGP創英角ｺﾞｼｯｸUB" pitchFamily="50" charset="-128"/>
              </a:rPr>
              <a:t/>
            </a:r>
            <a:br>
              <a:rPr lang="en-US" altLang="ja-JP" sz="1200" b="0">
                <a:solidFill>
                  <a:schemeClr val="tx1"/>
                </a:solidFill>
                <a:latin typeface="HGP創英角ｺﾞｼｯｸUB" pitchFamily="50" charset="-128"/>
                <a:ea typeface="HGP創英角ｺﾞｼｯｸUB" pitchFamily="50" charset="-128"/>
              </a:rPr>
            </a:br>
            <a:r>
              <a:rPr lang="ja-JP" altLang="en-US" sz="1200" b="0">
                <a:solidFill>
                  <a:schemeClr val="tx1"/>
                </a:solidFill>
                <a:latin typeface="HGP創英角ｺﾞｼｯｸUB" pitchFamily="50" charset="-128"/>
                <a:ea typeface="HGP創英角ｺﾞｼｯｸUB" pitchFamily="50" charset="-128"/>
              </a:rPr>
              <a:t>「ＺＯＯＭ／ＦＯＣＵＳ」のダイヤルを回し画像を見ながら調整して下さい。</a:t>
            </a:r>
          </a:p>
        </p:txBody>
      </p:sp>
      <p:sp>
        <p:nvSpPr>
          <p:cNvPr id="30734" name="Rectangle 35"/>
          <p:cNvSpPr>
            <a:spLocks noChangeArrowheads="1"/>
          </p:cNvSpPr>
          <p:nvPr/>
        </p:nvSpPr>
        <p:spPr bwMode="auto">
          <a:xfrm>
            <a:off x="179388" y="115888"/>
            <a:ext cx="4176712" cy="433387"/>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ja-JP" altLang="en-US" b="0">
                <a:solidFill>
                  <a:schemeClr val="tx1"/>
                </a:solidFill>
                <a:ea typeface="HGP創英角ｺﾞｼｯｸUB" pitchFamily="50" charset="-128"/>
              </a:rPr>
              <a:t>ＡＶワゴンからのプロジェクタ投影方法</a:t>
            </a:r>
          </a:p>
        </p:txBody>
      </p:sp>
      <p:sp>
        <p:nvSpPr>
          <p:cNvPr id="30735" name="Text Box 6"/>
          <p:cNvSpPr txBox="1">
            <a:spLocks noChangeArrowheads="1"/>
          </p:cNvSpPr>
          <p:nvPr/>
        </p:nvSpPr>
        <p:spPr bwMode="auto">
          <a:xfrm>
            <a:off x="4748213" y="765175"/>
            <a:ext cx="2159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algn="ctr" eaLnBrk="1" hangingPunct="1">
              <a:spcBef>
                <a:spcPct val="50000"/>
              </a:spcBef>
            </a:pPr>
            <a:r>
              <a:rPr lang="ja-JP" altLang="en-US" sz="1400" b="0">
                <a:latin typeface="HG創英角ｺﾞｼｯｸUB" pitchFamily="49" charset="-128"/>
                <a:ea typeface="HG創英角ｺﾞｼｯｸUB" pitchFamily="49" charset="-128"/>
              </a:rPr>
              <a:t>ＶＰを引き出して使用</a:t>
            </a:r>
          </a:p>
        </p:txBody>
      </p:sp>
      <p:pic>
        <p:nvPicPr>
          <p:cNvPr id="30736" name="Picture 27" descr="DSC00643 ワゴンVP出"/>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48213" y="1125538"/>
            <a:ext cx="2159000"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7" name="Picture 30" descr="DSC00640 SLワゴンVP出"/>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53263" y="922338"/>
            <a:ext cx="180022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8" name="Text Box 29"/>
          <p:cNvSpPr txBox="1">
            <a:spLocks noChangeArrowheads="1"/>
          </p:cNvSpPr>
          <p:nvPr/>
        </p:nvSpPr>
        <p:spPr bwMode="auto">
          <a:xfrm>
            <a:off x="158750" y="2759075"/>
            <a:ext cx="24685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algn="ctr" eaLnBrk="1" hangingPunct="1">
              <a:spcBef>
                <a:spcPct val="50000"/>
              </a:spcBef>
            </a:pPr>
            <a:r>
              <a:rPr lang="ja-JP" altLang="en-US" sz="1400" b="0">
                <a:solidFill>
                  <a:schemeClr val="tx1"/>
                </a:solidFill>
                <a:latin typeface="HG創英角ｺﾞｼｯｸUB" pitchFamily="49" charset="-128"/>
                <a:ea typeface="HG創英角ｺﾞｼｯｸUB" pitchFamily="49" charset="-128"/>
              </a:rPr>
              <a:t>大まかな場所は</a:t>
            </a:r>
            <a:r>
              <a:rPr lang="en-US" altLang="ja-JP" sz="1400" b="0">
                <a:solidFill>
                  <a:schemeClr val="tx1"/>
                </a:solidFill>
                <a:latin typeface="HG創英角ｺﾞｼｯｸUB" pitchFamily="49" charset="-128"/>
                <a:ea typeface="HG創英角ｺﾞｼｯｸUB" pitchFamily="49" charset="-128"/>
              </a:rPr>
              <a:t/>
            </a:r>
            <a:br>
              <a:rPr lang="en-US" altLang="ja-JP" sz="1400" b="0">
                <a:solidFill>
                  <a:schemeClr val="tx1"/>
                </a:solidFill>
                <a:latin typeface="HG創英角ｺﾞｼｯｸUB" pitchFamily="49" charset="-128"/>
                <a:ea typeface="HG創英角ｺﾞｼｯｸUB" pitchFamily="49" charset="-128"/>
              </a:rPr>
            </a:br>
            <a:r>
              <a:rPr lang="ja-JP" altLang="en-US" sz="1400" b="0">
                <a:solidFill>
                  <a:schemeClr val="tx1"/>
                </a:solidFill>
                <a:latin typeface="HG創英角ｺﾞｼｯｸUB" pitchFamily="49" charset="-128"/>
                <a:ea typeface="HG創英角ｺﾞｼｯｸUB" pitchFamily="49" charset="-128"/>
              </a:rPr>
              <a:t>ワゴンを移動して決めます</a:t>
            </a:r>
          </a:p>
        </p:txBody>
      </p:sp>
      <p:sp>
        <p:nvSpPr>
          <p:cNvPr id="30739" name="Text Box 29"/>
          <p:cNvSpPr txBox="1">
            <a:spLocks noChangeArrowheads="1"/>
          </p:cNvSpPr>
          <p:nvPr/>
        </p:nvSpPr>
        <p:spPr bwMode="auto">
          <a:xfrm>
            <a:off x="4592638" y="2690813"/>
            <a:ext cx="247015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algn="ctr" eaLnBrk="1" hangingPunct="1">
              <a:spcBef>
                <a:spcPct val="50000"/>
              </a:spcBef>
            </a:pPr>
            <a:r>
              <a:rPr lang="ja-JP" altLang="en-US" sz="1400" b="0">
                <a:solidFill>
                  <a:schemeClr val="tx1"/>
                </a:solidFill>
                <a:latin typeface="HG創英角ｺﾞｼｯｸUB" pitchFamily="49" charset="-128"/>
                <a:ea typeface="HG創英角ｺﾞｼｯｸUB" pitchFamily="49" charset="-128"/>
              </a:rPr>
              <a:t>フロントパネル（鍵施錠）を外してケーブルの伸びる範囲内で設置します。</a:t>
            </a:r>
            <a:endParaRPr lang="en-US" altLang="ja-JP" sz="1400" b="0">
              <a:solidFill>
                <a:schemeClr val="tx1"/>
              </a:solidFill>
              <a:latin typeface="HG創英角ｺﾞｼｯｸUB" pitchFamily="49" charset="-128"/>
              <a:ea typeface="HG創英角ｺﾞｼｯｸUB" pitchFamily="49" charset="-128"/>
            </a:endParaRPr>
          </a:p>
        </p:txBody>
      </p:sp>
      <p:sp>
        <p:nvSpPr>
          <p:cNvPr id="30740" name="Text Box 29"/>
          <p:cNvSpPr txBox="1">
            <a:spLocks noChangeArrowheads="1"/>
          </p:cNvSpPr>
          <p:nvPr/>
        </p:nvSpPr>
        <p:spPr bwMode="auto">
          <a:xfrm>
            <a:off x="168275" y="3429000"/>
            <a:ext cx="22415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algn="ctr" eaLnBrk="1" hangingPunct="1">
              <a:spcBef>
                <a:spcPct val="50000"/>
              </a:spcBef>
            </a:pPr>
            <a:r>
              <a:rPr lang="ja-JP" altLang="en-US" sz="1400" b="0">
                <a:latin typeface="HG創英角ｺﾞｼｯｸUB" pitchFamily="49" charset="-128"/>
                <a:ea typeface="HG創英角ｺﾞｼｯｸUB" pitchFamily="49" charset="-128"/>
              </a:rPr>
              <a:t>微調整</a:t>
            </a:r>
            <a:r>
              <a:rPr lang="en-US" altLang="ja-JP" sz="1400" b="0">
                <a:latin typeface="HG創英角ｺﾞｼｯｸUB" pitchFamily="49" charset="-128"/>
                <a:ea typeface="HG創英角ｺﾞｼｯｸUB" pitchFamily="49" charset="-128"/>
              </a:rPr>
              <a:t/>
            </a:r>
            <a:br>
              <a:rPr lang="en-US" altLang="ja-JP" sz="1400" b="0">
                <a:latin typeface="HG創英角ｺﾞｼｯｸUB" pitchFamily="49" charset="-128"/>
                <a:ea typeface="HG創英角ｺﾞｼｯｸUB" pitchFamily="49" charset="-128"/>
              </a:rPr>
            </a:br>
            <a:r>
              <a:rPr lang="ja-JP" altLang="en-US" sz="1400" b="0">
                <a:latin typeface="HG創英角ｺﾞｼｯｸUB" pitchFamily="49" charset="-128"/>
                <a:ea typeface="HG創英角ｺﾞｼｯｸUB" pitchFamily="49" charset="-128"/>
              </a:rPr>
              <a:t>（大きさ・フォーカス）</a:t>
            </a:r>
          </a:p>
        </p:txBody>
      </p:sp>
      <p:sp>
        <p:nvSpPr>
          <p:cNvPr id="30741" name="Text Box 29"/>
          <p:cNvSpPr txBox="1">
            <a:spLocks noChangeArrowheads="1"/>
          </p:cNvSpPr>
          <p:nvPr/>
        </p:nvSpPr>
        <p:spPr bwMode="auto">
          <a:xfrm>
            <a:off x="269875" y="5219700"/>
            <a:ext cx="19065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algn="ctr" eaLnBrk="1" hangingPunct="1">
              <a:spcBef>
                <a:spcPct val="50000"/>
              </a:spcBef>
            </a:pPr>
            <a:r>
              <a:rPr lang="ja-JP" altLang="en-US" sz="1400" b="0">
                <a:solidFill>
                  <a:schemeClr val="tx1"/>
                </a:solidFill>
                <a:latin typeface="HG創英角ｺﾞｼｯｸUB" pitchFamily="49" charset="-128"/>
                <a:ea typeface="HG創英角ｺﾞｼｯｸUB" pitchFamily="49" charset="-128"/>
              </a:rPr>
              <a:t>ワゴン側面</a:t>
            </a:r>
            <a:r>
              <a:rPr lang="en-US" altLang="ja-JP" sz="1400" b="0">
                <a:solidFill>
                  <a:schemeClr val="tx1"/>
                </a:solidFill>
                <a:latin typeface="HG創英角ｺﾞｼｯｸUB" pitchFamily="49" charset="-128"/>
                <a:ea typeface="HG創英角ｺﾞｼｯｸUB" pitchFamily="49" charset="-128"/>
              </a:rPr>
              <a:t/>
            </a:r>
            <a:br>
              <a:rPr lang="en-US" altLang="ja-JP" sz="1400" b="0">
                <a:solidFill>
                  <a:schemeClr val="tx1"/>
                </a:solidFill>
                <a:latin typeface="HG創英角ｺﾞｼｯｸUB" pitchFamily="49" charset="-128"/>
                <a:ea typeface="HG創英角ｺﾞｼｯｸUB" pitchFamily="49" charset="-128"/>
              </a:rPr>
            </a:br>
            <a:r>
              <a:rPr lang="ja-JP" altLang="en-US" sz="1100" b="0">
                <a:solidFill>
                  <a:schemeClr val="tx1"/>
                </a:solidFill>
                <a:latin typeface="HG創英角ｺﾞｼｯｸUB" pitchFamily="49" charset="-128"/>
                <a:ea typeface="HG創英角ｺﾞｼｯｸUB" pitchFamily="49" charset="-128"/>
              </a:rPr>
              <a:t>（操作用の穴があります）</a:t>
            </a:r>
          </a:p>
        </p:txBody>
      </p:sp>
      <p:sp>
        <p:nvSpPr>
          <p:cNvPr id="30742" name="Rectangle 6"/>
          <p:cNvSpPr txBox="1">
            <a:spLocks noChangeArrowheads="1"/>
          </p:cNvSpPr>
          <p:nvPr/>
        </p:nvSpPr>
        <p:spPr bwMode="auto">
          <a:xfrm>
            <a:off x="0" y="6381750"/>
            <a:ext cx="5397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algn="r" eaLnBrk="1" hangingPunct="1"/>
            <a:fld id="{8CC92956-A786-41A4-84AD-284B7FE870B2}" type="slidenum">
              <a:rPr lang="en-US" altLang="ja-JP" sz="1400" b="0">
                <a:solidFill>
                  <a:schemeClr val="tx1"/>
                </a:solidFill>
                <a:latin typeface="Meiryo UI" pitchFamily="50" charset="-128"/>
                <a:ea typeface="Meiryo UI" pitchFamily="50" charset="-128"/>
                <a:cs typeface="Meiryo UI" pitchFamily="50" charset="-128"/>
              </a:rPr>
              <a:pPr algn="r" eaLnBrk="1" hangingPunct="1"/>
              <a:t>28</a:t>
            </a:fld>
            <a:endParaRPr lang="en-US" altLang="ja-JP" sz="1400" b="0">
              <a:solidFill>
                <a:schemeClr val="tx1"/>
              </a:solidFill>
              <a:latin typeface="Meiryo UI" pitchFamily="50" charset="-128"/>
              <a:ea typeface="Meiryo UI" pitchFamily="50" charset="-128"/>
              <a:cs typeface="Meiryo UI" pitchFamily="50" charset="-128"/>
            </a:endParaRPr>
          </a:p>
        </p:txBody>
      </p:sp>
      <p:sp>
        <p:nvSpPr>
          <p:cNvPr id="30743" name="Text Box 29"/>
          <p:cNvSpPr txBox="1">
            <a:spLocks noChangeArrowheads="1"/>
          </p:cNvSpPr>
          <p:nvPr/>
        </p:nvSpPr>
        <p:spPr bwMode="auto">
          <a:xfrm>
            <a:off x="6877050" y="3446463"/>
            <a:ext cx="919163"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algn="ctr" eaLnBrk="1" hangingPunct="1">
              <a:spcBef>
                <a:spcPct val="50000"/>
              </a:spcBef>
            </a:pPr>
            <a:r>
              <a:rPr lang="ja-JP" altLang="en-US" sz="1100" b="0">
                <a:solidFill>
                  <a:schemeClr val="tx1"/>
                </a:solidFill>
                <a:latin typeface="HG創英角ｺﾞｼｯｸUB" pitchFamily="49" charset="-128"/>
                <a:ea typeface="HG創英角ｺﾞｼｯｸUB" pitchFamily="49" charset="-128"/>
              </a:rPr>
              <a:t>「ズーム」</a:t>
            </a:r>
            <a:r>
              <a:rPr lang="en-US" altLang="ja-JP" sz="1100" b="0">
                <a:solidFill>
                  <a:schemeClr val="tx1"/>
                </a:solidFill>
                <a:latin typeface="HG創英角ｺﾞｼｯｸUB" pitchFamily="49" charset="-128"/>
                <a:ea typeface="HG創英角ｺﾞｼｯｸUB" pitchFamily="49" charset="-128"/>
              </a:rPr>
              <a:t/>
            </a:r>
            <a:br>
              <a:rPr lang="en-US" altLang="ja-JP" sz="1100" b="0">
                <a:solidFill>
                  <a:schemeClr val="tx1"/>
                </a:solidFill>
                <a:latin typeface="HG創英角ｺﾞｼｯｸUB" pitchFamily="49" charset="-128"/>
                <a:ea typeface="HG創英角ｺﾞｼｯｸUB" pitchFamily="49" charset="-128"/>
              </a:rPr>
            </a:br>
            <a:r>
              <a:rPr lang="ja-JP" altLang="en-US" sz="1100" b="0">
                <a:solidFill>
                  <a:schemeClr val="tx1"/>
                </a:solidFill>
                <a:latin typeface="HG創英角ｺﾞｼｯｸUB" pitchFamily="49" charset="-128"/>
                <a:ea typeface="HG創英角ｺﾞｼｯｸUB" pitchFamily="49" charset="-128"/>
              </a:rPr>
              <a:t>ダイヤル</a:t>
            </a:r>
          </a:p>
        </p:txBody>
      </p:sp>
      <p:sp>
        <p:nvSpPr>
          <p:cNvPr id="30744" name="Text Box 29"/>
          <p:cNvSpPr txBox="1">
            <a:spLocks noChangeArrowheads="1"/>
          </p:cNvSpPr>
          <p:nvPr/>
        </p:nvSpPr>
        <p:spPr bwMode="auto">
          <a:xfrm>
            <a:off x="7864475" y="3430588"/>
            <a:ext cx="121443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algn="ctr" eaLnBrk="1" hangingPunct="1">
              <a:spcBef>
                <a:spcPct val="50000"/>
              </a:spcBef>
            </a:pPr>
            <a:r>
              <a:rPr lang="ja-JP" altLang="en-US" sz="1100" b="0">
                <a:solidFill>
                  <a:schemeClr val="tx1"/>
                </a:solidFill>
                <a:latin typeface="HG創英角ｺﾞｼｯｸUB" pitchFamily="49" charset="-128"/>
                <a:ea typeface="HG創英角ｺﾞｼｯｸUB" pitchFamily="49" charset="-128"/>
              </a:rPr>
              <a:t>「フォーカス」</a:t>
            </a:r>
            <a:r>
              <a:rPr lang="en-US" altLang="ja-JP" sz="1100" b="0">
                <a:solidFill>
                  <a:schemeClr val="tx1"/>
                </a:solidFill>
                <a:latin typeface="HG創英角ｺﾞｼｯｸUB" pitchFamily="49" charset="-128"/>
                <a:ea typeface="HG創英角ｺﾞｼｯｸUB" pitchFamily="49" charset="-128"/>
              </a:rPr>
              <a:t/>
            </a:r>
            <a:br>
              <a:rPr lang="en-US" altLang="ja-JP" sz="1100" b="0">
                <a:solidFill>
                  <a:schemeClr val="tx1"/>
                </a:solidFill>
                <a:latin typeface="HG創英角ｺﾞｼｯｸUB" pitchFamily="49" charset="-128"/>
                <a:ea typeface="HG創英角ｺﾞｼｯｸUB" pitchFamily="49" charset="-128"/>
              </a:rPr>
            </a:br>
            <a:r>
              <a:rPr lang="ja-JP" altLang="en-US" sz="1100" b="0">
                <a:solidFill>
                  <a:schemeClr val="tx1"/>
                </a:solidFill>
                <a:latin typeface="HG創英角ｺﾞｼｯｸUB" pitchFamily="49" charset="-128"/>
                <a:ea typeface="HG創英角ｺﾞｼｯｸUB" pitchFamily="49" charset="-128"/>
              </a:rPr>
              <a:t>ダイヤル</a:t>
            </a:r>
          </a:p>
        </p:txBody>
      </p:sp>
      <p:sp>
        <p:nvSpPr>
          <p:cNvPr id="30" name="Line 21"/>
          <p:cNvSpPr>
            <a:spLocks noChangeShapeType="1"/>
          </p:cNvSpPr>
          <p:nvPr/>
        </p:nvSpPr>
        <p:spPr bwMode="auto">
          <a:xfrm>
            <a:off x="7452320" y="3877131"/>
            <a:ext cx="343124" cy="906637"/>
          </a:xfrm>
          <a:prstGeom prst="line">
            <a:avLst/>
          </a:prstGeom>
          <a:noFill/>
          <a:ln w="38100">
            <a:solidFill>
              <a:srgbClr val="FF0000"/>
            </a:solidFill>
            <a:round/>
            <a:headEnd/>
            <a:tailEnd type="triangle" w="med" len="med"/>
          </a:ln>
          <a:effectLst>
            <a:glow rad="38100">
              <a:schemeClr val="bg1"/>
            </a:glow>
            <a:outerShdw dist="35921" dir="2700000" algn="ctr" rotWithShape="0">
              <a:schemeClr val="bg2"/>
            </a:outerShdw>
          </a:effectLst>
          <a:extLst>
            <a:ext uri="{909E8E84-426E-40DD-AFC4-6F175D3DCCD1}">
              <a14:hiddenFill xmlns:a14="http://schemas.microsoft.com/office/drawing/2010/main">
                <a:noFill/>
              </a14:hiddenFill>
            </a:ext>
          </a:extLst>
        </p:spPr>
        <p:txBody>
          <a:bodyPr>
            <a:spAutoFit/>
          </a:bodyPr>
          <a:lstStyle/>
          <a:p>
            <a:pPr>
              <a:defRPr/>
            </a:pPr>
            <a:endParaRPr lang="ja-JP" altLang="en-US">
              <a:ea typeface="ＭＳ Ｐゴシック" charset="-128"/>
            </a:endParaRPr>
          </a:p>
        </p:txBody>
      </p:sp>
      <p:sp>
        <p:nvSpPr>
          <p:cNvPr id="31" name="Line 21"/>
          <p:cNvSpPr>
            <a:spLocks noChangeShapeType="1"/>
          </p:cNvSpPr>
          <p:nvPr/>
        </p:nvSpPr>
        <p:spPr bwMode="auto">
          <a:xfrm flipH="1">
            <a:off x="8100391" y="3860801"/>
            <a:ext cx="371425" cy="922968"/>
          </a:xfrm>
          <a:prstGeom prst="line">
            <a:avLst/>
          </a:prstGeom>
          <a:noFill/>
          <a:ln w="38100">
            <a:solidFill>
              <a:srgbClr val="FF0000"/>
            </a:solidFill>
            <a:round/>
            <a:headEnd/>
            <a:tailEnd type="triangle" w="med" len="med"/>
          </a:ln>
          <a:effectLst>
            <a:glow rad="38100">
              <a:schemeClr val="bg1"/>
            </a:glow>
            <a:outerShdw dist="35921" dir="2700000" algn="ctr" rotWithShape="0">
              <a:schemeClr val="bg2"/>
            </a:outerShdw>
          </a:effectLst>
          <a:extLst>
            <a:ext uri="{909E8E84-426E-40DD-AFC4-6F175D3DCCD1}">
              <a14:hiddenFill xmlns:a14="http://schemas.microsoft.com/office/drawing/2010/main">
                <a:noFill/>
              </a14:hiddenFill>
            </a:ext>
          </a:extLst>
        </p:spPr>
        <p:txBody>
          <a:bodyPr>
            <a:spAutoFit/>
          </a:bodyPr>
          <a:lstStyle/>
          <a:p>
            <a:pPr>
              <a:defRPr/>
            </a:pPr>
            <a:endParaRPr lang="ja-JP" altLang="en-US">
              <a:ea typeface="ＭＳ Ｐゴシック" charset="-128"/>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図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3838" y="620713"/>
            <a:ext cx="8645525"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6" name="Text Box 44"/>
          <p:cNvSpPr txBox="1">
            <a:spLocks noChangeArrowheads="1"/>
          </p:cNvSpPr>
          <p:nvPr/>
        </p:nvSpPr>
        <p:spPr bwMode="auto">
          <a:xfrm>
            <a:off x="899592" y="692696"/>
            <a:ext cx="292100"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scene3d>
              <a:camera prst="orthographicFront"/>
              <a:lightRig rig="threePt" dir="t"/>
            </a:scene3d>
            <a:sp3d>
              <a:bevelT w="38100" h="38100"/>
            </a:sp3d>
          </a:bodyPr>
          <a:lstStyle>
            <a:lvl1pPr eaLnBrk="0" hangingPunct="0">
              <a:defRPr kumimoji="1" sz="2000" b="1">
                <a:solidFill>
                  <a:srgbClr val="FF0000"/>
                </a:solidFill>
                <a:latin typeface="Arial" charset="0"/>
                <a:ea typeface="HGP創英角ｺﾞｼｯｸUB" pitchFamily="50" charset="-128"/>
              </a:defRPr>
            </a:lvl1pPr>
            <a:lvl2pPr marL="742950" indent="-285750" eaLnBrk="0" hangingPunct="0">
              <a:defRPr kumimoji="1" sz="2000" b="1">
                <a:solidFill>
                  <a:srgbClr val="FF0000"/>
                </a:solidFill>
                <a:latin typeface="Arial" charset="0"/>
                <a:ea typeface="HGP創英角ｺﾞｼｯｸUB" pitchFamily="50" charset="-128"/>
              </a:defRPr>
            </a:lvl2pPr>
            <a:lvl3pPr marL="1143000" indent="-228600" eaLnBrk="0" hangingPunct="0">
              <a:defRPr kumimoji="1" sz="2000" b="1">
                <a:solidFill>
                  <a:srgbClr val="FF0000"/>
                </a:solidFill>
                <a:latin typeface="Arial" charset="0"/>
                <a:ea typeface="HGP創英角ｺﾞｼｯｸUB" pitchFamily="50" charset="-128"/>
              </a:defRPr>
            </a:lvl3pPr>
            <a:lvl4pPr marL="1600200" indent="-228600" eaLnBrk="0" hangingPunct="0">
              <a:defRPr kumimoji="1" sz="2000" b="1">
                <a:solidFill>
                  <a:srgbClr val="FF0000"/>
                </a:solidFill>
                <a:latin typeface="Arial" charset="0"/>
                <a:ea typeface="HGP創英角ｺﾞｼｯｸUB" pitchFamily="50" charset="-128"/>
              </a:defRPr>
            </a:lvl4pPr>
            <a:lvl5pPr marL="2057400" indent="-228600" eaLnBrk="0" hangingPunct="0">
              <a:defRPr kumimoji="1" sz="2000" b="1">
                <a:solidFill>
                  <a:srgbClr val="FF0000"/>
                </a:solidFill>
                <a:latin typeface="Arial" charset="0"/>
                <a:ea typeface="HGP創英角ｺﾞｼｯｸUB" pitchFamily="50" charset="-128"/>
              </a:defRPr>
            </a:lvl5pPr>
            <a:lvl6pPr marL="25146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6pPr>
            <a:lvl7pPr marL="29718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7pPr>
            <a:lvl8pPr marL="34290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8pPr>
            <a:lvl9pPr marL="38862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9pPr>
          </a:lstStyle>
          <a:p>
            <a:pPr eaLnBrk="1" hangingPunct="1">
              <a:spcBef>
                <a:spcPct val="50000"/>
              </a:spcBef>
              <a:defRPr/>
            </a:pPr>
            <a:r>
              <a:rPr lang="ja-JP" altLang="en-US" sz="2500" dirty="0" smtClean="0">
                <a:effectLst>
                  <a:glow rad="101600">
                    <a:schemeClr val="accent3">
                      <a:satMod val="175000"/>
                      <a:alpha val="80000"/>
                    </a:schemeClr>
                  </a:glow>
                  <a:outerShdw blurRad="50800" dist="38100" dir="2700000" algn="tl" rotWithShape="0">
                    <a:prstClr val="black">
                      <a:alpha val="40000"/>
                    </a:prstClr>
                  </a:outerShdw>
                </a:effectLst>
                <a:latin typeface="HGP創英角ｺﾞｼｯｸUB" pitchFamily="50" charset="-128"/>
              </a:rPr>
              <a:t>①</a:t>
            </a:r>
            <a:endParaRPr lang="ja-JP" altLang="en-US" sz="2500" dirty="0">
              <a:effectLst>
                <a:glow rad="101600">
                  <a:schemeClr val="accent3">
                    <a:satMod val="175000"/>
                    <a:alpha val="80000"/>
                  </a:schemeClr>
                </a:glow>
                <a:outerShdw blurRad="50800" dist="38100" dir="2700000" algn="tl" rotWithShape="0">
                  <a:prstClr val="black">
                    <a:alpha val="40000"/>
                  </a:prstClr>
                </a:outerShdw>
              </a:effectLst>
              <a:latin typeface="HGP創英角ｺﾞｼｯｸUB" pitchFamily="50" charset="-128"/>
            </a:endParaRPr>
          </a:p>
        </p:txBody>
      </p:sp>
      <p:sp>
        <p:nvSpPr>
          <p:cNvPr id="31748" name="Text Box 7"/>
          <p:cNvSpPr txBox="1">
            <a:spLocks noChangeArrowheads="1"/>
          </p:cNvSpPr>
          <p:nvPr/>
        </p:nvSpPr>
        <p:spPr bwMode="auto">
          <a:xfrm>
            <a:off x="138113" y="2968625"/>
            <a:ext cx="5689600" cy="195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ja-JP" altLang="en-US" sz="1600">
                <a:solidFill>
                  <a:schemeClr val="hlink"/>
                </a:solidFill>
                <a:ea typeface="HGP創英角ｺﾞｼｯｸUB" pitchFamily="50" charset="-128"/>
              </a:rPr>
              <a:t>＜操作手順＞</a:t>
            </a:r>
          </a:p>
          <a:p>
            <a:pPr eaLnBrk="1" hangingPunct="1">
              <a:spcBef>
                <a:spcPct val="50000"/>
              </a:spcBef>
            </a:pPr>
            <a:r>
              <a:rPr lang="ja-JP" altLang="en-US" sz="1400">
                <a:solidFill>
                  <a:schemeClr val="hlink"/>
                </a:solidFill>
                <a:ea typeface="HGP創英角ｺﾞｼｯｸUB" pitchFamily="50" charset="-128"/>
              </a:rPr>
              <a:t>　・主電源</a:t>
            </a:r>
            <a:r>
              <a:rPr lang="ja-JP" altLang="en-US" sz="1400">
                <a:ea typeface="HGP創英角ｺﾞｼｯｸUB" pitchFamily="50" charset="-128"/>
              </a:rPr>
              <a:t>①</a:t>
            </a:r>
            <a:r>
              <a:rPr lang="ja-JP" altLang="en-US" sz="1400">
                <a:solidFill>
                  <a:schemeClr val="hlink"/>
                </a:solidFill>
                <a:ea typeface="HGP創英角ｺﾞｼｯｸUB" pitchFamily="50" charset="-128"/>
              </a:rPr>
              <a:t>をＯＮします　　⇒ </a:t>
            </a:r>
            <a:endParaRPr lang="ja-JP" altLang="en-US" sz="1200" b="0">
              <a:solidFill>
                <a:schemeClr val="tx1"/>
              </a:solidFill>
              <a:ea typeface="HGP創英角ｺﾞｼｯｸUB" pitchFamily="50" charset="-128"/>
            </a:endParaRPr>
          </a:p>
          <a:p>
            <a:pPr eaLnBrk="1" hangingPunct="1">
              <a:spcBef>
                <a:spcPct val="50000"/>
              </a:spcBef>
            </a:pPr>
            <a:r>
              <a:rPr lang="ja-JP" altLang="en-US" sz="1400">
                <a:solidFill>
                  <a:schemeClr val="hlink"/>
                </a:solidFill>
                <a:ea typeface="HGP創英角ｺﾞｼｯｸUB" pitchFamily="50" charset="-128"/>
              </a:rPr>
              <a:t>　・プロジェクターを使用する場合はワゴンから取り出して設置し</a:t>
            </a:r>
          </a:p>
          <a:p>
            <a:pPr eaLnBrk="1" hangingPunct="1">
              <a:spcBef>
                <a:spcPct val="50000"/>
              </a:spcBef>
            </a:pPr>
            <a:r>
              <a:rPr lang="ja-JP" altLang="en-US" sz="1400">
                <a:solidFill>
                  <a:schemeClr val="hlink"/>
                </a:solidFill>
                <a:ea typeface="HGP創英角ｺﾞｼｯｸUB" pitchFamily="50" charset="-128"/>
              </a:rPr>
              <a:t>　　本体電源をＯＮして下さい　⇒</a:t>
            </a:r>
            <a:endParaRPr lang="en-US" altLang="ja-JP" sz="1400">
              <a:solidFill>
                <a:schemeClr val="hlink"/>
              </a:solidFill>
              <a:ea typeface="HGP創英角ｺﾞｼｯｸUB" pitchFamily="50" charset="-128"/>
            </a:endParaRPr>
          </a:p>
          <a:p>
            <a:pPr eaLnBrk="1" hangingPunct="1">
              <a:spcBef>
                <a:spcPct val="50000"/>
              </a:spcBef>
            </a:pPr>
            <a:r>
              <a:rPr lang="ja-JP" altLang="en-US" sz="1400">
                <a:solidFill>
                  <a:schemeClr val="hlink"/>
                </a:solidFill>
                <a:ea typeface="HGP創英角ｺﾞｼｯｸUB" pitchFamily="50" charset="-128"/>
              </a:rPr>
              <a:t>　・ご利用になる機器（ＰＣやブルーレイ）の電源を入れます　⇒</a:t>
            </a:r>
            <a:endParaRPr lang="en-US" altLang="ja-JP" sz="1400">
              <a:solidFill>
                <a:schemeClr val="hlink"/>
              </a:solidFill>
              <a:ea typeface="HGP創英角ｺﾞｼｯｸUB" pitchFamily="50" charset="-128"/>
            </a:endParaRPr>
          </a:p>
          <a:p>
            <a:pPr eaLnBrk="1" hangingPunct="1">
              <a:spcBef>
                <a:spcPct val="50000"/>
              </a:spcBef>
            </a:pPr>
            <a:r>
              <a:rPr lang="ja-JP" altLang="en-US" sz="1400">
                <a:solidFill>
                  <a:schemeClr val="hlink"/>
                </a:solidFill>
                <a:ea typeface="HGP創英角ｺﾞｼｯｸUB" pitchFamily="50" charset="-128"/>
              </a:rPr>
              <a:t>　・入力選択</a:t>
            </a:r>
            <a:r>
              <a:rPr lang="ja-JP" altLang="en-US" sz="1400">
                <a:ea typeface="HGP創英角ｺﾞｼｯｸUB" pitchFamily="50" charset="-128"/>
              </a:rPr>
              <a:t>③</a:t>
            </a:r>
            <a:r>
              <a:rPr lang="ja-JP" altLang="en-US" sz="1400">
                <a:solidFill>
                  <a:srgbClr val="009999"/>
                </a:solidFill>
                <a:ea typeface="HGP創英角ｺﾞｼｯｸUB" pitchFamily="50" charset="-128"/>
              </a:rPr>
              <a:t>で</a:t>
            </a:r>
            <a:r>
              <a:rPr lang="ja-JP" altLang="en-US" sz="1400">
                <a:solidFill>
                  <a:schemeClr val="hlink"/>
                </a:solidFill>
                <a:ea typeface="HGP創英角ｺﾞｼｯｸUB" pitchFamily="50" charset="-128"/>
              </a:rPr>
              <a:t>表示する機材を選択し、</a:t>
            </a:r>
            <a:r>
              <a:rPr lang="ja-JP" altLang="en-US" sz="1400">
                <a:ea typeface="HGP創英角ｺﾞｼｯｸUB" pitchFamily="50" charset="-128"/>
              </a:rPr>
              <a:t>④</a:t>
            </a:r>
            <a:r>
              <a:rPr lang="ja-JP" altLang="en-US" sz="1400">
                <a:solidFill>
                  <a:schemeClr val="hlink"/>
                </a:solidFill>
                <a:ea typeface="HGP創英角ｺﾞｼｯｸUB" pitchFamily="50" charset="-128"/>
              </a:rPr>
              <a:t>で音量を調整します</a:t>
            </a:r>
          </a:p>
        </p:txBody>
      </p:sp>
      <p:sp>
        <p:nvSpPr>
          <p:cNvPr id="56329" name="Text Box 44"/>
          <p:cNvSpPr txBox="1">
            <a:spLocks noChangeArrowheads="1"/>
          </p:cNvSpPr>
          <p:nvPr/>
        </p:nvSpPr>
        <p:spPr bwMode="auto">
          <a:xfrm>
            <a:off x="6670674" y="719698"/>
            <a:ext cx="292100"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scene3d>
              <a:camera prst="orthographicFront"/>
              <a:lightRig rig="threePt" dir="t"/>
            </a:scene3d>
            <a:sp3d extrusionH="57150">
              <a:bevelT w="38100" h="38100"/>
            </a:sp3d>
          </a:bodyPr>
          <a:lstStyle>
            <a:lvl1pPr eaLnBrk="0" hangingPunct="0">
              <a:defRPr kumimoji="1" sz="2000" b="1">
                <a:solidFill>
                  <a:srgbClr val="FF0000"/>
                </a:solidFill>
                <a:latin typeface="Arial" charset="0"/>
                <a:ea typeface="HGP創英角ｺﾞｼｯｸUB" pitchFamily="50" charset="-128"/>
              </a:defRPr>
            </a:lvl1pPr>
            <a:lvl2pPr marL="742950" indent="-285750" eaLnBrk="0" hangingPunct="0">
              <a:defRPr kumimoji="1" sz="2000" b="1">
                <a:solidFill>
                  <a:srgbClr val="FF0000"/>
                </a:solidFill>
                <a:latin typeface="Arial" charset="0"/>
                <a:ea typeface="HGP創英角ｺﾞｼｯｸUB" pitchFamily="50" charset="-128"/>
              </a:defRPr>
            </a:lvl2pPr>
            <a:lvl3pPr marL="1143000" indent="-228600" eaLnBrk="0" hangingPunct="0">
              <a:defRPr kumimoji="1" sz="2000" b="1">
                <a:solidFill>
                  <a:srgbClr val="FF0000"/>
                </a:solidFill>
                <a:latin typeface="Arial" charset="0"/>
                <a:ea typeface="HGP創英角ｺﾞｼｯｸUB" pitchFamily="50" charset="-128"/>
              </a:defRPr>
            </a:lvl3pPr>
            <a:lvl4pPr marL="1600200" indent="-228600" eaLnBrk="0" hangingPunct="0">
              <a:defRPr kumimoji="1" sz="2000" b="1">
                <a:solidFill>
                  <a:srgbClr val="FF0000"/>
                </a:solidFill>
                <a:latin typeface="Arial" charset="0"/>
                <a:ea typeface="HGP創英角ｺﾞｼｯｸUB" pitchFamily="50" charset="-128"/>
              </a:defRPr>
            </a:lvl4pPr>
            <a:lvl5pPr marL="2057400" indent="-228600" eaLnBrk="0" hangingPunct="0">
              <a:defRPr kumimoji="1" sz="2000" b="1">
                <a:solidFill>
                  <a:srgbClr val="FF0000"/>
                </a:solidFill>
                <a:latin typeface="Arial" charset="0"/>
                <a:ea typeface="HGP創英角ｺﾞｼｯｸUB" pitchFamily="50" charset="-128"/>
              </a:defRPr>
            </a:lvl5pPr>
            <a:lvl6pPr marL="25146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6pPr>
            <a:lvl7pPr marL="29718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7pPr>
            <a:lvl8pPr marL="34290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8pPr>
            <a:lvl9pPr marL="38862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9pPr>
          </a:lstStyle>
          <a:p>
            <a:pPr eaLnBrk="1" hangingPunct="1">
              <a:spcBef>
                <a:spcPct val="50000"/>
              </a:spcBef>
              <a:defRPr/>
            </a:pPr>
            <a:r>
              <a:rPr lang="ja-JP" altLang="en-US" sz="2500" dirty="0" smtClean="0">
                <a:effectLst>
                  <a:glow rad="101600">
                    <a:schemeClr val="accent3">
                      <a:satMod val="175000"/>
                      <a:alpha val="80000"/>
                    </a:schemeClr>
                  </a:glow>
                  <a:outerShdw blurRad="50800" dist="38100" dir="2700000" algn="tl" rotWithShape="0">
                    <a:prstClr val="black">
                      <a:alpha val="40000"/>
                    </a:prstClr>
                  </a:outerShdw>
                </a:effectLst>
                <a:latin typeface="HGP創英角ｺﾞｼｯｸUB" pitchFamily="50" charset="-128"/>
              </a:rPr>
              <a:t>④</a:t>
            </a:r>
            <a:endParaRPr lang="ja-JP" altLang="en-US" sz="2500" dirty="0">
              <a:effectLst>
                <a:glow rad="101600">
                  <a:schemeClr val="accent3">
                    <a:satMod val="175000"/>
                    <a:alpha val="80000"/>
                  </a:schemeClr>
                </a:glow>
                <a:outerShdw blurRad="50800" dist="38100" dir="2700000" algn="tl" rotWithShape="0">
                  <a:prstClr val="black">
                    <a:alpha val="40000"/>
                  </a:prstClr>
                </a:outerShdw>
              </a:effectLst>
              <a:latin typeface="HGP創英角ｺﾞｼｯｸUB" pitchFamily="50" charset="-128"/>
            </a:endParaRPr>
          </a:p>
        </p:txBody>
      </p:sp>
      <p:sp>
        <p:nvSpPr>
          <p:cNvPr id="31750" name="Text Box 15"/>
          <p:cNvSpPr txBox="1">
            <a:spLocks noChangeArrowheads="1"/>
          </p:cNvSpPr>
          <p:nvPr/>
        </p:nvSpPr>
        <p:spPr bwMode="auto">
          <a:xfrm>
            <a:off x="2944813" y="3971925"/>
            <a:ext cx="380365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ja-JP" altLang="en-US" sz="1200" b="0">
                <a:solidFill>
                  <a:schemeClr val="tx1"/>
                </a:solidFill>
                <a:ea typeface="HGP創英角ｺﾞｼｯｸUB" pitchFamily="50" charset="-128"/>
              </a:rPr>
              <a:t>スクリーンは黒板脇にある専用の棒で手動で降下します　</a:t>
            </a:r>
          </a:p>
        </p:txBody>
      </p:sp>
      <p:sp>
        <p:nvSpPr>
          <p:cNvPr id="31751" name="Text Box 16"/>
          <p:cNvSpPr txBox="1">
            <a:spLocks noChangeArrowheads="1"/>
          </p:cNvSpPr>
          <p:nvPr/>
        </p:nvSpPr>
        <p:spPr bwMode="auto">
          <a:xfrm>
            <a:off x="4846638" y="4270375"/>
            <a:ext cx="423227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ja-JP" altLang="en-US" sz="1200" b="0">
                <a:solidFill>
                  <a:schemeClr val="tx1"/>
                </a:solidFill>
                <a:ea typeface="HGP創英角ｺﾞｼｯｸUB" pitchFamily="50" charset="-128"/>
              </a:rPr>
              <a:t>各機器は主電源に連動していませんので個別にＯＮして下さい</a:t>
            </a:r>
            <a:endParaRPr lang="ja-JP" altLang="en-US" sz="1200" b="0">
              <a:ea typeface="HGP創英角ｺﾞｼｯｸUB" pitchFamily="50" charset="-128"/>
            </a:endParaRPr>
          </a:p>
        </p:txBody>
      </p:sp>
      <p:sp>
        <p:nvSpPr>
          <p:cNvPr id="31752" name="Text Box 19"/>
          <p:cNvSpPr txBox="1">
            <a:spLocks noChangeArrowheads="1"/>
          </p:cNvSpPr>
          <p:nvPr/>
        </p:nvSpPr>
        <p:spPr bwMode="auto">
          <a:xfrm>
            <a:off x="212725" y="4929188"/>
            <a:ext cx="5940425" cy="985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ja-JP" altLang="en-US" sz="1600">
                <a:solidFill>
                  <a:schemeClr val="hlink"/>
                </a:solidFill>
                <a:ea typeface="HGP創英角ｺﾞｼｯｸUB" pitchFamily="50" charset="-128"/>
              </a:rPr>
              <a:t>＜持込機材＞</a:t>
            </a:r>
          </a:p>
          <a:p>
            <a:pPr eaLnBrk="1" hangingPunct="1">
              <a:spcBef>
                <a:spcPct val="50000"/>
              </a:spcBef>
            </a:pPr>
            <a:r>
              <a:rPr lang="ja-JP" altLang="en-US" sz="1400">
                <a:solidFill>
                  <a:schemeClr val="hlink"/>
                </a:solidFill>
                <a:ea typeface="HGP創英角ｺﾞｼｯｸUB" pitchFamily="50" charset="-128"/>
              </a:rPr>
              <a:t>・パソコンをお使いの場合は</a:t>
            </a:r>
            <a:r>
              <a:rPr lang="ja-JP" altLang="en-US" sz="1400">
                <a:ea typeface="HGP創英角ｺﾞｼｯｸUB" pitchFamily="50" charset="-128"/>
              </a:rPr>
              <a:t>⑤</a:t>
            </a:r>
            <a:r>
              <a:rPr lang="ja-JP" altLang="en-US" sz="1400">
                <a:solidFill>
                  <a:schemeClr val="hlink"/>
                </a:solidFill>
                <a:ea typeface="HGP創英角ｺﾞｼｯｸUB" pitchFamily="50" charset="-128"/>
              </a:rPr>
              <a:t>に接続下さい</a:t>
            </a:r>
            <a:endParaRPr lang="en-US" altLang="ja-JP" sz="1400">
              <a:solidFill>
                <a:schemeClr val="hlink"/>
              </a:solidFill>
              <a:ea typeface="HGP創英角ｺﾞｼｯｸUB" pitchFamily="50" charset="-128"/>
            </a:endParaRPr>
          </a:p>
          <a:p>
            <a:pPr eaLnBrk="1" hangingPunct="1">
              <a:spcBef>
                <a:spcPct val="50000"/>
              </a:spcBef>
            </a:pPr>
            <a:r>
              <a:rPr lang="ja-JP" altLang="en-US" sz="1400">
                <a:solidFill>
                  <a:schemeClr val="hlink"/>
                </a:solidFill>
                <a:ea typeface="HGP創英角ｺﾞｼｯｸUB" pitchFamily="50" charset="-128"/>
              </a:rPr>
              <a:t>・ビデオカメラなどの映像機器をお使いの場合は</a:t>
            </a:r>
            <a:r>
              <a:rPr lang="ja-JP" altLang="en-US" sz="1400">
                <a:ea typeface="HGP創英角ｺﾞｼｯｸUB" pitchFamily="50" charset="-128"/>
              </a:rPr>
              <a:t>⑥</a:t>
            </a:r>
            <a:r>
              <a:rPr lang="ja-JP" altLang="en-US" sz="1400">
                <a:solidFill>
                  <a:schemeClr val="hlink"/>
                </a:solidFill>
                <a:ea typeface="HGP創英角ｺﾞｼｯｸUB" pitchFamily="50" charset="-128"/>
              </a:rPr>
              <a:t>に接続して下さい 　　　　　　　　　　　　　　　　　　　　　　　　　　　　　　　　　　</a:t>
            </a:r>
            <a:endParaRPr lang="ja-JP" altLang="en-US" sz="1200" b="0">
              <a:solidFill>
                <a:schemeClr val="tx1"/>
              </a:solidFill>
              <a:ea typeface="HGP創英角ｺﾞｼｯｸUB" pitchFamily="50" charset="-128"/>
            </a:endParaRPr>
          </a:p>
        </p:txBody>
      </p:sp>
      <p:sp>
        <p:nvSpPr>
          <p:cNvPr id="31753" name="Text Box 21"/>
          <p:cNvSpPr txBox="1">
            <a:spLocks noChangeArrowheads="1"/>
          </p:cNvSpPr>
          <p:nvPr/>
        </p:nvSpPr>
        <p:spPr bwMode="auto">
          <a:xfrm>
            <a:off x="3598863" y="5300663"/>
            <a:ext cx="4357687"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en-US" altLang="ja-JP" sz="1200" b="0">
                <a:solidFill>
                  <a:schemeClr val="tx1"/>
                </a:solidFill>
                <a:ea typeface="HGP創英角ｺﾞｼｯｸUB" pitchFamily="50" charset="-128"/>
              </a:rPr>
              <a:t>※</a:t>
            </a:r>
            <a:r>
              <a:rPr lang="ja-JP" altLang="en-US" sz="1200" b="0">
                <a:solidFill>
                  <a:schemeClr val="tx1"/>
                </a:solidFill>
                <a:ea typeface="HGP創英角ｺﾞｼｯｸUB" pitchFamily="50" charset="-128"/>
              </a:rPr>
              <a:t>Ｍａｃを使用する場合、専用アダプを持参下さい</a:t>
            </a:r>
            <a:endParaRPr lang="ja-JP" altLang="en-US" sz="1200" b="0">
              <a:ea typeface="HGP創英角ｺﾞｼｯｸUB" pitchFamily="50" charset="-128"/>
            </a:endParaRPr>
          </a:p>
        </p:txBody>
      </p:sp>
      <p:sp>
        <p:nvSpPr>
          <p:cNvPr id="31754" name="Text Box 24"/>
          <p:cNvSpPr txBox="1">
            <a:spLocks noChangeArrowheads="1"/>
          </p:cNvSpPr>
          <p:nvPr/>
        </p:nvSpPr>
        <p:spPr bwMode="auto">
          <a:xfrm>
            <a:off x="1547813" y="4951413"/>
            <a:ext cx="3559175"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en-US" altLang="ja-JP" sz="1200" b="0">
                <a:solidFill>
                  <a:schemeClr val="tx1"/>
                </a:solidFill>
                <a:ea typeface="HGP創英角ｺﾞｼｯｸUB" pitchFamily="50" charset="-128"/>
              </a:rPr>
              <a:t>※</a:t>
            </a:r>
            <a:r>
              <a:rPr lang="ja-JP" altLang="en-US" sz="1200" b="0">
                <a:solidFill>
                  <a:schemeClr val="tx1"/>
                </a:solidFill>
                <a:ea typeface="HGP創英角ｺﾞｼｯｸUB" pitchFamily="50" charset="-128"/>
              </a:rPr>
              <a:t>接続ケーブルはラック内に収納してあります</a:t>
            </a:r>
            <a:endParaRPr lang="ja-JP" altLang="en-US" sz="1400" b="0">
              <a:ea typeface="HGP創英角ｺﾞｼｯｸUB" pitchFamily="50" charset="-128"/>
            </a:endParaRPr>
          </a:p>
        </p:txBody>
      </p:sp>
      <p:sp>
        <p:nvSpPr>
          <p:cNvPr id="31755" name="Text Box 33"/>
          <p:cNvSpPr txBox="1">
            <a:spLocks noChangeArrowheads="1"/>
          </p:cNvSpPr>
          <p:nvPr/>
        </p:nvSpPr>
        <p:spPr bwMode="auto">
          <a:xfrm>
            <a:off x="180975" y="115888"/>
            <a:ext cx="2951163" cy="396875"/>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ja-JP" altLang="en-US">
                <a:solidFill>
                  <a:schemeClr val="tx1"/>
                </a:solidFill>
                <a:latin typeface="HGP創英角ｺﾞｼｯｸUB" pitchFamily="50" charset="-128"/>
                <a:ea typeface="HGP創英角ｺﾞｼｯｸUB" pitchFamily="50" charset="-128"/>
              </a:rPr>
              <a:t>コントローラーの操作方法</a:t>
            </a:r>
            <a:endParaRPr lang="ja-JP" altLang="en-US" b="0">
              <a:solidFill>
                <a:schemeClr val="tx1"/>
              </a:solidFill>
              <a:latin typeface="HGP創英角ｺﾞｼｯｸUB" pitchFamily="50" charset="-128"/>
              <a:ea typeface="HGP創英角ｺﾞｼｯｸUB" pitchFamily="50" charset="-128"/>
            </a:endParaRPr>
          </a:p>
        </p:txBody>
      </p:sp>
      <p:sp>
        <p:nvSpPr>
          <p:cNvPr id="4" name="正方形/長方形 3"/>
          <p:cNvSpPr/>
          <p:nvPr/>
        </p:nvSpPr>
        <p:spPr>
          <a:xfrm>
            <a:off x="4961428" y="719698"/>
            <a:ext cx="506870" cy="477054"/>
          </a:xfrm>
          <a:prstGeom prst="rect">
            <a:avLst/>
          </a:prstGeom>
        </p:spPr>
        <p:txBody>
          <a:bodyPr wrap="none">
            <a:spAutoFit/>
            <a:scene3d>
              <a:camera prst="orthographicFront"/>
              <a:lightRig rig="threePt" dir="t"/>
            </a:scene3d>
            <a:sp3d extrusionH="57150">
              <a:bevelT w="38100" h="38100"/>
            </a:sp3d>
          </a:bodyPr>
          <a:lstStyle/>
          <a:p>
            <a:pPr>
              <a:spcBef>
                <a:spcPct val="50000"/>
              </a:spcBef>
              <a:defRPr/>
            </a:pPr>
            <a:r>
              <a:rPr lang="ja-JP" altLang="en-US" sz="2500" dirty="0">
                <a:effectLst>
                  <a:glow rad="101600">
                    <a:schemeClr val="accent3">
                      <a:satMod val="175000"/>
                      <a:alpha val="80000"/>
                    </a:schemeClr>
                  </a:glow>
                  <a:outerShdw blurRad="50800" dist="38100" dir="2700000" algn="tl" rotWithShape="0">
                    <a:prstClr val="black">
                      <a:alpha val="40000"/>
                    </a:prstClr>
                  </a:outerShdw>
                </a:effectLst>
                <a:latin typeface="HGP創英角ｺﾞｼｯｸUB" pitchFamily="50" charset="-128"/>
                <a:ea typeface="HGP創英角ｺﾞｼｯｸUB" pitchFamily="50" charset="-128"/>
              </a:rPr>
              <a:t>③</a:t>
            </a:r>
          </a:p>
        </p:txBody>
      </p:sp>
      <p:sp>
        <p:nvSpPr>
          <p:cNvPr id="31757" name="Text Box 15"/>
          <p:cNvSpPr txBox="1">
            <a:spLocks noChangeArrowheads="1"/>
          </p:cNvSpPr>
          <p:nvPr/>
        </p:nvSpPr>
        <p:spPr bwMode="auto">
          <a:xfrm>
            <a:off x="2541588" y="3316288"/>
            <a:ext cx="6278562"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ja-JP" altLang="en-US" sz="1200" b="0">
                <a:solidFill>
                  <a:schemeClr val="tx1"/>
                </a:solidFill>
                <a:ea typeface="HGP創英角ｺﾞｼｯｸUB" pitchFamily="50" charset="-128"/>
              </a:rPr>
              <a:t>システム正常動作のため、必ずＯＮしてください</a:t>
            </a:r>
          </a:p>
        </p:txBody>
      </p:sp>
      <p:sp>
        <p:nvSpPr>
          <p:cNvPr id="31758" name="正方形/長方形 4"/>
          <p:cNvSpPr>
            <a:spLocks noChangeArrowheads="1"/>
          </p:cNvSpPr>
          <p:nvPr/>
        </p:nvSpPr>
        <p:spPr bwMode="auto">
          <a:xfrm>
            <a:off x="4846638" y="1385888"/>
            <a:ext cx="733425" cy="153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p>
            <a:pPr>
              <a:spcBef>
                <a:spcPct val="50000"/>
              </a:spcBef>
            </a:pPr>
            <a:endParaRPr lang="ja-JP" altLang="en-US">
              <a:ea typeface="HGP創英角ｺﾞｼｯｸUB" pitchFamily="50" charset="-128"/>
            </a:endParaRPr>
          </a:p>
        </p:txBody>
      </p:sp>
      <p:pic>
        <p:nvPicPr>
          <p:cNvPr id="31759" name="Picture 2" descr="C:\Users\sonoyama\Desktop\DSC0176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5908675"/>
            <a:ext cx="5621338"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Box 44"/>
          <p:cNvSpPr txBox="1">
            <a:spLocks noChangeArrowheads="1"/>
          </p:cNvSpPr>
          <p:nvPr/>
        </p:nvSpPr>
        <p:spPr bwMode="auto">
          <a:xfrm>
            <a:off x="3419872" y="5928573"/>
            <a:ext cx="292101"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scene3d>
              <a:camera prst="orthographicFront"/>
              <a:lightRig rig="threePt" dir="t"/>
            </a:scene3d>
            <a:sp3d>
              <a:bevelT w="38100" h="38100"/>
            </a:sp3d>
          </a:bodyPr>
          <a:lstStyle>
            <a:lvl1pPr eaLnBrk="0" hangingPunct="0">
              <a:defRPr kumimoji="1" sz="2000" b="1">
                <a:solidFill>
                  <a:srgbClr val="FF0000"/>
                </a:solidFill>
                <a:latin typeface="Arial" charset="0"/>
                <a:ea typeface="HGP創英角ｺﾞｼｯｸUB" pitchFamily="50" charset="-128"/>
              </a:defRPr>
            </a:lvl1pPr>
            <a:lvl2pPr marL="742950" indent="-285750" eaLnBrk="0" hangingPunct="0">
              <a:defRPr kumimoji="1" sz="2000" b="1">
                <a:solidFill>
                  <a:srgbClr val="FF0000"/>
                </a:solidFill>
                <a:latin typeface="Arial" charset="0"/>
                <a:ea typeface="HGP創英角ｺﾞｼｯｸUB" pitchFamily="50" charset="-128"/>
              </a:defRPr>
            </a:lvl2pPr>
            <a:lvl3pPr marL="1143000" indent="-228600" eaLnBrk="0" hangingPunct="0">
              <a:defRPr kumimoji="1" sz="2000" b="1">
                <a:solidFill>
                  <a:srgbClr val="FF0000"/>
                </a:solidFill>
                <a:latin typeface="Arial" charset="0"/>
                <a:ea typeface="HGP創英角ｺﾞｼｯｸUB" pitchFamily="50" charset="-128"/>
              </a:defRPr>
            </a:lvl3pPr>
            <a:lvl4pPr marL="1600200" indent="-228600" eaLnBrk="0" hangingPunct="0">
              <a:defRPr kumimoji="1" sz="2000" b="1">
                <a:solidFill>
                  <a:srgbClr val="FF0000"/>
                </a:solidFill>
                <a:latin typeface="Arial" charset="0"/>
                <a:ea typeface="HGP創英角ｺﾞｼｯｸUB" pitchFamily="50" charset="-128"/>
              </a:defRPr>
            </a:lvl4pPr>
            <a:lvl5pPr marL="2057400" indent="-228600" eaLnBrk="0" hangingPunct="0">
              <a:defRPr kumimoji="1" sz="2000" b="1">
                <a:solidFill>
                  <a:srgbClr val="FF0000"/>
                </a:solidFill>
                <a:latin typeface="Arial" charset="0"/>
                <a:ea typeface="HGP創英角ｺﾞｼｯｸUB" pitchFamily="50" charset="-128"/>
              </a:defRPr>
            </a:lvl5pPr>
            <a:lvl6pPr marL="25146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6pPr>
            <a:lvl7pPr marL="29718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7pPr>
            <a:lvl8pPr marL="34290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8pPr>
            <a:lvl9pPr marL="38862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9pPr>
          </a:lstStyle>
          <a:p>
            <a:pPr eaLnBrk="1" hangingPunct="1">
              <a:spcBef>
                <a:spcPct val="50000"/>
              </a:spcBef>
              <a:defRPr/>
            </a:pPr>
            <a:r>
              <a:rPr lang="ja-JP" altLang="en-US" sz="2500" dirty="0">
                <a:effectLst>
                  <a:glow rad="101600">
                    <a:schemeClr val="accent3">
                      <a:satMod val="175000"/>
                      <a:alpha val="80000"/>
                    </a:schemeClr>
                  </a:glow>
                  <a:outerShdw blurRad="50800" dist="38100" dir="2700000" algn="tl" rotWithShape="0">
                    <a:prstClr val="black">
                      <a:alpha val="40000"/>
                    </a:prstClr>
                  </a:outerShdw>
                </a:effectLst>
                <a:latin typeface="HGP創英角ｺﾞｼｯｸUB" pitchFamily="50" charset="-128"/>
              </a:rPr>
              <a:t>⑥</a:t>
            </a:r>
          </a:p>
        </p:txBody>
      </p:sp>
      <p:sp>
        <p:nvSpPr>
          <p:cNvPr id="22" name="Text Box 44"/>
          <p:cNvSpPr txBox="1">
            <a:spLocks noChangeArrowheads="1"/>
          </p:cNvSpPr>
          <p:nvPr/>
        </p:nvSpPr>
        <p:spPr bwMode="auto">
          <a:xfrm>
            <a:off x="827584" y="5931812"/>
            <a:ext cx="292101"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scene3d>
              <a:camera prst="orthographicFront"/>
              <a:lightRig rig="threePt" dir="t"/>
            </a:scene3d>
            <a:sp3d>
              <a:bevelT w="38100" h="38100"/>
            </a:sp3d>
          </a:bodyPr>
          <a:lstStyle>
            <a:lvl1pPr eaLnBrk="0" hangingPunct="0">
              <a:defRPr kumimoji="1" sz="2000" b="1">
                <a:solidFill>
                  <a:srgbClr val="FF0000"/>
                </a:solidFill>
                <a:latin typeface="Arial" charset="0"/>
                <a:ea typeface="HGP創英角ｺﾞｼｯｸUB" pitchFamily="50" charset="-128"/>
              </a:defRPr>
            </a:lvl1pPr>
            <a:lvl2pPr marL="742950" indent="-285750" eaLnBrk="0" hangingPunct="0">
              <a:defRPr kumimoji="1" sz="2000" b="1">
                <a:solidFill>
                  <a:srgbClr val="FF0000"/>
                </a:solidFill>
                <a:latin typeface="Arial" charset="0"/>
                <a:ea typeface="HGP創英角ｺﾞｼｯｸUB" pitchFamily="50" charset="-128"/>
              </a:defRPr>
            </a:lvl2pPr>
            <a:lvl3pPr marL="1143000" indent="-228600" eaLnBrk="0" hangingPunct="0">
              <a:defRPr kumimoji="1" sz="2000" b="1">
                <a:solidFill>
                  <a:srgbClr val="FF0000"/>
                </a:solidFill>
                <a:latin typeface="Arial" charset="0"/>
                <a:ea typeface="HGP創英角ｺﾞｼｯｸUB" pitchFamily="50" charset="-128"/>
              </a:defRPr>
            </a:lvl3pPr>
            <a:lvl4pPr marL="1600200" indent="-228600" eaLnBrk="0" hangingPunct="0">
              <a:defRPr kumimoji="1" sz="2000" b="1">
                <a:solidFill>
                  <a:srgbClr val="FF0000"/>
                </a:solidFill>
                <a:latin typeface="Arial" charset="0"/>
                <a:ea typeface="HGP創英角ｺﾞｼｯｸUB" pitchFamily="50" charset="-128"/>
              </a:defRPr>
            </a:lvl4pPr>
            <a:lvl5pPr marL="2057400" indent="-228600" eaLnBrk="0" hangingPunct="0">
              <a:defRPr kumimoji="1" sz="2000" b="1">
                <a:solidFill>
                  <a:srgbClr val="FF0000"/>
                </a:solidFill>
                <a:latin typeface="Arial" charset="0"/>
                <a:ea typeface="HGP創英角ｺﾞｼｯｸUB" pitchFamily="50" charset="-128"/>
              </a:defRPr>
            </a:lvl5pPr>
            <a:lvl6pPr marL="25146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6pPr>
            <a:lvl7pPr marL="29718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7pPr>
            <a:lvl8pPr marL="34290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8pPr>
            <a:lvl9pPr marL="38862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9pPr>
          </a:lstStyle>
          <a:p>
            <a:pPr eaLnBrk="1" hangingPunct="1">
              <a:spcBef>
                <a:spcPct val="50000"/>
              </a:spcBef>
              <a:defRPr/>
            </a:pPr>
            <a:r>
              <a:rPr lang="ja-JP" altLang="en-US" sz="2500" dirty="0" smtClean="0">
                <a:effectLst>
                  <a:glow rad="101600">
                    <a:schemeClr val="accent3">
                      <a:satMod val="175000"/>
                      <a:alpha val="80000"/>
                    </a:schemeClr>
                  </a:glow>
                  <a:outerShdw blurRad="50800" dist="38100" dir="2700000" algn="tl" rotWithShape="0">
                    <a:prstClr val="black">
                      <a:alpha val="40000"/>
                    </a:prstClr>
                  </a:outerShdw>
                </a:effectLst>
                <a:latin typeface="HGP創英角ｺﾞｼｯｸUB" pitchFamily="50" charset="-128"/>
              </a:rPr>
              <a:t>⑤</a:t>
            </a:r>
            <a:endParaRPr lang="ja-JP" altLang="en-US" sz="2500" dirty="0">
              <a:effectLst>
                <a:glow rad="101600">
                  <a:schemeClr val="accent3">
                    <a:satMod val="175000"/>
                    <a:alpha val="80000"/>
                  </a:schemeClr>
                </a:glow>
                <a:outerShdw blurRad="50800" dist="38100" dir="2700000" algn="tl" rotWithShape="0">
                  <a:prstClr val="black">
                    <a:alpha val="40000"/>
                  </a:prstClr>
                </a:outerShdw>
              </a:effectLst>
              <a:latin typeface="HGP創英角ｺﾞｼｯｸUB" pitchFamily="50" charset="-128"/>
            </a:endParaRPr>
          </a:p>
        </p:txBody>
      </p:sp>
      <p:pic>
        <p:nvPicPr>
          <p:cNvPr id="31762" name="Picture 21" descr="4G205av_ed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2838" y="4591050"/>
            <a:ext cx="1008062"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63" name="Text Box 33"/>
          <p:cNvSpPr txBox="1">
            <a:spLocks noChangeArrowheads="1"/>
          </p:cNvSpPr>
          <p:nvPr/>
        </p:nvSpPr>
        <p:spPr bwMode="auto">
          <a:xfrm>
            <a:off x="6011863" y="115888"/>
            <a:ext cx="2951162" cy="40005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ja-JP" altLang="en-US">
                <a:solidFill>
                  <a:srgbClr val="0033CC"/>
                </a:solidFill>
                <a:latin typeface="HGP創英角ｺﾞｼｯｸUB" pitchFamily="50" charset="-128"/>
                <a:ea typeface="HGP創英角ｺﾞｼｯｸUB" pitchFamily="50" charset="-128"/>
              </a:rPr>
              <a:t>（４号館などワゴンタイプ）</a:t>
            </a:r>
            <a:endParaRPr lang="ja-JP" altLang="en-US" b="0">
              <a:solidFill>
                <a:srgbClr val="0033CC"/>
              </a:solidFill>
              <a:latin typeface="HGP創英角ｺﾞｼｯｸUB" pitchFamily="50" charset="-128"/>
              <a:ea typeface="HGP創英角ｺﾞｼｯｸUB" pitchFamily="50" charset="-128"/>
            </a:endParaRPr>
          </a:p>
        </p:txBody>
      </p:sp>
      <p:sp>
        <p:nvSpPr>
          <p:cNvPr id="31764" name="Rectangle 6"/>
          <p:cNvSpPr txBox="1">
            <a:spLocks noChangeArrowheads="1"/>
          </p:cNvSpPr>
          <p:nvPr/>
        </p:nvSpPr>
        <p:spPr bwMode="auto">
          <a:xfrm>
            <a:off x="0" y="6381750"/>
            <a:ext cx="5397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algn="r" eaLnBrk="1" hangingPunct="1"/>
            <a:fld id="{E8D8F767-0947-4897-B39E-73C19D724234}" type="slidenum">
              <a:rPr lang="en-US" altLang="ja-JP" sz="1400" b="0">
                <a:solidFill>
                  <a:schemeClr val="tx1"/>
                </a:solidFill>
                <a:latin typeface="Meiryo UI" pitchFamily="50" charset="-128"/>
                <a:ea typeface="Meiryo UI" pitchFamily="50" charset="-128"/>
                <a:cs typeface="Meiryo UI" pitchFamily="50" charset="-128"/>
              </a:rPr>
              <a:pPr algn="r" eaLnBrk="1" hangingPunct="1"/>
              <a:t>29</a:t>
            </a:fld>
            <a:endParaRPr lang="en-US" altLang="ja-JP" sz="1400" b="0">
              <a:solidFill>
                <a:schemeClr val="tx1"/>
              </a:solidFill>
              <a:latin typeface="Meiryo UI" pitchFamily="50" charset="-128"/>
              <a:ea typeface="Meiryo UI" pitchFamily="50" charset="-128"/>
              <a:cs typeface="Meiryo UI" pitchFamily="50" charset="-128"/>
            </a:endParaRPr>
          </a:p>
        </p:txBody>
      </p:sp>
      <p:sp>
        <p:nvSpPr>
          <p:cNvPr id="24" name="Text Box 5"/>
          <p:cNvSpPr txBox="1">
            <a:spLocks noChangeArrowheads="1"/>
          </p:cNvSpPr>
          <p:nvPr/>
        </p:nvSpPr>
        <p:spPr bwMode="auto">
          <a:xfrm>
            <a:off x="5083175" y="6424613"/>
            <a:ext cx="4060825" cy="244475"/>
          </a:xfrm>
          <a:prstGeom prst="rect">
            <a:avLst/>
          </a:prstGeom>
          <a:noFill/>
          <a:ln w="0">
            <a:noFill/>
            <a:miter lim="800000"/>
            <a:headEnd/>
            <a:tailEnd/>
          </a:ln>
          <a:effectLst/>
        </p:spPr>
        <p:txBody>
          <a:bodyPr>
            <a:spAutoFit/>
          </a:bodyPr>
          <a:lstStyle>
            <a:lvl1pPr eaLnBrk="0" hangingPunct="0">
              <a:defRPr kumimoji="1" sz="2000" b="1">
                <a:solidFill>
                  <a:srgbClr val="FF0000"/>
                </a:solidFill>
                <a:latin typeface="Arial" charset="0"/>
                <a:ea typeface="HGP創英角ｺﾞｼｯｸUB" pitchFamily="50" charset="-128"/>
              </a:defRPr>
            </a:lvl1pPr>
            <a:lvl2pPr marL="742950" indent="-285750" eaLnBrk="0" hangingPunct="0">
              <a:defRPr kumimoji="1" sz="2000" b="1">
                <a:solidFill>
                  <a:srgbClr val="FF0000"/>
                </a:solidFill>
                <a:latin typeface="Arial" charset="0"/>
                <a:ea typeface="HGP創英角ｺﾞｼｯｸUB" pitchFamily="50" charset="-128"/>
              </a:defRPr>
            </a:lvl2pPr>
            <a:lvl3pPr marL="1143000" indent="-228600" eaLnBrk="0" hangingPunct="0">
              <a:defRPr kumimoji="1" sz="2000" b="1">
                <a:solidFill>
                  <a:srgbClr val="FF0000"/>
                </a:solidFill>
                <a:latin typeface="Arial" charset="0"/>
                <a:ea typeface="HGP創英角ｺﾞｼｯｸUB" pitchFamily="50" charset="-128"/>
              </a:defRPr>
            </a:lvl3pPr>
            <a:lvl4pPr marL="1600200" indent="-228600" eaLnBrk="0" hangingPunct="0">
              <a:defRPr kumimoji="1" sz="2000" b="1">
                <a:solidFill>
                  <a:srgbClr val="FF0000"/>
                </a:solidFill>
                <a:latin typeface="Arial" charset="0"/>
                <a:ea typeface="HGP創英角ｺﾞｼｯｸUB" pitchFamily="50" charset="-128"/>
              </a:defRPr>
            </a:lvl4pPr>
            <a:lvl5pPr marL="2057400" indent="-228600" eaLnBrk="0" hangingPunct="0">
              <a:defRPr kumimoji="1" sz="2000" b="1">
                <a:solidFill>
                  <a:srgbClr val="FF0000"/>
                </a:solidFill>
                <a:latin typeface="Arial" charset="0"/>
                <a:ea typeface="HGP創英角ｺﾞｼｯｸUB" pitchFamily="50" charset="-128"/>
              </a:defRPr>
            </a:lvl5pPr>
            <a:lvl6pPr marL="25146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6pPr>
            <a:lvl7pPr marL="29718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7pPr>
            <a:lvl8pPr marL="34290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8pPr>
            <a:lvl9pPr marL="38862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9pPr>
          </a:lstStyle>
          <a:p>
            <a:pPr algn="ctr" eaLnBrk="1" hangingPunct="1">
              <a:defRPr/>
            </a:pPr>
            <a:r>
              <a:rPr lang="en-US" altLang="ja-JP" sz="1000" b="0" dirty="0">
                <a:solidFill>
                  <a:schemeClr val="tx1">
                    <a:lumMod val="75000"/>
                    <a:lumOff val="25000"/>
                  </a:schemeClr>
                </a:solidFill>
                <a:latin typeface="Meiryo UI" pitchFamily="50" charset="-128"/>
                <a:ea typeface="Meiryo UI" pitchFamily="50" charset="-128"/>
                <a:cs typeface="Meiryo UI" pitchFamily="50" charset="-128"/>
              </a:rPr>
              <a:t>Copyright (C) </a:t>
            </a:r>
            <a:r>
              <a:rPr lang="en-US" altLang="ja-JP" sz="1000" b="0" dirty="0" smtClean="0">
                <a:solidFill>
                  <a:schemeClr val="tx1">
                    <a:lumMod val="75000"/>
                    <a:lumOff val="25000"/>
                  </a:schemeClr>
                </a:solidFill>
                <a:latin typeface="Meiryo UI" pitchFamily="50" charset="-128"/>
                <a:ea typeface="Meiryo UI" pitchFamily="50" charset="-128"/>
                <a:cs typeface="Meiryo UI" pitchFamily="50" charset="-128"/>
              </a:rPr>
              <a:t>2013, </a:t>
            </a:r>
            <a:r>
              <a:rPr lang="en-US" altLang="ja-JP" sz="1000" b="0" dirty="0">
                <a:solidFill>
                  <a:schemeClr val="tx1">
                    <a:lumMod val="75000"/>
                    <a:lumOff val="25000"/>
                  </a:schemeClr>
                </a:solidFill>
                <a:latin typeface="Meiryo UI" pitchFamily="50" charset="-128"/>
                <a:ea typeface="Meiryo UI" pitchFamily="50" charset="-128"/>
                <a:cs typeface="Meiryo UI" pitchFamily="50" charset="-128"/>
              </a:rPr>
              <a:t>WPO </a:t>
            </a:r>
            <a:r>
              <a:rPr lang="en-US" altLang="ja-JP" sz="1000" b="0" dirty="0" smtClean="0">
                <a:solidFill>
                  <a:schemeClr val="tx1">
                    <a:lumMod val="75000"/>
                    <a:lumOff val="25000"/>
                  </a:schemeClr>
                </a:solidFill>
                <a:latin typeface="Meiryo UI" pitchFamily="50" charset="-128"/>
                <a:ea typeface="Meiryo UI" pitchFamily="50" charset="-128"/>
                <a:cs typeface="Meiryo UI" pitchFamily="50" charset="-128"/>
              </a:rPr>
              <a:t>AV</a:t>
            </a:r>
            <a:r>
              <a:rPr lang="ja-JP" altLang="en-US" sz="1000" b="0" dirty="0">
                <a:solidFill>
                  <a:schemeClr val="tx1">
                    <a:lumMod val="75000"/>
                    <a:lumOff val="25000"/>
                  </a:schemeClr>
                </a:solidFill>
                <a:latin typeface="Meiryo UI" pitchFamily="50" charset="-128"/>
                <a:ea typeface="Meiryo UI" pitchFamily="50" charset="-128"/>
                <a:cs typeface="Meiryo UI" pitchFamily="50" charset="-128"/>
              </a:rPr>
              <a:t> </a:t>
            </a:r>
            <a:r>
              <a:rPr lang="en-US" altLang="ja-JP" sz="1000" b="0" dirty="0" smtClean="0">
                <a:solidFill>
                  <a:schemeClr val="tx1">
                    <a:lumMod val="75000"/>
                    <a:lumOff val="25000"/>
                  </a:schemeClr>
                </a:solidFill>
                <a:latin typeface="Meiryo UI" pitchFamily="50" charset="-128"/>
                <a:ea typeface="Meiryo UI" pitchFamily="50" charset="-128"/>
                <a:cs typeface="Meiryo UI" pitchFamily="50" charset="-128"/>
              </a:rPr>
              <a:t>Support</a:t>
            </a:r>
            <a:r>
              <a:rPr lang="en-US" altLang="ja-JP" sz="1000" b="0" dirty="0">
                <a:solidFill>
                  <a:schemeClr val="tx1">
                    <a:lumMod val="75000"/>
                    <a:lumOff val="25000"/>
                  </a:schemeClr>
                </a:solidFill>
                <a:latin typeface="Meiryo UI" pitchFamily="50" charset="-128"/>
                <a:ea typeface="Meiryo UI" pitchFamily="50" charset="-128"/>
                <a:cs typeface="Meiryo UI" pitchFamily="50" charset="-128"/>
              </a:rPr>
              <a:t>. All rights reserved.</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Grp="1" noChangeArrowheads="1"/>
          </p:cNvSpPr>
          <p:nvPr>
            <p:ph type="sldNum" sz="quarter" idx="12"/>
          </p:nvPr>
        </p:nvSpPr>
        <p:spPr>
          <a:xfrm>
            <a:off x="0" y="6381750"/>
            <a:ext cx="53975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fld id="{77EF760F-80AB-4858-BA10-56B6EF001EB6}" type="slidenum">
              <a:rPr lang="en-US" altLang="ja-JP" sz="1400" b="0" smtClean="0">
                <a:solidFill>
                  <a:schemeClr val="tx1"/>
                </a:solidFill>
                <a:latin typeface="Meiryo UI" pitchFamily="50" charset="-128"/>
                <a:ea typeface="Meiryo UI" pitchFamily="50" charset="-128"/>
                <a:cs typeface="Meiryo UI" pitchFamily="50" charset="-128"/>
              </a:rPr>
              <a:pPr eaLnBrk="1" hangingPunct="1"/>
              <a:t>3</a:t>
            </a:fld>
            <a:endParaRPr lang="en-US" altLang="ja-JP" sz="1400" b="0" smtClean="0">
              <a:solidFill>
                <a:schemeClr val="tx1"/>
              </a:solidFill>
              <a:latin typeface="Meiryo UI" pitchFamily="50" charset="-128"/>
              <a:ea typeface="Meiryo UI" pitchFamily="50" charset="-128"/>
              <a:cs typeface="Meiryo UI" pitchFamily="50" charset="-128"/>
            </a:endParaRPr>
          </a:p>
        </p:txBody>
      </p:sp>
      <p:sp>
        <p:nvSpPr>
          <p:cNvPr id="5123" name="Text Box 2"/>
          <p:cNvSpPr txBox="1">
            <a:spLocks noChangeArrowheads="1"/>
          </p:cNvSpPr>
          <p:nvPr/>
        </p:nvSpPr>
        <p:spPr bwMode="auto">
          <a:xfrm>
            <a:off x="144463" y="115888"/>
            <a:ext cx="3563937" cy="457200"/>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ja-JP" altLang="en-US" sz="2400" b="0">
                <a:solidFill>
                  <a:schemeClr val="tx1"/>
                </a:solidFill>
              </a:rPr>
              <a:t>　</a:t>
            </a:r>
            <a:r>
              <a:rPr lang="ja-JP" altLang="en-US" sz="2400">
                <a:solidFill>
                  <a:schemeClr val="tx1"/>
                </a:solidFill>
              </a:rPr>
              <a:t>コントローラーの種類</a:t>
            </a:r>
          </a:p>
        </p:txBody>
      </p:sp>
      <p:sp>
        <p:nvSpPr>
          <p:cNvPr id="5124" name="Text Box 3"/>
          <p:cNvSpPr txBox="1">
            <a:spLocks noChangeArrowheads="1"/>
          </p:cNvSpPr>
          <p:nvPr/>
        </p:nvSpPr>
        <p:spPr bwMode="auto">
          <a:xfrm>
            <a:off x="684213" y="655638"/>
            <a:ext cx="21605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ja-JP" altLang="en-US">
                <a:solidFill>
                  <a:schemeClr val="tx1"/>
                </a:solidFill>
              </a:rPr>
              <a:t>７号館の一部</a:t>
            </a:r>
          </a:p>
        </p:txBody>
      </p:sp>
      <p:pic>
        <p:nvPicPr>
          <p:cNvPr id="5125" name="Picture 16" descr="7G209_Crt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052513"/>
            <a:ext cx="2400300" cy="161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17" descr="SRP-X39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0" y="1052513"/>
            <a:ext cx="2346325"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Text Box 18"/>
          <p:cNvSpPr txBox="1">
            <a:spLocks noChangeArrowheads="1"/>
          </p:cNvSpPr>
          <p:nvPr/>
        </p:nvSpPr>
        <p:spPr bwMode="auto">
          <a:xfrm>
            <a:off x="3492500" y="655638"/>
            <a:ext cx="23749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ja-JP" altLang="en-US">
                <a:solidFill>
                  <a:schemeClr val="tx1"/>
                </a:solidFill>
              </a:rPr>
              <a:t>１０号館の南側</a:t>
            </a:r>
          </a:p>
        </p:txBody>
      </p:sp>
      <p:pic>
        <p:nvPicPr>
          <p:cNvPr id="5128" name="Picture 19" descr="10G405av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7763" y="1052513"/>
            <a:ext cx="239395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9" name="Text Box 20"/>
          <p:cNvSpPr txBox="1">
            <a:spLocks noChangeArrowheads="1"/>
          </p:cNvSpPr>
          <p:nvPr/>
        </p:nvSpPr>
        <p:spPr bwMode="auto">
          <a:xfrm>
            <a:off x="6227763" y="655638"/>
            <a:ext cx="23749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ja-JP" altLang="en-US">
                <a:solidFill>
                  <a:schemeClr val="tx1"/>
                </a:solidFill>
              </a:rPr>
              <a:t>１０号館の北側など</a:t>
            </a:r>
          </a:p>
        </p:txBody>
      </p:sp>
      <p:pic>
        <p:nvPicPr>
          <p:cNvPr id="5130" name="Picture 21" descr="14G102av_panne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7763" y="3033713"/>
            <a:ext cx="232410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Picture 22" descr="8GB101controlpanel-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2500" y="3033713"/>
            <a:ext cx="2363788"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Picture 23" descr="SRP-X700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4213" y="3033713"/>
            <a:ext cx="239395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3" name="Text Box 24"/>
          <p:cNvSpPr txBox="1">
            <a:spLocks noChangeArrowheads="1"/>
          </p:cNvSpPr>
          <p:nvPr/>
        </p:nvSpPr>
        <p:spPr bwMode="auto">
          <a:xfrm>
            <a:off x="684213" y="2636838"/>
            <a:ext cx="21605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ja-JP" altLang="en-US">
                <a:solidFill>
                  <a:schemeClr val="tx1"/>
                </a:solidFill>
              </a:rPr>
              <a:t>液晶ワゴン</a:t>
            </a:r>
          </a:p>
        </p:txBody>
      </p:sp>
      <p:sp>
        <p:nvSpPr>
          <p:cNvPr id="5134" name="Text Box 25"/>
          <p:cNvSpPr txBox="1">
            <a:spLocks noChangeArrowheads="1"/>
          </p:cNvSpPr>
          <p:nvPr/>
        </p:nvSpPr>
        <p:spPr bwMode="auto">
          <a:xfrm>
            <a:off x="3492500" y="2636838"/>
            <a:ext cx="21605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ja-JP" altLang="en-US">
                <a:solidFill>
                  <a:schemeClr val="tx1"/>
                </a:solidFill>
              </a:rPr>
              <a:t>８号館の大教室</a:t>
            </a:r>
          </a:p>
        </p:txBody>
      </p:sp>
      <p:sp>
        <p:nvSpPr>
          <p:cNvPr id="5135" name="Text Box 26"/>
          <p:cNvSpPr txBox="1">
            <a:spLocks noChangeArrowheads="1"/>
          </p:cNvSpPr>
          <p:nvPr/>
        </p:nvSpPr>
        <p:spPr bwMode="auto">
          <a:xfrm>
            <a:off x="6227763" y="2636838"/>
            <a:ext cx="21605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ja-JP" altLang="en-US">
                <a:solidFill>
                  <a:schemeClr val="tx1"/>
                </a:solidFill>
              </a:rPr>
              <a:t>１４号館の大教室</a:t>
            </a:r>
          </a:p>
        </p:txBody>
      </p:sp>
      <p:pic>
        <p:nvPicPr>
          <p:cNvPr id="5136" name="Picture 27" descr="AV説明会用"/>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4213" y="4995863"/>
            <a:ext cx="3671887"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7" name="Picture 29" descr="11g904_avKC0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27538" y="5049838"/>
            <a:ext cx="2376487"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8" name="Picture 30" descr="11g904_avKC0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04025" y="5049838"/>
            <a:ext cx="1916113"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9" name="Text Box 31"/>
          <p:cNvSpPr txBox="1">
            <a:spLocks noChangeArrowheads="1"/>
          </p:cNvSpPr>
          <p:nvPr/>
        </p:nvSpPr>
        <p:spPr bwMode="auto">
          <a:xfrm>
            <a:off x="684213" y="4689475"/>
            <a:ext cx="21605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ja-JP" altLang="en-US">
                <a:solidFill>
                  <a:schemeClr val="tx1"/>
                </a:solidFill>
              </a:rPr>
              <a:t>その他各教室</a:t>
            </a:r>
          </a:p>
        </p:txBody>
      </p:sp>
      <p:sp>
        <p:nvSpPr>
          <p:cNvPr id="5140" name="Text Box 32"/>
          <p:cNvSpPr txBox="1">
            <a:spLocks noChangeArrowheads="1"/>
          </p:cNvSpPr>
          <p:nvPr/>
        </p:nvSpPr>
        <p:spPr bwMode="auto">
          <a:xfrm>
            <a:off x="4427538" y="4689475"/>
            <a:ext cx="21605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ja-JP" altLang="en-US">
                <a:solidFill>
                  <a:schemeClr val="tx1"/>
                </a:solidFill>
              </a:rPr>
              <a:t>１１号館／１４号館</a:t>
            </a:r>
          </a:p>
        </p:txBody>
      </p:sp>
      <p:sp>
        <p:nvSpPr>
          <p:cNvPr id="5141" name="Text Box 33"/>
          <p:cNvSpPr txBox="1">
            <a:spLocks noChangeArrowheads="1"/>
          </p:cNvSpPr>
          <p:nvPr/>
        </p:nvSpPr>
        <p:spPr bwMode="auto">
          <a:xfrm>
            <a:off x="1547813" y="6038850"/>
            <a:ext cx="6048375" cy="396875"/>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algn="ctr" eaLnBrk="1" hangingPunct="1">
              <a:spcBef>
                <a:spcPct val="50000"/>
              </a:spcBef>
            </a:pPr>
            <a:r>
              <a:rPr lang="ja-JP" altLang="en-US">
                <a:solidFill>
                  <a:schemeClr val="tx1"/>
                </a:solidFill>
              </a:rPr>
              <a:t>インターフェイスは違っていても機能的にはほぼ同じ</a:t>
            </a:r>
            <a:endParaRPr lang="ja-JP" altLang="en-US" b="0">
              <a:solidFill>
                <a:schemeClr val="tx1"/>
              </a:solidFill>
              <a:ea typeface="HGP創英角ｺﾞｼｯｸUB" pitchFamily="50" charset="-128"/>
            </a:endParaRPr>
          </a:p>
        </p:txBody>
      </p:sp>
      <p:sp>
        <p:nvSpPr>
          <p:cNvPr id="23" name="Text Box 5"/>
          <p:cNvSpPr txBox="1">
            <a:spLocks noChangeArrowheads="1"/>
          </p:cNvSpPr>
          <p:nvPr/>
        </p:nvSpPr>
        <p:spPr bwMode="auto">
          <a:xfrm>
            <a:off x="5083175" y="6424613"/>
            <a:ext cx="4060825" cy="244475"/>
          </a:xfrm>
          <a:prstGeom prst="rect">
            <a:avLst/>
          </a:prstGeom>
          <a:noFill/>
          <a:ln w="0">
            <a:noFill/>
            <a:miter lim="800000"/>
            <a:headEnd/>
            <a:tailEnd/>
          </a:ln>
          <a:effectLst/>
        </p:spPr>
        <p:txBody>
          <a:bodyPr>
            <a:spAutoFit/>
          </a:bodyPr>
          <a:lstStyle>
            <a:lvl1pPr eaLnBrk="0" hangingPunct="0">
              <a:defRPr kumimoji="1" sz="2000" b="1">
                <a:solidFill>
                  <a:srgbClr val="FF0000"/>
                </a:solidFill>
                <a:latin typeface="Arial" charset="0"/>
                <a:ea typeface="HGP創英角ｺﾞｼｯｸUB" pitchFamily="50" charset="-128"/>
              </a:defRPr>
            </a:lvl1pPr>
            <a:lvl2pPr marL="742950" indent="-285750" eaLnBrk="0" hangingPunct="0">
              <a:defRPr kumimoji="1" sz="2000" b="1">
                <a:solidFill>
                  <a:srgbClr val="FF0000"/>
                </a:solidFill>
                <a:latin typeface="Arial" charset="0"/>
                <a:ea typeface="HGP創英角ｺﾞｼｯｸUB" pitchFamily="50" charset="-128"/>
              </a:defRPr>
            </a:lvl2pPr>
            <a:lvl3pPr marL="1143000" indent="-228600" eaLnBrk="0" hangingPunct="0">
              <a:defRPr kumimoji="1" sz="2000" b="1">
                <a:solidFill>
                  <a:srgbClr val="FF0000"/>
                </a:solidFill>
                <a:latin typeface="Arial" charset="0"/>
                <a:ea typeface="HGP創英角ｺﾞｼｯｸUB" pitchFamily="50" charset="-128"/>
              </a:defRPr>
            </a:lvl3pPr>
            <a:lvl4pPr marL="1600200" indent="-228600" eaLnBrk="0" hangingPunct="0">
              <a:defRPr kumimoji="1" sz="2000" b="1">
                <a:solidFill>
                  <a:srgbClr val="FF0000"/>
                </a:solidFill>
                <a:latin typeface="Arial" charset="0"/>
                <a:ea typeface="HGP創英角ｺﾞｼｯｸUB" pitchFamily="50" charset="-128"/>
              </a:defRPr>
            </a:lvl4pPr>
            <a:lvl5pPr marL="2057400" indent="-228600" eaLnBrk="0" hangingPunct="0">
              <a:defRPr kumimoji="1" sz="2000" b="1">
                <a:solidFill>
                  <a:srgbClr val="FF0000"/>
                </a:solidFill>
                <a:latin typeface="Arial" charset="0"/>
                <a:ea typeface="HGP創英角ｺﾞｼｯｸUB" pitchFamily="50" charset="-128"/>
              </a:defRPr>
            </a:lvl5pPr>
            <a:lvl6pPr marL="25146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6pPr>
            <a:lvl7pPr marL="29718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7pPr>
            <a:lvl8pPr marL="34290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8pPr>
            <a:lvl9pPr marL="38862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9pPr>
          </a:lstStyle>
          <a:p>
            <a:pPr algn="ctr" eaLnBrk="1" hangingPunct="1">
              <a:defRPr/>
            </a:pPr>
            <a:r>
              <a:rPr lang="en-US" altLang="ja-JP" sz="1000" b="0" dirty="0">
                <a:solidFill>
                  <a:schemeClr val="tx1">
                    <a:lumMod val="75000"/>
                    <a:lumOff val="25000"/>
                  </a:schemeClr>
                </a:solidFill>
                <a:latin typeface="Meiryo UI" pitchFamily="50" charset="-128"/>
                <a:ea typeface="Meiryo UI" pitchFamily="50" charset="-128"/>
                <a:cs typeface="Meiryo UI" pitchFamily="50" charset="-128"/>
              </a:rPr>
              <a:t>Copyright (C) </a:t>
            </a:r>
            <a:r>
              <a:rPr lang="en-US" altLang="ja-JP" sz="1000" b="0" dirty="0" smtClean="0">
                <a:solidFill>
                  <a:schemeClr val="tx1">
                    <a:lumMod val="75000"/>
                    <a:lumOff val="25000"/>
                  </a:schemeClr>
                </a:solidFill>
                <a:latin typeface="Meiryo UI" pitchFamily="50" charset="-128"/>
                <a:ea typeface="Meiryo UI" pitchFamily="50" charset="-128"/>
                <a:cs typeface="Meiryo UI" pitchFamily="50" charset="-128"/>
              </a:rPr>
              <a:t>2013, </a:t>
            </a:r>
            <a:r>
              <a:rPr lang="en-US" altLang="ja-JP" sz="1000" b="0" dirty="0">
                <a:solidFill>
                  <a:schemeClr val="tx1">
                    <a:lumMod val="75000"/>
                    <a:lumOff val="25000"/>
                  </a:schemeClr>
                </a:solidFill>
                <a:latin typeface="Meiryo UI" pitchFamily="50" charset="-128"/>
                <a:ea typeface="Meiryo UI" pitchFamily="50" charset="-128"/>
                <a:cs typeface="Meiryo UI" pitchFamily="50" charset="-128"/>
              </a:rPr>
              <a:t>WPO </a:t>
            </a:r>
            <a:r>
              <a:rPr lang="en-US" altLang="ja-JP" sz="1000" b="0" dirty="0" smtClean="0">
                <a:solidFill>
                  <a:schemeClr val="tx1">
                    <a:lumMod val="75000"/>
                    <a:lumOff val="25000"/>
                  </a:schemeClr>
                </a:solidFill>
                <a:latin typeface="Meiryo UI" pitchFamily="50" charset="-128"/>
                <a:ea typeface="Meiryo UI" pitchFamily="50" charset="-128"/>
                <a:cs typeface="Meiryo UI" pitchFamily="50" charset="-128"/>
              </a:rPr>
              <a:t>AV</a:t>
            </a:r>
            <a:r>
              <a:rPr lang="ja-JP" altLang="en-US" sz="1000" b="0" dirty="0">
                <a:solidFill>
                  <a:schemeClr val="tx1">
                    <a:lumMod val="75000"/>
                    <a:lumOff val="25000"/>
                  </a:schemeClr>
                </a:solidFill>
                <a:latin typeface="Meiryo UI" pitchFamily="50" charset="-128"/>
                <a:ea typeface="Meiryo UI" pitchFamily="50" charset="-128"/>
                <a:cs typeface="Meiryo UI" pitchFamily="50" charset="-128"/>
              </a:rPr>
              <a:t> </a:t>
            </a:r>
            <a:r>
              <a:rPr lang="en-US" altLang="ja-JP" sz="1000" b="0" dirty="0" smtClean="0">
                <a:solidFill>
                  <a:schemeClr val="tx1">
                    <a:lumMod val="75000"/>
                    <a:lumOff val="25000"/>
                  </a:schemeClr>
                </a:solidFill>
                <a:latin typeface="Meiryo UI" pitchFamily="50" charset="-128"/>
                <a:ea typeface="Meiryo UI" pitchFamily="50" charset="-128"/>
                <a:cs typeface="Meiryo UI" pitchFamily="50" charset="-128"/>
              </a:rPr>
              <a:t>Support</a:t>
            </a:r>
            <a:r>
              <a:rPr lang="en-US" altLang="ja-JP" sz="1000" b="0" dirty="0">
                <a:solidFill>
                  <a:schemeClr val="tx1">
                    <a:lumMod val="75000"/>
                    <a:lumOff val="25000"/>
                  </a:schemeClr>
                </a:solidFill>
                <a:latin typeface="Meiryo UI" pitchFamily="50" charset="-128"/>
                <a:ea typeface="Meiryo UI" pitchFamily="50" charset="-128"/>
                <a:cs typeface="Meiryo UI" pitchFamily="50" charset="-128"/>
              </a:rPr>
              <a:t>. All rights reserved.</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図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638" y="620713"/>
            <a:ext cx="7804150" cy="214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6" name="Text Box 44"/>
          <p:cNvSpPr txBox="1">
            <a:spLocks noChangeArrowheads="1"/>
          </p:cNvSpPr>
          <p:nvPr/>
        </p:nvSpPr>
        <p:spPr bwMode="auto">
          <a:xfrm>
            <a:off x="1269479" y="620688"/>
            <a:ext cx="292101"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scene3d>
              <a:camera prst="orthographicFront"/>
              <a:lightRig rig="threePt" dir="t"/>
            </a:scene3d>
            <a:sp3d>
              <a:bevelT w="38100" h="38100"/>
            </a:sp3d>
          </a:bodyPr>
          <a:lstStyle>
            <a:lvl1pPr eaLnBrk="0" hangingPunct="0">
              <a:defRPr kumimoji="1" sz="2000" b="1">
                <a:solidFill>
                  <a:srgbClr val="FF0000"/>
                </a:solidFill>
                <a:latin typeface="Arial" charset="0"/>
                <a:ea typeface="HGP創英角ｺﾞｼｯｸUB" pitchFamily="50" charset="-128"/>
              </a:defRPr>
            </a:lvl1pPr>
            <a:lvl2pPr marL="742950" indent="-285750" eaLnBrk="0" hangingPunct="0">
              <a:defRPr kumimoji="1" sz="2000" b="1">
                <a:solidFill>
                  <a:srgbClr val="FF0000"/>
                </a:solidFill>
                <a:latin typeface="Arial" charset="0"/>
                <a:ea typeface="HGP創英角ｺﾞｼｯｸUB" pitchFamily="50" charset="-128"/>
              </a:defRPr>
            </a:lvl2pPr>
            <a:lvl3pPr marL="1143000" indent="-228600" eaLnBrk="0" hangingPunct="0">
              <a:defRPr kumimoji="1" sz="2000" b="1">
                <a:solidFill>
                  <a:srgbClr val="FF0000"/>
                </a:solidFill>
                <a:latin typeface="Arial" charset="0"/>
                <a:ea typeface="HGP創英角ｺﾞｼｯｸUB" pitchFamily="50" charset="-128"/>
              </a:defRPr>
            </a:lvl3pPr>
            <a:lvl4pPr marL="1600200" indent="-228600" eaLnBrk="0" hangingPunct="0">
              <a:defRPr kumimoji="1" sz="2000" b="1">
                <a:solidFill>
                  <a:srgbClr val="FF0000"/>
                </a:solidFill>
                <a:latin typeface="Arial" charset="0"/>
                <a:ea typeface="HGP創英角ｺﾞｼｯｸUB" pitchFamily="50" charset="-128"/>
              </a:defRPr>
            </a:lvl4pPr>
            <a:lvl5pPr marL="2057400" indent="-228600" eaLnBrk="0" hangingPunct="0">
              <a:defRPr kumimoji="1" sz="2000" b="1">
                <a:solidFill>
                  <a:srgbClr val="FF0000"/>
                </a:solidFill>
                <a:latin typeface="Arial" charset="0"/>
                <a:ea typeface="HGP創英角ｺﾞｼｯｸUB" pitchFamily="50" charset="-128"/>
              </a:defRPr>
            </a:lvl5pPr>
            <a:lvl6pPr marL="25146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6pPr>
            <a:lvl7pPr marL="29718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7pPr>
            <a:lvl8pPr marL="34290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8pPr>
            <a:lvl9pPr marL="38862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9pPr>
          </a:lstStyle>
          <a:p>
            <a:pPr eaLnBrk="1" hangingPunct="1">
              <a:spcBef>
                <a:spcPct val="50000"/>
              </a:spcBef>
              <a:defRPr/>
            </a:pPr>
            <a:r>
              <a:rPr lang="ja-JP" altLang="en-US" sz="2500" dirty="0" smtClean="0">
                <a:effectLst>
                  <a:glow rad="101600">
                    <a:schemeClr val="accent3">
                      <a:satMod val="175000"/>
                      <a:alpha val="80000"/>
                    </a:schemeClr>
                  </a:glow>
                  <a:outerShdw blurRad="50800" dist="38100" dir="2700000" algn="tl" rotWithShape="0">
                    <a:prstClr val="black">
                      <a:alpha val="40000"/>
                    </a:prstClr>
                  </a:outerShdw>
                </a:effectLst>
                <a:latin typeface="HGP創英角ｺﾞｼｯｸUB" pitchFamily="50" charset="-128"/>
              </a:rPr>
              <a:t>①</a:t>
            </a:r>
            <a:endParaRPr lang="ja-JP" altLang="en-US" sz="2500" dirty="0">
              <a:effectLst>
                <a:glow rad="101600">
                  <a:schemeClr val="accent3">
                    <a:satMod val="175000"/>
                    <a:alpha val="80000"/>
                  </a:schemeClr>
                </a:glow>
                <a:outerShdw blurRad="50800" dist="38100" dir="2700000" algn="tl" rotWithShape="0">
                  <a:prstClr val="black">
                    <a:alpha val="40000"/>
                  </a:prstClr>
                </a:outerShdw>
              </a:effectLst>
              <a:latin typeface="HGP創英角ｺﾞｼｯｸUB" pitchFamily="50" charset="-128"/>
            </a:endParaRPr>
          </a:p>
        </p:txBody>
      </p:sp>
      <p:sp>
        <p:nvSpPr>
          <p:cNvPr id="32772" name="Text Box 7"/>
          <p:cNvSpPr txBox="1">
            <a:spLocks noChangeArrowheads="1"/>
          </p:cNvSpPr>
          <p:nvPr/>
        </p:nvSpPr>
        <p:spPr bwMode="auto">
          <a:xfrm>
            <a:off x="138113" y="2752725"/>
            <a:ext cx="5946775" cy="184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ja-JP" altLang="en-US" sz="1600">
                <a:solidFill>
                  <a:schemeClr val="hlink"/>
                </a:solidFill>
                <a:ea typeface="HGP創英角ｺﾞｼｯｸUB" pitchFamily="50" charset="-128"/>
              </a:rPr>
              <a:t>＜操作手順＞</a:t>
            </a:r>
          </a:p>
          <a:p>
            <a:pPr eaLnBrk="1" hangingPunct="1">
              <a:spcBef>
                <a:spcPct val="50000"/>
              </a:spcBef>
            </a:pPr>
            <a:r>
              <a:rPr lang="ja-JP" altLang="en-US" sz="1400">
                <a:solidFill>
                  <a:schemeClr val="hlink"/>
                </a:solidFill>
                <a:ea typeface="HGP創英角ｺﾞｼｯｸUB" pitchFamily="50" charset="-128"/>
              </a:rPr>
              <a:t>　・主電源</a:t>
            </a:r>
            <a:r>
              <a:rPr lang="ja-JP" altLang="en-US" sz="1400">
                <a:ea typeface="HGP創英角ｺﾞｼｯｸUB" pitchFamily="50" charset="-128"/>
              </a:rPr>
              <a:t>①</a:t>
            </a:r>
            <a:r>
              <a:rPr lang="ja-JP" altLang="en-US" sz="1400">
                <a:solidFill>
                  <a:schemeClr val="hlink"/>
                </a:solidFill>
                <a:ea typeface="HGP創英角ｺﾞｼｯｸUB" pitchFamily="50" charset="-128"/>
              </a:rPr>
              <a:t>をＯＮします　　⇒ </a:t>
            </a:r>
            <a:endParaRPr lang="ja-JP" altLang="en-US" sz="1400" b="0">
              <a:solidFill>
                <a:schemeClr val="tx1"/>
              </a:solidFill>
              <a:ea typeface="HGP創英角ｺﾞｼｯｸUB" pitchFamily="50" charset="-128"/>
            </a:endParaRPr>
          </a:p>
          <a:p>
            <a:pPr eaLnBrk="1" hangingPunct="1">
              <a:spcBef>
                <a:spcPct val="50000"/>
              </a:spcBef>
            </a:pPr>
            <a:r>
              <a:rPr lang="ja-JP" altLang="en-US" sz="1400">
                <a:solidFill>
                  <a:schemeClr val="hlink"/>
                </a:solidFill>
                <a:ea typeface="HGP創英角ｺﾞｼｯｸUB" pitchFamily="50" charset="-128"/>
              </a:rPr>
              <a:t>　・テレビやご利用になる機器（ＰＣやブルーレイ）の電源を入れます</a:t>
            </a:r>
            <a:endParaRPr lang="en-US" altLang="ja-JP" sz="1400">
              <a:solidFill>
                <a:schemeClr val="hlink"/>
              </a:solidFill>
              <a:ea typeface="HGP創英角ｺﾞｼｯｸUB" pitchFamily="50" charset="-128"/>
            </a:endParaRPr>
          </a:p>
          <a:p>
            <a:pPr eaLnBrk="1" hangingPunct="1">
              <a:spcBef>
                <a:spcPct val="50000"/>
              </a:spcBef>
            </a:pPr>
            <a:r>
              <a:rPr lang="ja-JP" altLang="en-US" sz="1400">
                <a:solidFill>
                  <a:schemeClr val="hlink"/>
                </a:solidFill>
                <a:ea typeface="HGP創英角ｺﾞｼｯｸUB" pitchFamily="50" charset="-128"/>
              </a:rPr>
              <a:t>　・テレビ側でパソコンとそれ以外（ビデオ系）の入力切替を行います</a:t>
            </a:r>
          </a:p>
          <a:p>
            <a:pPr eaLnBrk="1" hangingPunct="1">
              <a:spcBef>
                <a:spcPct val="50000"/>
              </a:spcBef>
            </a:pPr>
            <a:r>
              <a:rPr lang="ja-JP" altLang="en-US" sz="1400">
                <a:solidFill>
                  <a:schemeClr val="hlink"/>
                </a:solidFill>
                <a:ea typeface="HGP創英角ｺﾞｼｯｸUB" pitchFamily="50" charset="-128"/>
              </a:rPr>
              <a:t>　・入力選択</a:t>
            </a:r>
            <a:r>
              <a:rPr lang="ja-JP" altLang="en-US" sz="1400">
                <a:ea typeface="HGP創英角ｺﾞｼｯｸUB" pitchFamily="50" charset="-128"/>
              </a:rPr>
              <a:t>③</a:t>
            </a:r>
            <a:r>
              <a:rPr lang="ja-JP" altLang="en-US" sz="1400">
                <a:solidFill>
                  <a:srgbClr val="009999"/>
                </a:solidFill>
                <a:ea typeface="HGP創英角ｺﾞｼｯｸUB" pitchFamily="50" charset="-128"/>
              </a:rPr>
              <a:t>で</a:t>
            </a:r>
            <a:r>
              <a:rPr lang="ja-JP" altLang="en-US" sz="1400">
                <a:solidFill>
                  <a:schemeClr val="hlink"/>
                </a:solidFill>
                <a:ea typeface="HGP創英角ｺﾞｼｯｸUB" pitchFamily="50" charset="-128"/>
              </a:rPr>
              <a:t>表示する機材を選択し、</a:t>
            </a:r>
            <a:r>
              <a:rPr lang="ja-JP" altLang="en-US" sz="1400">
                <a:ea typeface="HGP創英角ｺﾞｼｯｸUB" pitchFamily="50" charset="-128"/>
              </a:rPr>
              <a:t>④</a:t>
            </a:r>
            <a:r>
              <a:rPr lang="ja-JP" altLang="en-US" sz="1400">
                <a:solidFill>
                  <a:schemeClr val="hlink"/>
                </a:solidFill>
                <a:ea typeface="HGP創英角ｺﾞｼｯｸUB" pitchFamily="50" charset="-128"/>
              </a:rPr>
              <a:t>で音量を調整します</a:t>
            </a:r>
            <a:r>
              <a:rPr lang="en-US" altLang="ja-JP" sz="1400">
                <a:solidFill>
                  <a:schemeClr val="hlink"/>
                </a:solidFill>
                <a:ea typeface="HGP創英角ｺﾞｼｯｸUB" pitchFamily="50" charset="-128"/>
              </a:rPr>
              <a:t/>
            </a:r>
            <a:br>
              <a:rPr lang="en-US" altLang="ja-JP" sz="1400">
                <a:solidFill>
                  <a:schemeClr val="hlink"/>
                </a:solidFill>
                <a:ea typeface="HGP創英角ｺﾞｼｯｸUB" pitchFamily="50" charset="-128"/>
              </a:rPr>
            </a:br>
            <a:r>
              <a:rPr lang="ja-JP" altLang="en-US" sz="1400">
                <a:solidFill>
                  <a:schemeClr val="hlink"/>
                </a:solidFill>
                <a:ea typeface="HGP創英角ｺﾞｼｯｸUB" pitchFamily="50" charset="-128"/>
              </a:rPr>
              <a:t>　　</a:t>
            </a:r>
            <a:r>
              <a:rPr lang="en-US" altLang="ja-JP" sz="1400">
                <a:solidFill>
                  <a:schemeClr val="hlink"/>
                </a:solidFill>
                <a:ea typeface="HGP創英角ｺﾞｼｯｸUB" pitchFamily="50" charset="-128"/>
              </a:rPr>
              <a:t>※</a:t>
            </a:r>
            <a:r>
              <a:rPr lang="ja-JP" altLang="en-US" sz="1400">
                <a:solidFill>
                  <a:schemeClr val="hlink"/>
                </a:solidFill>
                <a:ea typeface="HGP創英角ｺﾞｼｯｸUB" pitchFamily="50" charset="-128"/>
              </a:rPr>
              <a:t>音が出力されない場合はテレビの音量も合わせて確認してください</a:t>
            </a:r>
          </a:p>
        </p:txBody>
      </p:sp>
      <p:sp>
        <p:nvSpPr>
          <p:cNvPr id="56329" name="Text Box 44"/>
          <p:cNvSpPr txBox="1">
            <a:spLocks noChangeArrowheads="1"/>
          </p:cNvSpPr>
          <p:nvPr/>
        </p:nvSpPr>
        <p:spPr bwMode="auto">
          <a:xfrm>
            <a:off x="6713538" y="692696"/>
            <a:ext cx="292100"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scene3d>
              <a:camera prst="orthographicFront"/>
              <a:lightRig rig="threePt" dir="t"/>
            </a:scene3d>
            <a:sp3d extrusionH="57150">
              <a:bevelT w="38100" h="38100"/>
            </a:sp3d>
          </a:bodyPr>
          <a:lstStyle>
            <a:lvl1pPr eaLnBrk="0" hangingPunct="0">
              <a:defRPr kumimoji="1" sz="2000" b="1">
                <a:solidFill>
                  <a:srgbClr val="FF0000"/>
                </a:solidFill>
                <a:latin typeface="Arial" charset="0"/>
                <a:ea typeface="HGP創英角ｺﾞｼｯｸUB" pitchFamily="50" charset="-128"/>
              </a:defRPr>
            </a:lvl1pPr>
            <a:lvl2pPr marL="742950" indent="-285750" eaLnBrk="0" hangingPunct="0">
              <a:defRPr kumimoji="1" sz="2000" b="1">
                <a:solidFill>
                  <a:srgbClr val="FF0000"/>
                </a:solidFill>
                <a:latin typeface="Arial" charset="0"/>
                <a:ea typeface="HGP創英角ｺﾞｼｯｸUB" pitchFamily="50" charset="-128"/>
              </a:defRPr>
            </a:lvl2pPr>
            <a:lvl3pPr marL="1143000" indent="-228600" eaLnBrk="0" hangingPunct="0">
              <a:defRPr kumimoji="1" sz="2000" b="1">
                <a:solidFill>
                  <a:srgbClr val="FF0000"/>
                </a:solidFill>
                <a:latin typeface="Arial" charset="0"/>
                <a:ea typeface="HGP創英角ｺﾞｼｯｸUB" pitchFamily="50" charset="-128"/>
              </a:defRPr>
            </a:lvl3pPr>
            <a:lvl4pPr marL="1600200" indent="-228600" eaLnBrk="0" hangingPunct="0">
              <a:defRPr kumimoji="1" sz="2000" b="1">
                <a:solidFill>
                  <a:srgbClr val="FF0000"/>
                </a:solidFill>
                <a:latin typeface="Arial" charset="0"/>
                <a:ea typeface="HGP創英角ｺﾞｼｯｸUB" pitchFamily="50" charset="-128"/>
              </a:defRPr>
            </a:lvl4pPr>
            <a:lvl5pPr marL="2057400" indent="-228600" eaLnBrk="0" hangingPunct="0">
              <a:defRPr kumimoji="1" sz="2000" b="1">
                <a:solidFill>
                  <a:srgbClr val="FF0000"/>
                </a:solidFill>
                <a:latin typeface="Arial" charset="0"/>
                <a:ea typeface="HGP創英角ｺﾞｼｯｸUB" pitchFamily="50" charset="-128"/>
              </a:defRPr>
            </a:lvl5pPr>
            <a:lvl6pPr marL="25146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6pPr>
            <a:lvl7pPr marL="29718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7pPr>
            <a:lvl8pPr marL="34290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8pPr>
            <a:lvl9pPr marL="38862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9pPr>
          </a:lstStyle>
          <a:p>
            <a:pPr eaLnBrk="1" hangingPunct="1">
              <a:spcBef>
                <a:spcPct val="50000"/>
              </a:spcBef>
              <a:defRPr/>
            </a:pPr>
            <a:r>
              <a:rPr lang="ja-JP" altLang="en-US" sz="2500" dirty="0" smtClean="0">
                <a:effectLst>
                  <a:glow rad="101600">
                    <a:schemeClr val="accent3">
                      <a:satMod val="175000"/>
                      <a:alpha val="80000"/>
                    </a:schemeClr>
                  </a:glow>
                  <a:outerShdw blurRad="50800" dist="38100" dir="2700000" algn="tl" rotWithShape="0">
                    <a:prstClr val="black">
                      <a:alpha val="40000"/>
                    </a:prstClr>
                  </a:outerShdw>
                </a:effectLst>
                <a:latin typeface="HGP創英角ｺﾞｼｯｸUB" pitchFamily="50" charset="-128"/>
              </a:rPr>
              <a:t>④</a:t>
            </a:r>
            <a:endParaRPr lang="ja-JP" altLang="en-US" sz="2500" dirty="0">
              <a:effectLst>
                <a:glow rad="101600">
                  <a:schemeClr val="accent3">
                    <a:satMod val="175000"/>
                    <a:alpha val="80000"/>
                  </a:schemeClr>
                </a:glow>
                <a:outerShdw blurRad="50800" dist="38100" dir="2700000" algn="tl" rotWithShape="0">
                  <a:prstClr val="black">
                    <a:alpha val="40000"/>
                  </a:prstClr>
                </a:outerShdw>
              </a:effectLst>
              <a:latin typeface="HGP創英角ｺﾞｼｯｸUB" pitchFamily="50" charset="-128"/>
            </a:endParaRPr>
          </a:p>
        </p:txBody>
      </p:sp>
      <p:sp>
        <p:nvSpPr>
          <p:cNvPr id="32774" name="Text Box 15"/>
          <p:cNvSpPr txBox="1">
            <a:spLocks noChangeArrowheads="1"/>
          </p:cNvSpPr>
          <p:nvPr/>
        </p:nvSpPr>
        <p:spPr bwMode="auto">
          <a:xfrm>
            <a:off x="5724525" y="2924175"/>
            <a:ext cx="320516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algn="r" eaLnBrk="1" hangingPunct="1">
              <a:spcBef>
                <a:spcPct val="50000"/>
              </a:spcBef>
            </a:pPr>
            <a:r>
              <a:rPr lang="ja-JP" altLang="en-US" sz="1200" b="0">
                <a:solidFill>
                  <a:schemeClr val="tx1"/>
                </a:solidFill>
                <a:ea typeface="HGP創英角ｺﾞｼｯｸUB" pitchFamily="50" charset="-128"/>
              </a:rPr>
              <a:t>テレビの主電源が入っていない場合は</a:t>
            </a:r>
            <a:br>
              <a:rPr lang="ja-JP" altLang="en-US" sz="1200" b="0">
                <a:solidFill>
                  <a:schemeClr val="tx1"/>
                </a:solidFill>
                <a:ea typeface="HGP創英角ｺﾞｼｯｸUB" pitchFamily="50" charset="-128"/>
              </a:rPr>
            </a:br>
            <a:r>
              <a:rPr lang="ja-JP" altLang="en-US" sz="1200" b="0">
                <a:solidFill>
                  <a:schemeClr val="tx1"/>
                </a:solidFill>
                <a:ea typeface="HGP創英角ｺﾞｼｯｸUB" pitchFamily="50" charset="-128"/>
              </a:rPr>
              <a:t>本体上部（右側）にあるスイッチを確認してください</a:t>
            </a:r>
          </a:p>
        </p:txBody>
      </p:sp>
      <p:sp>
        <p:nvSpPr>
          <p:cNvPr id="32775" name="Text Box 19"/>
          <p:cNvSpPr txBox="1">
            <a:spLocks noChangeArrowheads="1"/>
          </p:cNvSpPr>
          <p:nvPr/>
        </p:nvSpPr>
        <p:spPr bwMode="auto">
          <a:xfrm>
            <a:off x="107950" y="5013325"/>
            <a:ext cx="5940425" cy="98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ja-JP" altLang="en-US" sz="1600">
                <a:solidFill>
                  <a:schemeClr val="hlink"/>
                </a:solidFill>
                <a:ea typeface="HGP創英角ｺﾞｼｯｸUB" pitchFamily="50" charset="-128"/>
              </a:rPr>
              <a:t>＜持込機材＞</a:t>
            </a:r>
          </a:p>
          <a:p>
            <a:pPr eaLnBrk="1" hangingPunct="1">
              <a:spcBef>
                <a:spcPct val="50000"/>
              </a:spcBef>
            </a:pPr>
            <a:r>
              <a:rPr lang="ja-JP" altLang="en-US" sz="1400">
                <a:solidFill>
                  <a:schemeClr val="hlink"/>
                </a:solidFill>
                <a:ea typeface="HGP創英角ｺﾞｼｯｸUB" pitchFamily="50" charset="-128"/>
              </a:rPr>
              <a:t>・パソコンをお使いの場合は</a:t>
            </a:r>
            <a:r>
              <a:rPr lang="ja-JP" altLang="en-US" sz="1400">
                <a:ea typeface="HGP創英角ｺﾞｼｯｸUB" pitchFamily="50" charset="-128"/>
              </a:rPr>
              <a:t>⑤</a:t>
            </a:r>
            <a:r>
              <a:rPr lang="ja-JP" altLang="en-US" sz="1400">
                <a:solidFill>
                  <a:schemeClr val="hlink"/>
                </a:solidFill>
                <a:ea typeface="HGP創英角ｺﾞｼｯｸUB" pitchFamily="50" charset="-128"/>
              </a:rPr>
              <a:t>に接続下さい</a:t>
            </a:r>
            <a:endParaRPr lang="en-US" altLang="ja-JP" sz="1400">
              <a:solidFill>
                <a:schemeClr val="hlink"/>
              </a:solidFill>
              <a:ea typeface="HGP創英角ｺﾞｼｯｸUB" pitchFamily="50" charset="-128"/>
            </a:endParaRPr>
          </a:p>
          <a:p>
            <a:pPr eaLnBrk="1" hangingPunct="1">
              <a:spcBef>
                <a:spcPct val="50000"/>
              </a:spcBef>
            </a:pPr>
            <a:r>
              <a:rPr lang="ja-JP" altLang="en-US" sz="1400">
                <a:solidFill>
                  <a:schemeClr val="hlink"/>
                </a:solidFill>
                <a:ea typeface="HGP創英角ｺﾞｼｯｸUB" pitchFamily="50" charset="-128"/>
              </a:rPr>
              <a:t>・ビデオカメラなどの映像機器をお使いの場合は</a:t>
            </a:r>
            <a:r>
              <a:rPr lang="ja-JP" altLang="en-US" sz="1400">
                <a:ea typeface="HGP創英角ｺﾞｼｯｸUB" pitchFamily="50" charset="-128"/>
              </a:rPr>
              <a:t>⑥</a:t>
            </a:r>
            <a:r>
              <a:rPr lang="ja-JP" altLang="en-US" sz="1400">
                <a:solidFill>
                  <a:schemeClr val="hlink"/>
                </a:solidFill>
                <a:ea typeface="HGP創英角ｺﾞｼｯｸUB" pitchFamily="50" charset="-128"/>
              </a:rPr>
              <a:t>に接続して下さい 　　　　　　　　　　　　　　　　　　　　　　　　　　　　　　　　　　</a:t>
            </a:r>
            <a:endParaRPr lang="ja-JP" altLang="en-US" sz="1200" b="0">
              <a:solidFill>
                <a:schemeClr val="tx1"/>
              </a:solidFill>
              <a:ea typeface="HGP創英角ｺﾞｼｯｸUB" pitchFamily="50" charset="-128"/>
            </a:endParaRPr>
          </a:p>
        </p:txBody>
      </p:sp>
      <p:sp>
        <p:nvSpPr>
          <p:cNvPr id="4" name="正方形/長方形 3"/>
          <p:cNvSpPr/>
          <p:nvPr/>
        </p:nvSpPr>
        <p:spPr>
          <a:xfrm>
            <a:off x="4994512" y="692696"/>
            <a:ext cx="506870" cy="477054"/>
          </a:xfrm>
          <a:prstGeom prst="rect">
            <a:avLst/>
          </a:prstGeom>
        </p:spPr>
        <p:txBody>
          <a:bodyPr wrap="none">
            <a:spAutoFit/>
            <a:scene3d>
              <a:camera prst="orthographicFront"/>
              <a:lightRig rig="threePt" dir="t"/>
            </a:scene3d>
            <a:sp3d extrusionH="57150">
              <a:bevelT w="38100" h="38100"/>
            </a:sp3d>
          </a:bodyPr>
          <a:lstStyle/>
          <a:p>
            <a:pPr>
              <a:spcBef>
                <a:spcPct val="50000"/>
              </a:spcBef>
              <a:defRPr/>
            </a:pPr>
            <a:r>
              <a:rPr lang="ja-JP" altLang="en-US" sz="2500" dirty="0">
                <a:effectLst>
                  <a:glow rad="101600">
                    <a:schemeClr val="accent3">
                      <a:satMod val="175000"/>
                      <a:alpha val="80000"/>
                    </a:schemeClr>
                  </a:glow>
                  <a:outerShdw blurRad="50800" dist="38100" dir="2700000" algn="tl" rotWithShape="0">
                    <a:prstClr val="black">
                      <a:alpha val="40000"/>
                    </a:prstClr>
                  </a:outerShdw>
                </a:effectLst>
                <a:latin typeface="HGP創英角ｺﾞｼｯｸUB" pitchFamily="50" charset="-128"/>
                <a:ea typeface="HGP創英角ｺﾞｼｯｸUB" pitchFamily="50" charset="-128"/>
              </a:rPr>
              <a:t>③</a:t>
            </a:r>
          </a:p>
        </p:txBody>
      </p:sp>
      <p:sp>
        <p:nvSpPr>
          <p:cNvPr id="32777" name="Text Box 15"/>
          <p:cNvSpPr txBox="1">
            <a:spLocks noChangeArrowheads="1"/>
          </p:cNvSpPr>
          <p:nvPr/>
        </p:nvSpPr>
        <p:spPr bwMode="auto">
          <a:xfrm>
            <a:off x="2470150" y="3108325"/>
            <a:ext cx="318135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ja-JP" altLang="en-US" sz="1200" b="0">
                <a:solidFill>
                  <a:schemeClr val="tx1"/>
                </a:solidFill>
                <a:ea typeface="HGP創英角ｺﾞｼｯｸUB" pitchFamily="50" charset="-128"/>
              </a:rPr>
              <a:t>システム正常動作のため、必ずＯＮしてください</a:t>
            </a:r>
          </a:p>
        </p:txBody>
      </p:sp>
      <p:sp>
        <p:nvSpPr>
          <p:cNvPr id="32778" name="正方形/長方形 4"/>
          <p:cNvSpPr>
            <a:spLocks noChangeArrowheads="1"/>
          </p:cNvSpPr>
          <p:nvPr/>
        </p:nvSpPr>
        <p:spPr bwMode="auto">
          <a:xfrm>
            <a:off x="4846638" y="1385888"/>
            <a:ext cx="733425" cy="153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p>
            <a:pPr>
              <a:spcBef>
                <a:spcPct val="50000"/>
              </a:spcBef>
            </a:pPr>
            <a:endParaRPr lang="ja-JP" altLang="en-US">
              <a:ea typeface="HGP創英角ｺﾞｼｯｸUB" pitchFamily="50" charset="-128"/>
            </a:endParaRPr>
          </a:p>
        </p:txBody>
      </p:sp>
      <p:pic>
        <p:nvPicPr>
          <p:cNvPr id="32779" name="Picture 2" descr="C:\Users\sonoyama\Desktop\DSC0176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5972175"/>
            <a:ext cx="5621338"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Box 44"/>
          <p:cNvSpPr txBox="1">
            <a:spLocks noChangeArrowheads="1"/>
          </p:cNvSpPr>
          <p:nvPr/>
        </p:nvSpPr>
        <p:spPr bwMode="auto">
          <a:xfrm>
            <a:off x="3419872" y="5981395"/>
            <a:ext cx="292101"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scene3d>
              <a:camera prst="orthographicFront"/>
              <a:lightRig rig="threePt" dir="t"/>
            </a:scene3d>
            <a:sp3d>
              <a:bevelT w="38100" h="38100"/>
            </a:sp3d>
          </a:bodyPr>
          <a:lstStyle>
            <a:lvl1pPr eaLnBrk="0" hangingPunct="0">
              <a:defRPr kumimoji="1" sz="2000" b="1">
                <a:solidFill>
                  <a:srgbClr val="FF0000"/>
                </a:solidFill>
                <a:latin typeface="Arial" charset="0"/>
                <a:ea typeface="HGP創英角ｺﾞｼｯｸUB" pitchFamily="50" charset="-128"/>
              </a:defRPr>
            </a:lvl1pPr>
            <a:lvl2pPr marL="742950" indent="-285750" eaLnBrk="0" hangingPunct="0">
              <a:defRPr kumimoji="1" sz="2000" b="1">
                <a:solidFill>
                  <a:srgbClr val="FF0000"/>
                </a:solidFill>
                <a:latin typeface="Arial" charset="0"/>
                <a:ea typeface="HGP創英角ｺﾞｼｯｸUB" pitchFamily="50" charset="-128"/>
              </a:defRPr>
            </a:lvl2pPr>
            <a:lvl3pPr marL="1143000" indent="-228600" eaLnBrk="0" hangingPunct="0">
              <a:defRPr kumimoji="1" sz="2000" b="1">
                <a:solidFill>
                  <a:srgbClr val="FF0000"/>
                </a:solidFill>
                <a:latin typeface="Arial" charset="0"/>
                <a:ea typeface="HGP創英角ｺﾞｼｯｸUB" pitchFamily="50" charset="-128"/>
              </a:defRPr>
            </a:lvl3pPr>
            <a:lvl4pPr marL="1600200" indent="-228600" eaLnBrk="0" hangingPunct="0">
              <a:defRPr kumimoji="1" sz="2000" b="1">
                <a:solidFill>
                  <a:srgbClr val="FF0000"/>
                </a:solidFill>
                <a:latin typeface="Arial" charset="0"/>
                <a:ea typeface="HGP創英角ｺﾞｼｯｸUB" pitchFamily="50" charset="-128"/>
              </a:defRPr>
            </a:lvl4pPr>
            <a:lvl5pPr marL="2057400" indent="-228600" eaLnBrk="0" hangingPunct="0">
              <a:defRPr kumimoji="1" sz="2000" b="1">
                <a:solidFill>
                  <a:srgbClr val="FF0000"/>
                </a:solidFill>
                <a:latin typeface="Arial" charset="0"/>
                <a:ea typeface="HGP創英角ｺﾞｼｯｸUB" pitchFamily="50" charset="-128"/>
              </a:defRPr>
            </a:lvl5pPr>
            <a:lvl6pPr marL="25146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6pPr>
            <a:lvl7pPr marL="29718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7pPr>
            <a:lvl8pPr marL="34290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8pPr>
            <a:lvl9pPr marL="38862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9pPr>
          </a:lstStyle>
          <a:p>
            <a:pPr eaLnBrk="1" hangingPunct="1">
              <a:spcBef>
                <a:spcPct val="50000"/>
              </a:spcBef>
              <a:defRPr/>
            </a:pPr>
            <a:r>
              <a:rPr lang="ja-JP" altLang="en-US" sz="2500" dirty="0">
                <a:effectLst>
                  <a:glow rad="101600">
                    <a:schemeClr val="accent3">
                      <a:satMod val="175000"/>
                      <a:alpha val="80000"/>
                    </a:schemeClr>
                  </a:glow>
                  <a:outerShdw blurRad="50800" dist="38100" dir="2700000" algn="tl" rotWithShape="0">
                    <a:prstClr val="black">
                      <a:alpha val="40000"/>
                    </a:prstClr>
                  </a:outerShdw>
                </a:effectLst>
                <a:latin typeface="HGP創英角ｺﾞｼｯｸUB" pitchFamily="50" charset="-128"/>
              </a:rPr>
              <a:t>⑥</a:t>
            </a:r>
          </a:p>
        </p:txBody>
      </p:sp>
      <p:sp>
        <p:nvSpPr>
          <p:cNvPr id="22" name="Text Box 44"/>
          <p:cNvSpPr txBox="1">
            <a:spLocks noChangeArrowheads="1"/>
          </p:cNvSpPr>
          <p:nvPr/>
        </p:nvSpPr>
        <p:spPr bwMode="auto">
          <a:xfrm>
            <a:off x="844895" y="5981395"/>
            <a:ext cx="292101"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scene3d>
              <a:camera prst="orthographicFront"/>
              <a:lightRig rig="threePt" dir="t"/>
            </a:scene3d>
            <a:sp3d>
              <a:bevelT w="38100" h="38100"/>
            </a:sp3d>
          </a:bodyPr>
          <a:lstStyle>
            <a:lvl1pPr eaLnBrk="0" hangingPunct="0">
              <a:defRPr kumimoji="1" sz="2000" b="1">
                <a:solidFill>
                  <a:srgbClr val="FF0000"/>
                </a:solidFill>
                <a:latin typeface="Arial" charset="0"/>
                <a:ea typeface="HGP創英角ｺﾞｼｯｸUB" pitchFamily="50" charset="-128"/>
              </a:defRPr>
            </a:lvl1pPr>
            <a:lvl2pPr marL="742950" indent="-285750" eaLnBrk="0" hangingPunct="0">
              <a:defRPr kumimoji="1" sz="2000" b="1">
                <a:solidFill>
                  <a:srgbClr val="FF0000"/>
                </a:solidFill>
                <a:latin typeface="Arial" charset="0"/>
                <a:ea typeface="HGP創英角ｺﾞｼｯｸUB" pitchFamily="50" charset="-128"/>
              </a:defRPr>
            </a:lvl2pPr>
            <a:lvl3pPr marL="1143000" indent="-228600" eaLnBrk="0" hangingPunct="0">
              <a:defRPr kumimoji="1" sz="2000" b="1">
                <a:solidFill>
                  <a:srgbClr val="FF0000"/>
                </a:solidFill>
                <a:latin typeface="Arial" charset="0"/>
                <a:ea typeface="HGP創英角ｺﾞｼｯｸUB" pitchFamily="50" charset="-128"/>
              </a:defRPr>
            </a:lvl3pPr>
            <a:lvl4pPr marL="1600200" indent="-228600" eaLnBrk="0" hangingPunct="0">
              <a:defRPr kumimoji="1" sz="2000" b="1">
                <a:solidFill>
                  <a:srgbClr val="FF0000"/>
                </a:solidFill>
                <a:latin typeface="Arial" charset="0"/>
                <a:ea typeface="HGP創英角ｺﾞｼｯｸUB" pitchFamily="50" charset="-128"/>
              </a:defRPr>
            </a:lvl4pPr>
            <a:lvl5pPr marL="2057400" indent="-228600" eaLnBrk="0" hangingPunct="0">
              <a:defRPr kumimoji="1" sz="2000" b="1">
                <a:solidFill>
                  <a:srgbClr val="FF0000"/>
                </a:solidFill>
                <a:latin typeface="Arial" charset="0"/>
                <a:ea typeface="HGP創英角ｺﾞｼｯｸUB" pitchFamily="50" charset="-128"/>
              </a:defRPr>
            </a:lvl5pPr>
            <a:lvl6pPr marL="25146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6pPr>
            <a:lvl7pPr marL="29718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7pPr>
            <a:lvl8pPr marL="34290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8pPr>
            <a:lvl9pPr marL="38862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9pPr>
          </a:lstStyle>
          <a:p>
            <a:pPr eaLnBrk="1" hangingPunct="1">
              <a:spcBef>
                <a:spcPct val="50000"/>
              </a:spcBef>
              <a:defRPr/>
            </a:pPr>
            <a:r>
              <a:rPr lang="ja-JP" altLang="en-US" sz="2500" dirty="0" smtClean="0">
                <a:effectLst>
                  <a:glow rad="101600">
                    <a:schemeClr val="accent3">
                      <a:satMod val="175000"/>
                      <a:alpha val="80000"/>
                    </a:schemeClr>
                  </a:glow>
                  <a:outerShdw blurRad="50800" dist="38100" dir="2700000" algn="tl" rotWithShape="0">
                    <a:prstClr val="black">
                      <a:alpha val="40000"/>
                    </a:prstClr>
                  </a:outerShdw>
                </a:effectLst>
                <a:latin typeface="HGP創英角ｺﾞｼｯｸUB" pitchFamily="50" charset="-128"/>
              </a:rPr>
              <a:t>⑤</a:t>
            </a:r>
            <a:endParaRPr lang="ja-JP" altLang="en-US" sz="2500" dirty="0">
              <a:effectLst>
                <a:glow rad="101600">
                  <a:schemeClr val="accent3">
                    <a:satMod val="175000"/>
                    <a:alpha val="80000"/>
                  </a:schemeClr>
                </a:glow>
                <a:outerShdw blurRad="50800" dist="38100" dir="2700000" algn="tl" rotWithShape="0">
                  <a:prstClr val="black">
                    <a:alpha val="40000"/>
                  </a:prstClr>
                </a:outerShdw>
              </a:effectLst>
              <a:latin typeface="HGP創英角ｺﾞｼｯｸUB" pitchFamily="50" charset="-128"/>
            </a:endParaRPr>
          </a:p>
        </p:txBody>
      </p:sp>
      <p:pic>
        <p:nvPicPr>
          <p:cNvPr id="32782" name="Picture 22" descr="022-504_a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92975" y="4652963"/>
            <a:ext cx="1311275" cy="174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3" name="Picture 24" descr="LC-30HV3_remote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0688" y="4540250"/>
            <a:ext cx="1592262"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4" name="Picture 25" descr="LC-30HV3_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5825" y="3394075"/>
            <a:ext cx="15843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5" name="Text Box 33"/>
          <p:cNvSpPr txBox="1">
            <a:spLocks noChangeArrowheads="1"/>
          </p:cNvSpPr>
          <p:nvPr/>
        </p:nvSpPr>
        <p:spPr bwMode="auto">
          <a:xfrm>
            <a:off x="5364163" y="115888"/>
            <a:ext cx="3598862" cy="40005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ja-JP" altLang="en-US">
                <a:solidFill>
                  <a:srgbClr val="0033CC"/>
                </a:solidFill>
                <a:latin typeface="HGP創英角ｺﾞｼｯｸUB" pitchFamily="50" charset="-128"/>
                <a:ea typeface="HGP創英角ｺﾞｼｯｸUB" pitchFamily="50" charset="-128"/>
              </a:rPr>
              <a:t>（２２号館など液晶ワゴンタイプ）</a:t>
            </a:r>
            <a:endParaRPr lang="ja-JP" altLang="en-US" b="0">
              <a:solidFill>
                <a:srgbClr val="0033CC"/>
              </a:solidFill>
              <a:latin typeface="HGP創英角ｺﾞｼｯｸUB" pitchFamily="50" charset="-128"/>
              <a:ea typeface="HGP創英角ｺﾞｼｯｸUB" pitchFamily="50" charset="-128"/>
            </a:endParaRPr>
          </a:p>
        </p:txBody>
      </p:sp>
      <p:sp>
        <p:nvSpPr>
          <p:cNvPr id="32786" name="Text Box 33"/>
          <p:cNvSpPr txBox="1">
            <a:spLocks noChangeArrowheads="1"/>
          </p:cNvSpPr>
          <p:nvPr/>
        </p:nvSpPr>
        <p:spPr bwMode="auto">
          <a:xfrm>
            <a:off x="180975" y="115888"/>
            <a:ext cx="2951163" cy="396875"/>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ja-JP" altLang="en-US">
                <a:solidFill>
                  <a:schemeClr val="tx1"/>
                </a:solidFill>
                <a:latin typeface="HGP創英角ｺﾞｼｯｸUB" pitchFamily="50" charset="-128"/>
                <a:ea typeface="HGP創英角ｺﾞｼｯｸUB" pitchFamily="50" charset="-128"/>
              </a:rPr>
              <a:t>コントローラーの操作方法</a:t>
            </a:r>
            <a:endParaRPr lang="ja-JP" altLang="en-US" b="0">
              <a:solidFill>
                <a:schemeClr val="tx1"/>
              </a:solidFill>
              <a:latin typeface="HGP創英角ｺﾞｼｯｸUB" pitchFamily="50" charset="-128"/>
              <a:ea typeface="HGP創英角ｺﾞｼｯｸUB" pitchFamily="50" charset="-128"/>
            </a:endParaRPr>
          </a:p>
        </p:txBody>
      </p:sp>
      <p:sp>
        <p:nvSpPr>
          <p:cNvPr id="32787" name="Text Box 15"/>
          <p:cNvSpPr txBox="1">
            <a:spLocks noChangeArrowheads="1"/>
          </p:cNvSpPr>
          <p:nvPr/>
        </p:nvSpPr>
        <p:spPr bwMode="auto">
          <a:xfrm>
            <a:off x="5964238" y="3536950"/>
            <a:ext cx="1041400"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algn="ctr" eaLnBrk="1" hangingPunct="1">
              <a:spcBef>
                <a:spcPct val="50000"/>
              </a:spcBef>
            </a:pPr>
            <a:r>
              <a:rPr lang="ja-JP" altLang="en-US" sz="1200" b="0">
                <a:solidFill>
                  <a:schemeClr val="tx1"/>
                </a:solidFill>
                <a:ea typeface="HGP創英角ｺﾞｼｯｸUB" pitchFamily="50" charset="-128"/>
              </a:rPr>
              <a:t>テレビ主電源</a:t>
            </a:r>
          </a:p>
        </p:txBody>
      </p:sp>
      <p:cxnSp>
        <p:nvCxnSpPr>
          <p:cNvPr id="3" name="直線矢印コネクタ 2"/>
          <p:cNvCxnSpPr/>
          <p:nvPr/>
        </p:nvCxnSpPr>
        <p:spPr bwMode="auto">
          <a:xfrm>
            <a:off x="7005638" y="3676054"/>
            <a:ext cx="1311275" cy="311746"/>
          </a:xfrm>
          <a:prstGeom prst="straightConnector1">
            <a:avLst/>
          </a:prstGeom>
          <a:noFill/>
          <a:ln w="38100" cap="flat" cmpd="sng" algn="ctr">
            <a:solidFill>
              <a:schemeClr val="tx1"/>
            </a:solidFill>
            <a:prstDash val="solid"/>
            <a:round/>
            <a:headEnd type="none" w="med" len="med"/>
            <a:tailEnd type="arrow"/>
          </a:ln>
          <a:effectLst>
            <a:glow rad="38100">
              <a:schemeClr val="bg1"/>
            </a:glow>
          </a:effectLst>
        </p:spPr>
      </p:cxnSp>
      <p:sp>
        <p:nvSpPr>
          <p:cNvPr id="32789" name="Text Box 15"/>
          <p:cNvSpPr txBox="1">
            <a:spLocks noChangeArrowheads="1"/>
          </p:cNvSpPr>
          <p:nvPr/>
        </p:nvSpPr>
        <p:spPr bwMode="auto">
          <a:xfrm>
            <a:off x="5932488" y="4111625"/>
            <a:ext cx="12319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algn="ctr" eaLnBrk="1" hangingPunct="1">
              <a:spcBef>
                <a:spcPct val="50000"/>
              </a:spcBef>
            </a:pPr>
            <a:r>
              <a:rPr lang="ja-JP" altLang="en-US" sz="1200" b="0">
                <a:solidFill>
                  <a:schemeClr val="tx1"/>
                </a:solidFill>
                <a:ea typeface="HGP創英角ｺﾞｼｯｸUB" pitchFamily="50" charset="-128"/>
              </a:rPr>
              <a:t>入力切替（ＰＣ）</a:t>
            </a:r>
          </a:p>
        </p:txBody>
      </p:sp>
      <p:cxnSp>
        <p:nvCxnSpPr>
          <p:cNvPr id="28" name="直線矢印コネクタ 27"/>
          <p:cNvCxnSpPr/>
          <p:nvPr/>
        </p:nvCxnSpPr>
        <p:spPr bwMode="auto">
          <a:xfrm>
            <a:off x="6548394" y="4388041"/>
            <a:ext cx="70752" cy="409111"/>
          </a:xfrm>
          <a:prstGeom prst="straightConnector1">
            <a:avLst/>
          </a:prstGeom>
          <a:noFill/>
          <a:ln w="38100" cap="flat" cmpd="sng" algn="ctr">
            <a:solidFill>
              <a:schemeClr val="tx1"/>
            </a:solidFill>
            <a:prstDash val="solid"/>
            <a:round/>
            <a:headEnd type="none" w="med" len="med"/>
            <a:tailEnd type="arrow"/>
          </a:ln>
          <a:effectLst>
            <a:glow rad="38100">
              <a:schemeClr val="bg1"/>
            </a:glow>
          </a:effectLst>
        </p:spPr>
      </p:cxnSp>
      <p:sp>
        <p:nvSpPr>
          <p:cNvPr id="32791" name="Text Box 15"/>
          <p:cNvSpPr txBox="1">
            <a:spLocks noChangeArrowheads="1"/>
          </p:cNvSpPr>
          <p:nvPr/>
        </p:nvSpPr>
        <p:spPr bwMode="auto">
          <a:xfrm>
            <a:off x="4086225" y="4997450"/>
            <a:ext cx="1230313"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algn="ctr" eaLnBrk="1" hangingPunct="1">
              <a:spcBef>
                <a:spcPct val="50000"/>
              </a:spcBef>
            </a:pPr>
            <a:r>
              <a:rPr lang="ja-JP" altLang="en-US" sz="1200" b="0">
                <a:solidFill>
                  <a:schemeClr val="tx1"/>
                </a:solidFill>
                <a:ea typeface="HGP創英角ｺﾞｼｯｸUB" pitchFamily="50" charset="-128"/>
              </a:rPr>
              <a:t>各種入力切替</a:t>
            </a:r>
          </a:p>
        </p:txBody>
      </p:sp>
      <p:cxnSp>
        <p:nvCxnSpPr>
          <p:cNvPr id="33" name="直線矢印コネクタ 32"/>
          <p:cNvCxnSpPr/>
          <p:nvPr/>
        </p:nvCxnSpPr>
        <p:spPr bwMode="auto">
          <a:xfrm>
            <a:off x="5316749" y="5136669"/>
            <a:ext cx="1055451" cy="304303"/>
          </a:xfrm>
          <a:prstGeom prst="straightConnector1">
            <a:avLst/>
          </a:prstGeom>
          <a:noFill/>
          <a:ln w="38100" cap="flat" cmpd="sng" algn="ctr">
            <a:solidFill>
              <a:schemeClr val="tx1"/>
            </a:solidFill>
            <a:prstDash val="solid"/>
            <a:round/>
            <a:headEnd type="none" w="med" len="med"/>
            <a:tailEnd type="arrow"/>
          </a:ln>
          <a:effectLst>
            <a:glow rad="38100">
              <a:schemeClr val="bg1"/>
            </a:glow>
          </a:effectLst>
        </p:spPr>
      </p:cxnSp>
      <p:sp>
        <p:nvSpPr>
          <p:cNvPr id="32793" name="Text Box 15"/>
          <p:cNvSpPr txBox="1">
            <a:spLocks noChangeArrowheads="1"/>
          </p:cNvSpPr>
          <p:nvPr/>
        </p:nvSpPr>
        <p:spPr bwMode="auto">
          <a:xfrm>
            <a:off x="5724525" y="5710238"/>
            <a:ext cx="1230313"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algn="ctr" eaLnBrk="1" hangingPunct="1">
              <a:spcBef>
                <a:spcPct val="50000"/>
              </a:spcBef>
            </a:pPr>
            <a:r>
              <a:rPr lang="ja-JP" altLang="en-US" sz="1200" b="0">
                <a:solidFill>
                  <a:schemeClr val="tx1"/>
                </a:solidFill>
                <a:ea typeface="HGP創英角ｺﾞｼｯｸUB" pitchFamily="50" charset="-128"/>
              </a:rPr>
              <a:t>テレビリモコン</a:t>
            </a:r>
          </a:p>
        </p:txBody>
      </p:sp>
      <p:sp>
        <p:nvSpPr>
          <p:cNvPr id="32794" name="Rectangle 6"/>
          <p:cNvSpPr txBox="1">
            <a:spLocks noChangeArrowheads="1"/>
          </p:cNvSpPr>
          <p:nvPr/>
        </p:nvSpPr>
        <p:spPr bwMode="auto">
          <a:xfrm>
            <a:off x="0" y="6381750"/>
            <a:ext cx="5397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algn="r" eaLnBrk="1" hangingPunct="1"/>
            <a:fld id="{19BA0EEA-622B-4394-9505-09EFC30D97A6}" type="slidenum">
              <a:rPr lang="en-US" altLang="ja-JP" sz="1400" b="0">
                <a:solidFill>
                  <a:schemeClr val="tx1"/>
                </a:solidFill>
                <a:latin typeface="Meiryo UI" pitchFamily="50" charset="-128"/>
                <a:ea typeface="Meiryo UI" pitchFamily="50" charset="-128"/>
                <a:cs typeface="Meiryo UI" pitchFamily="50" charset="-128"/>
              </a:rPr>
              <a:pPr algn="r" eaLnBrk="1" hangingPunct="1"/>
              <a:t>30</a:t>
            </a:fld>
            <a:endParaRPr lang="en-US" altLang="ja-JP" sz="1400" b="0">
              <a:solidFill>
                <a:schemeClr val="tx1"/>
              </a:solidFill>
              <a:latin typeface="Meiryo UI" pitchFamily="50" charset="-128"/>
              <a:ea typeface="Meiryo UI" pitchFamily="50" charset="-128"/>
              <a:cs typeface="Meiryo UI" pitchFamily="50" charset="-128"/>
            </a:endParaRPr>
          </a:p>
        </p:txBody>
      </p:sp>
      <p:sp>
        <p:nvSpPr>
          <p:cNvPr id="39" name="Text Box 5"/>
          <p:cNvSpPr txBox="1">
            <a:spLocks noChangeArrowheads="1"/>
          </p:cNvSpPr>
          <p:nvPr/>
        </p:nvSpPr>
        <p:spPr bwMode="auto">
          <a:xfrm>
            <a:off x="5083175" y="6424613"/>
            <a:ext cx="4060825" cy="244475"/>
          </a:xfrm>
          <a:prstGeom prst="rect">
            <a:avLst/>
          </a:prstGeom>
          <a:noFill/>
          <a:ln w="0">
            <a:noFill/>
            <a:miter lim="800000"/>
            <a:headEnd/>
            <a:tailEnd/>
          </a:ln>
          <a:effectLst/>
        </p:spPr>
        <p:txBody>
          <a:bodyPr>
            <a:spAutoFit/>
          </a:bodyPr>
          <a:lstStyle>
            <a:lvl1pPr eaLnBrk="0" hangingPunct="0">
              <a:defRPr kumimoji="1" sz="2000" b="1">
                <a:solidFill>
                  <a:srgbClr val="FF0000"/>
                </a:solidFill>
                <a:latin typeface="Arial" charset="0"/>
                <a:ea typeface="HGP創英角ｺﾞｼｯｸUB" pitchFamily="50" charset="-128"/>
              </a:defRPr>
            </a:lvl1pPr>
            <a:lvl2pPr marL="742950" indent="-285750" eaLnBrk="0" hangingPunct="0">
              <a:defRPr kumimoji="1" sz="2000" b="1">
                <a:solidFill>
                  <a:srgbClr val="FF0000"/>
                </a:solidFill>
                <a:latin typeface="Arial" charset="0"/>
                <a:ea typeface="HGP創英角ｺﾞｼｯｸUB" pitchFamily="50" charset="-128"/>
              </a:defRPr>
            </a:lvl2pPr>
            <a:lvl3pPr marL="1143000" indent="-228600" eaLnBrk="0" hangingPunct="0">
              <a:defRPr kumimoji="1" sz="2000" b="1">
                <a:solidFill>
                  <a:srgbClr val="FF0000"/>
                </a:solidFill>
                <a:latin typeface="Arial" charset="0"/>
                <a:ea typeface="HGP創英角ｺﾞｼｯｸUB" pitchFamily="50" charset="-128"/>
              </a:defRPr>
            </a:lvl3pPr>
            <a:lvl4pPr marL="1600200" indent="-228600" eaLnBrk="0" hangingPunct="0">
              <a:defRPr kumimoji="1" sz="2000" b="1">
                <a:solidFill>
                  <a:srgbClr val="FF0000"/>
                </a:solidFill>
                <a:latin typeface="Arial" charset="0"/>
                <a:ea typeface="HGP創英角ｺﾞｼｯｸUB" pitchFamily="50" charset="-128"/>
              </a:defRPr>
            </a:lvl4pPr>
            <a:lvl5pPr marL="2057400" indent="-228600" eaLnBrk="0" hangingPunct="0">
              <a:defRPr kumimoji="1" sz="2000" b="1">
                <a:solidFill>
                  <a:srgbClr val="FF0000"/>
                </a:solidFill>
                <a:latin typeface="Arial" charset="0"/>
                <a:ea typeface="HGP創英角ｺﾞｼｯｸUB" pitchFamily="50" charset="-128"/>
              </a:defRPr>
            </a:lvl5pPr>
            <a:lvl6pPr marL="25146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6pPr>
            <a:lvl7pPr marL="29718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7pPr>
            <a:lvl8pPr marL="34290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8pPr>
            <a:lvl9pPr marL="38862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9pPr>
          </a:lstStyle>
          <a:p>
            <a:pPr algn="ctr" eaLnBrk="1" hangingPunct="1">
              <a:defRPr/>
            </a:pPr>
            <a:r>
              <a:rPr lang="en-US" altLang="ja-JP" sz="1000" b="0" dirty="0">
                <a:solidFill>
                  <a:schemeClr val="tx1">
                    <a:lumMod val="75000"/>
                    <a:lumOff val="25000"/>
                  </a:schemeClr>
                </a:solidFill>
                <a:latin typeface="Meiryo UI" pitchFamily="50" charset="-128"/>
                <a:ea typeface="Meiryo UI" pitchFamily="50" charset="-128"/>
                <a:cs typeface="Meiryo UI" pitchFamily="50" charset="-128"/>
              </a:rPr>
              <a:t>Copyright (C) </a:t>
            </a:r>
            <a:r>
              <a:rPr lang="en-US" altLang="ja-JP" sz="1000" b="0" dirty="0" smtClean="0">
                <a:solidFill>
                  <a:schemeClr val="tx1">
                    <a:lumMod val="75000"/>
                    <a:lumOff val="25000"/>
                  </a:schemeClr>
                </a:solidFill>
                <a:latin typeface="Meiryo UI" pitchFamily="50" charset="-128"/>
                <a:ea typeface="Meiryo UI" pitchFamily="50" charset="-128"/>
                <a:cs typeface="Meiryo UI" pitchFamily="50" charset="-128"/>
              </a:rPr>
              <a:t>2013, </a:t>
            </a:r>
            <a:r>
              <a:rPr lang="en-US" altLang="ja-JP" sz="1000" b="0" dirty="0">
                <a:solidFill>
                  <a:schemeClr val="tx1">
                    <a:lumMod val="75000"/>
                    <a:lumOff val="25000"/>
                  </a:schemeClr>
                </a:solidFill>
                <a:latin typeface="Meiryo UI" pitchFamily="50" charset="-128"/>
                <a:ea typeface="Meiryo UI" pitchFamily="50" charset="-128"/>
                <a:cs typeface="Meiryo UI" pitchFamily="50" charset="-128"/>
              </a:rPr>
              <a:t>WPO </a:t>
            </a:r>
            <a:r>
              <a:rPr lang="en-US" altLang="ja-JP" sz="1000" b="0" dirty="0" smtClean="0">
                <a:solidFill>
                  <a:schemeClr val="tx1">
                    <a:lumMod val="75000"/>
                    <a:lumOff val="25000"/>
                  </a:schemeClr>
                </a:solidFill>
                <a:latin typeface="Meiryo UI" pitchFamily="50" charset="-128"/>
                <a:ea typeface="Meiryo UI" pitchFamily="50" charset="-128"/>
                <a:cs typeface="Meiryo UI" pitchFamily="50" charset="-128"/>
              </a:rPr>
              <a:t>AV</a:t>
            </a:r>
            <a:r>
              <a:rPr lang="ja-JP" altLang="en-US" sz="1000" b="0" dirty="0">
                <a:solidFill>
                  <a:schemeClr val="tx1">
                    <a:lumMod val="75000"/>
                    <a:lumOff val="25000"/>
                  </a:schemeClr>
                </a:solidFill>
                <a:latin typeface="Meiryo UI" pitchFamily="50" charset="-128"/>
                <a:ea typeface="Meiryo UI" pitchFamily="50" charset="-128"/>
                <a:cs typeface="Meiryo UI" pitchFamily="50" charset="-128"/>
              </a:rPr>
              <a:t> </a:t>
            </a:r>
            <a:r>
              <a:rPr lang="en-US" altLang="ja-JP" sz="1000" b="0" dirty="0" smtClean="0">
                <a:solidFill>
                  <a:schemeClr val="tx1">
                    <a:lumMod val="75000"/>
                    <a:lumOff val="25000"/>
                  </a:schemeClr>
                </a:solidFill>
                <a:latin typeface="Meiryo UI" pitchFamily="50" charset="-128"/>
                <a:ea typeface="Meiryo UI" pitchFamily="50" charset="-128"/>
                <a:cs typeface="Meiryo UI" pitchFamily="50" charset="-128"/>
              </a:rPr>
              <a:t>Support</a:t>
            </a:r>
            <a:r>
              <a:rPr lang="en-US" altLang="ja-JP" sz="1000" b="0" dirty="0">
                <a:solidFill>
                  <a:schemeClr val="tx1">
                    <a:lumMod val="75000"/>
                    <a:lumOff val="25000"/>
                  </a:schemeClr>
                </a:solidFill>
                <a:latin typeface="Meiryo UI" pitchFamily="50" charset="-128"/>
                <a:ea typeface="Meiryo UI" pitchFamily="50" charset="-128"/>
                <a:cs typeface="Meiryo UI" pitchFamily="50" charset="-128"/>
              </a:rPr>
              <a:t>. All rights reserved.</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11188" y="1412875"/>
            <a:ext cx="7772400" cy="1470025"/>
          </a:xfrm>
        </p:spPr>
        <p:txBody>
          <a:bodyPr/>
          <a:lstStyle/>
          <a:p>
            <a:pPr eaLnBrk="1" hangingPunct="1"/>
            <a:r>
              <a:rPr lang="ja-JP" altLang="en-US" smtClean="0">
                <a:solidFill>
                  <a:schemeClr val="tx1"/>
                </a:solidFill>
                <a:latin typeface="HGP創英角ｺﾞｼｯｸUB" pitchFamily="50" charset="-128"/>
                <a:ea typeface="HGP創英角ｺﾞｼｯｸUB" pitchFamily="50" charset="-128"/>
              </a:rPr>
              <a:t>その他ご利用上の注意事項と</a:t>
            </a:r>
            <a:r>
              <a:rPr lang="en-US" altLang="ja-JP" smtClean="0">
                <a:solidFill>
                  <a:schemeClr val="tx1"/>
                </a:solidFill>
                <a:latin typeface="HGP創英角ｺﾞｼｯｸUB" pitchFamily="50" charset="-128"/>
                <a:ea typeface="HGP創英角ｺﾞｼｯｸUB" pitchFamily="50" charset="-128"/>
              </a:rPr>
              <a:t/>
            </a:r>
            <a:br>
              <a:rPr lang="en-US" altLang="ja-JP" smtClean="0">
                <a:solidFill>
                  <a:schemeClr val="tx1"/>
                </a:solidFill>
                <a:latin typeface="HGP創英角ｺﾞｼｯｸUB" pitchFamily="50" charset="-128"/>
                <a:ea typeface="HGP創英角ｺﾞｼｯｸUB" pitchFamily="50" charset="-128"/>
              </a:rPr>
            </a:br>
            <a:r>
              <a:rPr lang="ja-JP" altLang="en-US" smtClean="0">
                <a:solidFill>
                  <a:schemeClr val="tx1"/>
                </a:solidFill>
                <a:latin typeface="HGP創英角ｺﾞｼｯｸUB" pitchFamily="50" charset="-128"/>
                <a:ea typeface="HGP創英角ｺﾞｼｯｸUB" pitchFamily="50" charset="-128"/>
              </a:rPr>
              <a:t>お願い</a:t>
            </a:r>
          </a:p>
        </p:txBody>
      </p:sp>
      <p:sp>
        <p:nvSpPr>
          <p:cNvPr id="33795" name="Rectangle 3"/>
          <p:cNvSpPr>
            <a:spLocks noGrp="1" noChangeArrowheads="1"/>
          </p:cNvSpPr>
          <p:nvPr>
            <p:ph type="subTitle" idx="4294967295"/>
          </p:nvPr>
        </p:nvSpPr>
        <p:spPr>
          <a:xfrm>
            <a:off x="2627313" y="3141663"/>
            <a:ext cx="4713287" cy="1871662"/>
          </a:xfrm>
        </p:spPr>
        <p:txBody>
          <a:bodyPr/>
          <a:lstStyle/>
          <a:p>
            <a:pPr marL="0" indent="0" eaLnBrk="1" hangingPunct="1">
              <a:buFontTx/>
              <a:buNone/>
            </a:pPr>
            <a:r>
              <a:rPr lang="ja-JP" altLang="en-US" sz="1600" smtClean="0">
                <a:latin typeface="HGP創英角ｺﾞｼｯｸUB" pitchFamily="50" charset="-128"/>
                <a:ea typeface="HGP創英角ｺﾞｼｯｸUB" pitchFamily="50" charset="-128"/>
              </a:rPr>
              <a:t>・赤外線マイクの使用方法</a:t>
            </a:r>
            <a:endParaRPr lang="en-US" altLang="ja-JP" sz="1600" smtClean="0">
              <a:latin typeface="HGP創英角ｺﾞｼｯｸUB" pitchFamily="50" charset="-128"/>
              <a:ea typeface="HGP創英角ｺﾞｼｯｸUB" pitchFamily="50" charset="-128"/>
            </a:endParaRPr>
          </a:p>
          <a:p>
            <a:pPr marL="0" indent="0" eaLnBrk="1" hangingPunct="1">
              <a:buFontTx/>
              <a:buNone/>
            </a:pPr>
            <a:r>
              <a:rPr lang="ja-JP" altLang="en-US" sz="1600" smtClean="0">
                <a:latin typeface="HGP創英角ｺﾞｼｯｸUB" pitchFamily="50" charset="-128"/>
                <a:ea typeface="HGP創英角ｺﾞｼｯｸUB" pitchFamily="50" charset="-128"/>
              </a:rPr>
              <a:t>・持込Ｍａｃ（ｉＰａｄ）などのご利用について</a:t>
            </a:r>
            <a:endParaRPr lang="en-US" altLang="ja-JP" sz="1600" smtClean="0">
              <a:latin typeface="HGP創英角ｺﾞｼｯｸUB" pitchFamily="50" charset="-128"/>
              <a:ea typeface="HGP創英角ｺﾞｼｯｸUB" pitchFamily="50" charset="-128"/>
            </a:endParaRPr>
          </a:p>
          <a:p>
            <a:pPr marL="0" indent="0" eaLnBrk="1" hangingPunct="1">
              <a:buFontTx/>
              <a:buNone/>
            </a:pPr>
            <a:r>
              <a:rPr lang="ja-JP" altLang="en-US" sz="1600" smtClean="0">
                <a:latin typeface="HGP創英角ｺﾞｼｯｸUB" pitchFamily="50" charset="-128"/>
                <a:ea typeface="HGP創英角ｺﾞｼｯｸUB" pitchFamily="50" charset="-128"/>
              </a:rPr>
              <a:t>・Ｖｉｃｔｏｒ製ＤＶＤ／ＶＨＳ一体型デッキの操作方法</a:t>
            </a:r>
            <a:endParaRPr lang="en-US" altLang="ja-JP" sz="1600" smtClean="0">
              <a:latin typeface="HGP創英角ｺﾞｼｯｸUB" pitchFamily="50" charset="-128"/>
              <a:ea typeface="HGP創英角ｺﾞｼｯｸUB" pitchFamily="50" charset="-128"/>
            </a:endParaRPr>
          </a:p>
          <a:p>
            <a:pPr marL="0" indent="0" eaLnBrk="1" hangingPunct="1">
              <a:buFontTx/>
              <a:buNone/>
            </a:pPr>
            <a:r>
              <a:rPr lang="ja-JP" altLang="en-US" sz="1600" smtClean="0">
                <a:latin typeface="HGP創英角ｺﾞｼｯｸUB" pitchFamily="50" charset="-128"/>
                <a:ea typeface="HGP創英角ｺﾞｼｯｸUB" pitchFamily="50" charset="-128"/>
              </a:rPr>
              <a:t>・早稲田ポータルオフィス（ＷＰＯ）からのお願い</a:t>
            </a:r>
            <a:endParaRPr lang="en-US" altLang="ja-JP" sz="1600" smtClean="0">
              <a:latin typeface="HGP創英角ｺﾞｼｯｸUB" pitchFamily="50" charset="-128"/>
              <a:ea typeface="HGP創英角ｺﾞｼｯｸUB" pitchFamily="50" charset="-128"/>
            </a:endParaRPr>
          </a:p>
          <a:p>
            <a:pPr marL="0" indent="0" eaLnBrk="1" hangingPunct="1">
              <a:buFontTx/>
              <a:buNone/>
            </a:pPr>
            <a:r>
              <a:rPr lang="ja-JP" altLang="en-US" sz="1600" smtClean="0">
                <a:latin typeface="HGP創英角ｺﾞｼｯｸUB" pitchFamily="50" charset="-128"/>
                <a:ea typeface="HGP創英角ｺﾞｼｯｸUB" pitchFamily="50" charset="-128"/>
              </a:rPr>
              <a:t>・ＷＰＯの受け付け体制</a:t>
            </a:r>
            <a:endParaRPr lang="en-US" altLang="ja-JP" sz="1600" smtClean="0">
              <a:latin typeface="HGP創英角ｺﾞｼｯｸUB" pitchFamily="50" charset="-128"/>
              <a:ea typeface="HGP創英角ｺﾞｼｯｸUB" pitchFamily="50" charset="-128"/>
            </a:endParaRPr>
          </a:p>
          <a:p>
            <a:pPr marL="0" indent="0" eaLnBrk="1" hangingPunct="1">
              <a:buFontTx/>
              <a:buNone/>
            </a:pPr>
            <a:r>
              <a:rPr lang="ja-JP" altLang="en-US" sz="1600" smtClean="0">
                <a:latin typeface="HGP創英角ｺﾞｼｯｸUB" pitchFamily="50" charset="-128"/>
                <a:ea typeface="HGP創英角ｺﾞｼｯｸUB" pitchFamily="50" charset="-128"/>
              </a:rPr>
              <a:t>・教室ＡＶ機器ご利用相談窓口の開設</a:t>
            </a:r>
            <a:endParaRPr lang="en-US" altLang="ja-JP" sz="1600" smtClean="0">
              <a:latin typeface="HGP創英角ｺﾞｼｯｸUB" pitchFamily="50" charset="-128"/>
              <a:ea typeface="HGP創英角ｺﾞｼｯｸUB" pitchFamily="50" charset="-128"/>
            </a:endParaRPr>
          </a:p>
          <a:p>
            <a:pPr marL="0" indent="0" eaLnBrk="1" hangingPunct="1">
              <a:buFontTx/>
              <a:buNone/>
            </a:pPr>
            <a:endParaRPr lang="en-US" altLang="ja-JP" sz="1600" smtClean="0">
              <a:latin typeface="HGP創英角ｺﾞｼｯｸUB" pitchFamily="50" charset="-128"/>
              <a:ea typeface="HGP創英角ｺﾞｼｯｸUB" pitchFamily="50" charset="-128"/>
            </a:endParaRPr>
          </a:p>
        </p:txBody>
      </p:sp>
      <p:sp>
        <p:nvSpPr>
          <p:cNvPr id="33796" name="Rectangle 6"/>
          <p:cNvSpPr txBox="1">
            <a:spLocks noChangeArrowheads="1"/>
          </p:cNvSpPr>
          <p:nvPr/>
        </p:nvSpPr>
        <p:spPr bwMode="auto">
          <a:xfrm>
            <a:off x="0" y="6381750"/>
            <a:ext cx="5397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algn="r" eaLnBrk="1" hangingPunct="1"/>
            <a:fld id="{4DBAA381-1928-439B-B13B-7E3191182A2A}" type="slidenum">
              <a:rPr lang="en-US" altLang="ja-JP" sz="1400" b="0">
                <a:solidFill>
                  <a:schemeClr val="tx1"/>
                </a:solidFill>
                <a:latin typeface="Meiryo UI" pitchFamily="50" charset="-128"/>
                <a:ea typeface="Meiryo UI" pitchFamily="50" charset="-128"/>
                <a:cs typeface="Meiryo UI" pitchFamily="50" charset="-128"/>
              </a:rPr>
              <a:pPr algn="r" eaLnBrk="1" hangingPunct="1"/>
              <a:t>31</a:t>
            </a:fld>
            <a:endParaRPr lang="en-US" altLang="ja-JP" sz="1400" b="0">
              <a:solidFill>
                <a:schemeClr val="tx1"/>
              </a:solidFill>
              <a:latin typeface="Meiryo UI" pitchFamily="50" charset="-128"/>
              <a:ea typeface="Meiryo UI" pitchFamily="50" charset="-128"/>
              <a:cs typeface="Meiryo UI" pitchFamily="50" charset="-128"/>
            </a:endParaRPr>
          </a:p>
        </p:txBody>
      </p:sp>
      <p:sp>
        <p:nvSpPr>
          <p:cNvPr id="6" name="Text Box 5"/>
          <p:cNvSpPr txBox="1">
            <a:spLocks noChangeArrowheads="1"/>
          </p:cNvSpPr>
          <p:nvPr/>
        </p:nvSpPr>
        <p:spPr bwMode="auto">
          <a:xfrm>
            <a:off x="5083175" y="6424613"/>
            <a:ext cx="4060825" cy="244475"/>
          </a:xfrm>
          <a:prstGeom prst="rect">
            <a:avLst/>
          </a:prstGeom>
          <a:noFill/>
          <a:ln w="0">
            <a:noFill/>
            <a:miter lim="800000"/>
            <a:headEnd/>
            <a:tailEnd/>
          </a:ln>
          <a:effectLst/>
        </p:spPr>
        <p:txBody>
          <a:bodyPr>
            <a:spAutoFit/>
          </a:bodyPr>
          <a:lstStyle>
            <a:lvl1pPr eaLnBrk="0" hangingPunct="0">
              <a:defRPr kumimoji="1" sz="2000" b="1">
                <a:solidFill>
                  <a:srgbClr val="FF0000"/>
                </a:solidFill>
                <a:latin typeface="Arial" charset="0"/>
                <a:ea typeface="HGP創英角ｺﾞｼｯｸUB" pitchFamily="50" charset="-128"/>
              </a:defRPr>
            </a:lvl1pPr>
            <a:lvl2pPr marL="742950" indent="-285750" eaLnBrk="0" hangingPunct="0">
              <a:defRPr kumimoji="1" sz="2000" b="1">
                <a:solidFill>
                  <a:srgbClr val="FF0000"/>
                </a:solidFill>
                <a:latin typeface="Arial" charset="0"/>
                <a:ea typeface="HGP創英角ｺﾞｼｯｸUB" pitchFamily="50" charset="-128"/>
              </a:defRPr>
            </a:lvl2pPr>
            <a:lvl3pPr marL="1143000" indent="-228600" eaLnBrk="0" hangingPunct="0">
              <a:defRPr kumimoji="1" sz="2000" b="1">
                <a:solidFill>
                  <a:srgbClr val="FF0000"/>
                </a:solidFill>
                <a:latin typeface="Arial" charset="0"/>
                <a:ea typeface="HGP創英角ｺﾞｼｯｸUB" pitchFamily="50" charset="-128"/>
              </a:defRPr>
            </a:lvl3pPr>
            <a:lvl4pPr marL="1600200" indent="-228600" eaLnBrk="0" hangingPunct="0">
              <a:defRPr kumimoji="1" sz="2000" b="1">
                <a:solidFill>
                  <a:srgbClr val="FF0000"/>
                </a:solidFill>
                <a:latin typeface="Arial" charset="0"/>
                <a:ea typeface="HGP創英角ｺﾞｼｯｸUB" pitchFamily="50" charset="-128"/>
              </a:defRPr>
            </a:lvl4pPr>
            <a:lvl5pPr marL="2057400" indent="-228600" eaLnBrk="0" hangingPunct="0">
              <a:defRPr kumimoji="1" sz="2000" b="1">
                <a:solidFill>
                  <a:srgbClr val="FF0000"/>
                </a:solidFill>
                <a:latin typeface="Arial" charset="0"/>
                <a:ea typeface="HGP創英角ｺﾞｼｯｸUB" pitchFamily="50" charset="-128"/>
              </a:defRPr>
            </a:lvl5pPr>
            <a:lvl6pPr marL="25146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6pPr>
            <a:lvl7pPr marL="29718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7pPr>
            <a:lvl8pPr marL="34290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8pPr>
            <a:lvl9pPr marL="38862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9pPr>
          </a:lstStyle>
          <a:p>
            <a:pPr algn="ctr" eaLnBrk="1" hangingPunct="1">
              <a:defRPr/>
            </a:pPr>
            <a:r>
              <a:rPr lang="en-US" altLang="ja-JP" sz="1000" b="0" dirty="0">
                <a:solidFill>
                  <a:schemeClr val="tx1">
                    <a:lumMod val="75000"/>
                    <a:lumOff val="25000"/>
                  </a:schemeClr>
                </a:solidFill>
                <a:latin typeface="Meiryo UI" pitchFamily="50" charset="-128"/>
                <a:ea typeface="Meiryo UI" pitchFamily="50" charset="-128"/>
                <a:cs typeface="Meiryo UI" pitchFamily="50" charset="-128"/>
              </a:rPr>
              <a:t>Copyright (C) </a:t>
            </a:r>
            <a:r>
              <a:rPr lang="en-US" altLang="ja-JP" sz="1000" b="0" dirty="0" smtClean="0">
                <a:solidFill>
                  <a:schemeClr val="tx1">
                    <a:lumMod val="75000"/>
                    <a:lumOff val="25000"/>
                  </a:schemeClr>
                </a:solidFill>
                <a:latin typeface="Meiryo UI" pitchFamily="50" charset="-128"/>
                <a:ea typeface="Meiryo UI" pitchFamily="50" charset="-128"/>
                <a:cs typeface="Meiryo UI" pitchFamily="50" charset="-128"/>
              </a:rPr>
              <a:t>2013, </a:t>
            </a:r>
            <a:r>
              <a:rPr lang="en-US" altLang="ja-JP" sz="1000" b="0" dirty="0">
                <a:solidFill>
                  <a:schemeClr val="tx1">
                    <a:lumMod val="75000"/>
                    <a:lumOff val="25000"/>
                  </a:schemeClr>
                </a:solidFill>
                <a:latin typeface="Meiryo UI" pitchFamily="50" charset="-128"/>
                <a:ea typeface="Meiryo UI" pitchFamily="50" charset="-128"/>
                <a:cs typeface="Meiryo UI" pitchFamily="50" charset="-128"/>
              </a:rPr>
              <a:t>WPO </a:t>
            </a:r>
            <a:r>
              <a:rPr lang="en-US" altLang="ja-JP" sz="1000" b="0" dirty="0" smtClean="0">
                <a:solidFill>
                  <a:schemeClr val="tx1">
                    <a:lumMod val="75000"/>
                    <a:lumOff val="25000"/>
                  </a:schemeClr>
                </a:solidFill>
                <a:latin typeface="Meiryo UI" pitchFamily="50" charset="-128"/>
                <a:ea typeface="Meiryo UI" pitchFamily="50" charset="-128"/>
                <a:cs typeface="Meiryo UI" pitchFamily="50" charset="-128"/>
              </a:rPr>
              <a:t>AV</a:t>
            </a:r>
            <a:r>
              <a:rPr lang="ja-JP" altLang="en-US" sz="1000" b="0" dirty="0">
                <a:solidFill>
                  <a:schemeClr val="tx1">
                    <a:lumMod val="75000"/>
                    <a:lumOff val="25000"/>
                  </a:schemeClr>
                </a:solidFill>
                <a:latin typeface="Meiryo UI" pitchFamily="50" charset="-128"/>
                <a:ea typeface="Meiryo UI" pitchFamily="50" charset="-128"/>
                <a:cs typeface="Meiryo UI" pitchFamily="50" charset="-128"/>
              </a:rPr>
              <a:t> </a:t>
            </a:r>
            <a:r>
              <a:rPr lang="en-US" altLang="ja-JP" sz="1000" b="0" dirty="0" smtClean="0">
                <a:solidFill>
                  <a:schemeClr val="tx1">
                    <a:lumMod val="75000"/>
                    <a:lumOff val="25000"/>
                  </a:schemeClr>
                </a:solidFill>
                <a:latin typeface="Meiryo UI" pitchFamily="50" charset="-128"/>
                <a:ea typeface="Meiryo UI" pitchFamily="50" charset="-128"/>
                <a:cs typeface="Meiryo UI" pitchFamily="50" charset="-128"/>
              </a:rPr>
              <a:t>Support</a:t>
            </a:r>
            <a:r>
              <a:rPr lang="en-US" altLang="ja-JP" sz="1000" b="0" dirty="0">
                <a:solidFill>
                  <a:schemeClr val="tx1">
                    <a:lumMod val="75000"/>
                    <a:lumOff val="25000"/>
                  </a:schemeClr>
                </a:solidFill>
                <a:latin typeface="Meiryo UI" pitchFamily="50" charset="-128"/>
                <a:ea typeface="Meiryo UI" pitchFamily="50" charset="-128"/>
                <a:cs typeface="Meiryo UI" pitchFamily="50" charset="-128"/>
              </a:rPr>
              <a:t>. All rights reserved.</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539750" y="260350"/>
            <a:ext cx="4176713" cy="431800"/>
          </a:xfrm>
          <a:prstGeom prst="rect">
            <a:avLst/>
          </a:prstGeom>
          <a:solidFill>
            <a:srgbClr val="00FFFF"/>
          </a:solidFill>
          <a:ln w="9525">
            <a:solidFill>
              <a:schemeClr val="tx1"/>
            </a:solidFill>
            <a:miter lim="800000"/>
            <a:headEnd/>
            <a:tailEnd/>
          </a:ln>
        </p:spPr>
        <p:txBody>
          <a:bodyPr wrap="none" anchor="ctr"/>
          <a:lstStyle/>
          <a:p>
            <a:pPr algn="ctr"/>
            <a:r>
              <a:rPr lang="ja-JP" altLang="en-US" sz="2400" b="0">
                <a:solidFill>
                  <a:schemeClr val="tx1"/>
                </a:solidFill>
                <a:ea typeface="HGP創英角ｺﾞｼｯｸUB" pitchFamily="50" charset="-128"/>
              </a:rPr>
              <a:t>赤外線マイク使用上の注意点</a:t>
            </a:r>
          </a:p>
        </p:txBody>
      </p:sp>
      <p:sp>
        <p:nvSpPr>
          <p:cNvPr id="34819" name="Text Box 3"/>
          <p:cNvSpPr txBox="1">
            <a:spLocks noChangeArrowheads="1"/>
          </p:cNvSpPr>
          <p:nvPr/>
        </p:nvSpPr>
        <p:spPr bwMode="auto">
          <a:xfrm>
            <a:off x="468313" y="2228850"/>
            <a:ext cx="1366837" cy="84137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algn="ctr" eaLnBrk="1" hangingPunct="1">
              <a:spcBef>
                <a:spcPct val="50000"/>
              </a:spcBef>
            </a:pPr>
            <a:r>
              <a:rPr lang="ja-JP" altLang="en-US" sz="2400" b="0">
                <a:solidFill>
                  <a:schemeClr val="tx1"/>
                </a:solidFill>
                <a:ea typeface="HGP創英角ｺﾞｼｯｸUB" pitchFamily="50" charset="-128"/>
              </a:rPr>
              <a:t>マイクの　　持ち方</a:t>
            </a:r>
          </a:p>
        </p:txBody>
      </p:sp>
      <p:sp>
        <p:nvSpPr>
          <p:cNvPr id="34820" name="Text Box 6"/>
          <p:cNvSpPr txBox="1">
            <a:spLocks noChangeArrowheads="1"/>
          </p:cNvSpPr>
          <p:nvPr/>
        </p:nvSpPr>
        <p:spPr bwMode="auto">
          <a:xfrm>
            <a:off x="1989139" y="3024497"/>
            <a:ext cx="13588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algn="ctr" eaLnBrk="1" hangingPunct="1">
              <a:spcBef>
                <a:spcPct val="50000"/>
              </a:spcBef>
            </a:pPr>
            <a:r>
              <a:rPr lang="ja-JP" altLang="en-US" b="0" dirty="0" smtClean="0">
                <a:solidFill>
                  <a:schemeClr val="tx1"/>
                </a:solidFill>
                <a:ea typeface="HGP創英角ｺﾞｼｯｸUB" pitchFamily="50" charset="-128"/>
              </a:rPr>
              <a:t>良い例 </a:t>
            </a:r>
            <a:r>
              <a:rPr lang="ja-JP" altLang="en-US" dirty="0" smtClean="0">
                <a:ea typeface="HGP創英角ｺﾞｼｯｸUB" pitchFamily="50" charset="-128"/>
              </a:rPr>
              <a:t>○</a:t>
            </a:r>
            <a:endParaRPr lang="ja-JP" altLang="en-US" dirty="0">
              <a:ea typeface="HGP創英角ｺﾞｼｯｸUB" pitchFamily="50" charset="-128"/>
            </a:endParaRPr>
          </a:p>
        </p:txBody>
      </p:sp>
      <p:pic>
        <p:nvPicPr>
          <p:cNvPr id="34821" name="Picture 30" descr="ＩＲマイク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5663" y="1802122"/>
            <a:ext cx="1222375"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Text Box 33"/>
          <p:cNvSpPr txBox="1">
            <a:spLocks noChangeArrowheads="1"/>
          </p:cNvSpPr>
          <p:nvPr/>
        </p:nvSpPr>
        <p:spPr bwMode="auto">
          <a:xfrm>
            <a:off x="234156" y="740293"/>
            <a:ext cx="8675687"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algn="ctr" eaLnBrk="1" hangingPunct="1">
              <a:spcBef>
                <a:spcPct val="50000"/>
              </a:spcBef>
            </a:pPr>
            <a:r>
              <a:rPr lang="ja-JP" altLang="en-US" sz="1800" b="0" dirty="0">
                <a:solidFill>
                  <a:srgbClr val="0000FF"/>
                </a:solidFill>
                <a:ea typeface="HGP創英角ｺﾞｼｯｸUB" pitchFamily="50" charset="-128"/>
              </a:rPr>
              <a:t>教室間での混信防止のため、赤外線ワイヤレスマイクの導入を進めており</a:t>
            </a:r>
            <a:br>
              <a:rPr lang="ja-JP" altLang="en-US" sz="1800" b="0" dirty="0">
                <a:solidFill>
                  <a:srgbClr val="0000FF"/>
                </a:solidFill>
                <a:ea typeface="HGP創英角ｺﾞｼｯｸUB" pitchFamily="50" charset="-128"/>
              </a:rPr>
            </a:br>
            <a:r>
              <a:rPr lang="ja-JP" altLang="en-US" sz="1800" b="0" dirty="0">
                <a:solidFill>
                  <a:srgbClr val="0000FF"/>
                </a:solidFill>
                <a:ea typeface="HGP創英角ｺﾞｼｯｸUB" pitchFamily="50" charset="-128"/>
              </a:rPr>
              <a:t>混信のない環境で授業が可能です</a:t>
            </a:r>
          </a:p>
          <a:p>
            <a:pPr algn="ctr" eaLnBrk="1" hangingPunct="1">
              <a:spcBef>
                <a:spcPct val="50000"/>
              </a:spcBef>
            </a:pPr>
            <a:r>
              <a:rPr lang="ja-JP" altLang="en-US" sz="1800" b="0" dirty="0">
                <a:solidFill>
                  <a:srgbClr val="0000FF"/>
                </a:solidFill>
                <a:ea typeface="HGP創英角ｺﾞｼｯｸUB" pitchFamily="50" charset="-128"/>
              </a:rPr>
              <a:t>ただしマイクご使用の際は</a:t>
            </a:r>
            <a:r>
              <a:rPr lang="ja-JP" altLang="en-US" sz="1800" u="sng" dirty="0">
                <a:ea typeface="HGP創英角ｺﾞｼｯｸUB" pitchFamily="50" charset="-128"/>
              </a:rPr>
              <a:t>持ち方にご注意ください</a:t>
            </a:r>
            <a:endParaRPr lang="ja-JP" altLang="en-US" sz="1800" b="0" u="sng" dirty="0">
              <a:solidFill>
                <a:srgbClr val="0000FF"/>
              </a:solidFill>
              <a:ea typeface="HGP創英角ｺﾞｼｯｸUB" pitchFamily="50" charset="-128"/>
            </a:endParaRPr>
          </a:p>
        </p:txBody>
      </p:sp>
      <p:pic>
        <p:nvPicPr>
          <p:cNvPr id="34823" name="Picture 16" descr="m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7750" y="1810543"/>
            <a:ext cx="1222375"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4" name="Text Box 6"/>
          <p:cNvSpPr txBox="1">
            <a:spLocks noChangeArrowheads="1"/>
          </p:cNvSpPr>
          <p:nvPr/>
        </p:nvSpPr>
        <p:spPr bwMode="auto">
          <a:xfrm>
            <a:off x="3539329" y="3032918"/>
            <a:ext cx="143033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algn="ctr" eaLnBrk="1" hangingPunct="1">
              <a:spcBef>
                <a:spcPct val="50000"/>
              </a:spcBef>
            </a:pPr>
            <a:r>
              <a:rPr lang="ja-JP" altLang="en-US" b="0" dirty="0" smtClean="0">
                <a:solidFill>
                  <a:schemeClr val="tx1"/>
                </a:solidFill>
                <a:ea typeface="HGP創英角ｺﾞｼｯｸUB" pitchFamily="50" charset="-128"/>
              </a:rPr>
              <a:t>悪い例 </a:t>
            </a:r>
            <a:r>
              <a:rPr lang="en-US" altLang="ja-JP" dirty="0" smtClean="0">
                <a:ea typeface="HGP創英角ｺﾞｼｯｸUB" pitchFamily="50" charset="-128"/>
              </a:rPr>
              <a:t>×</a:t>
            </a:r>
            <a:endParaRPr lang="en-US" altLang="ja-JP" dirty="0">
              <a:ea typeface="HGP創英角ｺﾞｼｯｸUB" pitchFamily="50" charset="-128"/>
            </a:endParaRPr>
          </a:p>
        </p:txBody>
      </p:sp>
      <p:pic>
        <p:nvPicPr>
          <p:cNvPr id="34825" name="Picture 18" descr="本体表"/>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513" y="3659188"/>
            <a:ext cx="1287462" cy="179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6" name="Picture 19" descr="本体裏"/>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9888" y="3608388"/>
            <a:ext cx="12604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7" name="Picture 20" descr="充電器"/>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56325" y="3789363"/>
            <a:ext cx="2303463"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3" name="Oval 21"/>
          <p:cNvSpPr>
            <a:spLocks noChangeArrowheads="1"/>
          </p:cNvSpPr>
          <p:nvPr/>
        </p:nvSpPr>
        <p:spPr bwMode="auto">
          <a:xfrm>
            <a:off x="2484438" y="3946945"/>
            <a:ext cx="576262" cy="287337"/>
          </a:xfrm>
          <a:prstGeom prst="ellipse">
            <a:avLst/>
          </a:prstGeom>
          <a:noFill/>
          <a:ln w="38100" algn="ctr">
            <a:solidFill>
              <a:srgbClr val="FF0000"/>
            </a:solidFill>
            <a:round/>
            <a:headEnd/>
            <a:tailEnd/>
          </a:ln>
          <a:effectLst>
            <a:glow rad="38100">
              <a:schemeClr val="bg1"/>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wrap="none" anchor="ctr">
            <a:spAutoFit/>
          </a:bodyPr>
          <a:lstStyle/>
          <a:p>
            <a:pPr>
              <a:spcBef>
                <a:spcPct val="50000"/>
              </a:spcBef>
              <a:defRPr/>
            </a:pPr>
            <a:endParaRPr lang="ja-JP" altLang="en-US" dirty="0">
              <a:ea typeface="HGP創英角ｺﾞｼｯｸUB" pitchFamily="50" charset="-128"/>
            </a:endParaRPr>
          </a:p>
        </p:txBody>
      </p:sp>
      <p:sp>
        <p:nvSpPr>
          <p:cNvPr id="35854" name="Oval 23"/>
          <p:cNvSpPr>
            <a:spLocks noChangeArrowheads="1"/>
          </p:cNvSpPr>
          <p:nvPr/>
        </p:nvSpPr>
        <p:spPr bwMode="auto">
          <a:xfrm>
            <a:off x="2555776" y="5013176"/>
            <a:ext cx="504825" cy="360362"/>
          </a:xfrm>
          <a:prstGeom prst="ellipse">
            <a:avLst/>
          </a:prstGeom>
          <a:noFill/>
          <a:ln w="38100" algn="ctr">
            <a:solidFill>
              <a:srgbClr val="FF0000"/>
            </a:solidFill>
            <a:round/>
            <a:headEnd/>
            <a:tailEnd/>
          </a:ln>
          <a:effectLst>
            <a:glow rad="38100">
              <a:schemeClr val="bg1"/>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nchor="ctr">
            <a:spAutoFit/>
          </a:bodyPr>
          <a:lstStyle/>
          <a:p>
            <a:pPr>
              <a:spcBef>
                <a:spcPct val="50000"/>
              </a:spcBef>
              <a:defRPr/>
            </a:pPr>
            <a:endParaRPr lang="ja-JP" altLang="en-US" dirty="0">
              <a:ea typeface="HGP創英角ｺﾞｼｯｸUB" pitchFamily="50" charset="-128"/>
            </a:endParaRPr>
          </a:p>
        </p:txBody>
      </p:sp>
      <p:sp>
        <p:nvSpPr>
          <p:cNvPr id="35855" name="Line 24"/>
          <p:cNvSpPr>
            <a:spLocks noChangeShapeType="1"/>
          </p:cNvSpPr>
          <p:nvPr/>
        </p:nvSpPr>
        <p:spPr bwMode="auto">
          <a:xfrm>
            <a:off x="2163763" y="4231108"/>
            <a:ext cx="0" cy="214312"/>
          </a:xfrm>
          <a:prstGeom prst="line">
            <a:avLst/>
          </a:prstGeom>
          <a:noFill/>
          <a:ln w="38100">
            <a:solidFill>
              <a:srgbClr val="FF00FF"/>
            </a:solidFill>
            <a:round/>
            <a:headEnd type="triangle" w="med" len="med"/>
            <a:tailEnd/>
          </a:ln>
          <a:effectLst>
            <a:glow rad="38100">
              <a:schemeClr val="bg1"/>
            </a:glow>
            <a:outerShdw dist="35921" dir="2700000" algn="ctr" rotWithShape="0">
              <a:schemeClr val="bg2"/>
            </a:outerShdw>
          </a:effectLst>
          <a:extLst>
            <a:ext uri="{909E8E84-426E-40DD-AFC4-6F175D3DCCD1}">
              <a14:hiddenFill xmlns:a14="http://schemas.microsoft.com/office/drawing/2010/main">
                <a:noFill/>
              </a14:hiddenFill>
            </a:ext>
          </a:extLst>
        </p:spPr>
        <p:txBody>
          <a:bodyPr>
            <a:spAutoFit/>
          </a:bodyPr>
          <a:lstStyle/>
          <a:p>
            <a:pPr>
              <a:defRPr/>
            </a:pPr>
            <a:endParaRPr lang="ja-JP" altLang="en-US" dirty="0">
              <a:ea typeface="ＭＳ Ｐゴシック" charset="-128"/>
            </a:endParaRPr>
          </a:p>
        </p:txBody>
      </p:sp>
      <p:sp>
        <p:nvSpPr>
          <p:cNvPr id="35856" name="Line 25"/>
          <p:cNvSpPr>
            <a:spLocks noChangeShapeType="1"/>
          </p:cNvSpPr>
          <p:nvPr/>
        </p:nvSpPr>
        <p:spPr bwMode="auto">
          <a:xfrm flipV="1">
            <a:off x="2163763" y="4739107"/>
            <a:ext cx="0" cy="287338"/>
          </a:xfrm>
          <a:prstGeom prst="line">
            <a:avLst/>
          </a:prstGeom>
          <a:noFill/>
          <a:ln w="38100">
            <a:solidFill>
              <a:srgbClr val="FF00FF"/>
            </a:solidFill>
            <a:round/>
            <a:headEnd type="triangle" w="med" len="med"/>
            <a:tailEnd/>
          </a:ln>
          <a:effectLst>
            <a:glow rad="38100">
              <a:schemeClr val="bg1"/>
            </a:glow>
            <a:outerShdw dist="35921" dir="2700000" algn="ctr" rotWithShape="0">
              <a:schemeClr val="bg2"/>
            </a:outerShdw>
          </a:effectLst>
          <a:extLst>
            <a:ext uri="{909E8E84-426E-40DD-AFC4-6F175D3DCCD1}">
              <a14:hiddenFill xmlns:a14="http://schemas.microsoft.com/office/drawing/2010/main">
                <a:noFill/>
              </a14:hiddenFill>
            </a:ext>
          </a:extLst>
        </p:spPr>
        <p:txBody>
          <a:bodyPr>
            <a:spAutoFit/>
          </a:bodyPr>
          <a:lstStyle/>
          <a:p>
            <a:pPr>
              <a:defRPr/>
            </a:pPr>
            <a:endParaRPr lang="ja-JP" altLang="en-US" dirty="0">
              <a:ea typeface="ＭＳ Ｐゴシック" charset="-128"/>
            </a:endParaRPr>
          </a:p>
        </p:txBody>
      </p:sp>
      <p:sp>
        <p:nvSpPr>
          <p:cNvPr id="35857" name="Text Box 6"/>
          <p:cNvSpPr txBox="1">
            <a:spLocks noChangeArrowheads="1"/>
          </p:cNvSpPr>
          <p:nvPr/>
        </p:nvSpPr>
        <p:spPr bwMode="auto">
          <a:xfrm>
            <a:off x="1944191" y="4487863"/>
            <a:ext cx="1728191" cy="584775"/>
          </a:xfrm>
          <a:prstGeom prst="rect">
            <a:avLst/>
          </a:prstGeom>
          <a:noFill/>
          <a:ln>
            <a:noFill/>
          </a:ln>
          <a:effectLst>
            <a:glow rad="38100">
              <a:schemeClr val="bg1"/>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b="1">
                <a:solidFill>
                  <a:srgbClr val="FF0000"/>
                </a:solidFill>
                <a:latin typeface="Arial" charset="0"/>
                <a:ea typeface="ＭＳ Ｐゴシック" charset="-128"/>
              </a:defRPr>
            </a:lvl1pPr>
            <a:lvl2pPr marL="742950" indent="-285750" eaLnBrk="0" hangingPunct="0">
              <a:defRPr kumimoji="1" sz="2000" b="1">
                <a:solidFill>
                  <a:srgbClr val="FF0000"/>
                </a:solidFill>
                <a:latin typeface="Arial" charset="0"/>
                <a:ea typeface="ＭＳ Ｐゴシック" charset="-128"/>
              </a:defRPr>
            </a:lvl2pPr>
            <a:lvl3pPr marL="1143000" indent="-228600" eaLnBrk="0" hangingPunct="0">
              <a:defRPr kumimoji="1" sz="2000" b="1">
                <a:solidFill>
                  <a:srgbClr val="FF0000"/>
                </a:solidFill>
                <a:latin typeface="Arial" charset="0"/>
                <a:ea typeface="ＭＳ Ｐゴシック" charset="-128"/>
              </a:defRPr>
            </a:lvl3pPr>
            <a:lvl4pPr marL="1600200" indent="-228600" eaLnBrk="0" hangingPunct="0">
              <a:defRPr kumimoji="1" sz="2000" b="1">
                <a:solidFill>
                  <a:srgbClr val="FF0000"/>
                </a:solidFill>
                <a:latin typeface="Arial" charset="0"/>
                <a:ea typeface="ＭＳ Ｐゴシック" charset="-128"/>
              </a:defRPr>
            </a:lvl4pPr>
            <a:lvl5pPr marL="2057400" indent="-228600" eaLnBrk="0" hangingPunct="0">
              <a:defRPr kumimoji="1" sz="2000" b="1">
                <a:solidFill>
                  <a:srgbClr val="FF0000"/>
                </a:solidFill>
                <a:latin typeface="Arial" charset="0"/>
                <a:ea typeface="ＭＳ Ｐゴシック"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charset="-128"/>
              </a:defRPr>
            </a:lvl9pPr>
          </a:lstStyle>
          <a:p>
            <a:pPr algn="ctr" eaLnBrk="1" hangingPunct="1">
              <a:spcBef>
                <a:spcPct val="50000"/>
              </a:spcBef>
              <a:defRPr/>
            </a:pPr>
            <a:r>
              <a:rPr lang="ja-JP" altLang="en-US" sz="1600" b="0" dirty="0" smtClean="0">
                <a:effectLst>
                  <a:glow rad="63500">
                    <a:schemeClr val="bg1"/>
                  </a:glow>
                </a:effectLst>
                <a:ea typeface="HGP創英角ｺﾞｼｯｸUB" pitchFamily="50" charset="-128"/>
              </a:rPr>
              <a:t>指定の向きに</a:t>
            </a:r>
            <a:r>
              <a:rPr lang="en-US" altLang="ja-JP" sz="1600" b="0" dirty="0" smtClean="0">
                <a:effectLst>
                  <a:glow rad="63500">
                    <a:schemeClr val="bg1"/>
                  </a:glow>
                </a:effectLst>
                <a:ea typeface="HGP創英角ｺﾞｼｯｸUB" pitchFamily="50" charset="-128"/>
              </a:rPr>
              <a:t/>
            </a:r>
            <a:br>
              <a:rPr lang="en-US" altLang="ja-JP" sz="1600" b="0" dirty="0" smtClean="0">
                <a:effectLst>
                  <a:glow rad="63500">
                    <a:schemeClr val="bg1"/>
                  </a:glow>
                </a:effectLst>
                <a:ea typeface="HGP創英角ｺﾞｼｯｸUB" pitchFamily="50" charset="-128"/>
              </a:rPr>
            </a:br>
            <a:r>
              <a:rPr lang="ja-JP" altLang="en-US" sz="1600" b="0" dirty="0" smtClean="0">
                <a:effectLst>
                  <a:glow rad="63500">
                    <a:schemeClr val="bg1"/>
                  </a:glow>
                </a:effectLst>
                <a:ea typeface="HGP創英角ｺﾞｼｯｸUB" pitchFamily="50" charset="-128"/>
              </a:rPr>
              <a:t>合わせる</a:t>
            </a:r>
            <a:endParaRPr lang="ja-JP" altLang="en-US" sz="1600" dirty="0" smtClean="0">
              <a:effectLst>
                <a:glow rad="63500">
                  <a:schemeClr val="bg1"/>
                </a:glow>
              </a:effectLst>
              <a:ea typeface="HGP創英角ｺﾞｼｯｸUB" pitchFamily="50" charset="-128"/>
            </a:endParaRPr>
          </a:p>
        </p:txBody>
      </p:sp>
      <p:sp>
        <p:nvSpPr>
          <p:cNvPr id="34841" name="Text Box 6"/>
          <p:cNvSpPr txBox="1">
            <a:spLocks noChangeArrowheads="1"/>
          </p:cNvSpPr>
          <p:nvPr/>
        </p:nvSpPr>
        <p:spPr bwMode="auto">
          <a:xfrm>
            <a:off x="3930650" y="5373688"/>
            <a:ext cx="18716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algn="ctr" eaLnBrk="1" hangingPunct="1">
              <a:spcBef>
                <a:spcPct val="50000"/>
              </a:spcBef>
            </a:pPr>
            <a:r>
              <a:rPr lang="ja-JP" altLang="en-US" sz="1200" b="0" dirty="0">
                <a:solidFill>
                  <a:schemeClr val="tx1"/>
                </a:solidFill>
                <a:ea typeface="HGP創英角ｺﾞｼｯｸUB" pitchFamily="50" charset="-128"/>
              </a:rPr>
              <a:t>合っていない場合</a:t>
            </a:r>
            <a:r>
              <a:rPr lang="en-US" altLang="ja-JP" sz="1200" b="0" dirty="0">
                <a:solidFill>
                  <a:schemeClr val="tx1"/>
                </a:solidFill>
                <a:ea typeface="HGP創英角ｺﾞｼｯｸUB" pitchFamily="50" charset="-128"/>
              </a:rPr>
              <a:t/>
            </a:r>
            <a:br>
              <a:rPr lang="en-US" altLang="ja-JP" sz="1200" b="0" dirty="0">
                <a:solidFill>
                  <a:schemeClr val="tx1"/>
                </a:solidFill>
                <a:ea typeface="HGP創英角ｺﾞｼｯｸUB" pitchFamily="50" charset="-128"/>
              </a:rPr>
            </a:br>
            <a:r>
              <a:rPr lang="ja-JP" altLang="en-US" sz="1200" b="0" dirty="0">
                <a:ea typeface="HGP創英角ｺﾞｼｯｸUB" pitchFamily="50" charset="-128"/>
              </a:rPr>
              <a:t>ソケットに入りません</a:t>
            </a:r>
            <a:endParaRPr lang="ja-JP" altLang="en-US" sz="1200" dirty="0">
              <a:ea typeface="HGP創英角ｺﾞｼｯｸUB" pitchFamily="50" charset="-128"/>
            </a:endParaRPr>
          </a:p>
        </p:txBody>
      </p:sp>
      <p:sp>
        <p:nvSpPr>
          <p:cNvPr id="34842" name="Text Box 3"/>
          <p:cNvSpPr txBox="1">
            <a:spLocks noChangeArrowheads="1"/>
          </p:cNvSpPr>
          <p:nvPr/>
        </p:nvSpPr>
        <p:spPr bwMode="auto">
          <a:xfrm>
            <a:off x="468313" y="4094163"/>
            <a:ext cx="1366837" cy="84137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algn="ctr" eaLnBrk="1" hangingPunct="1">
              <a:spcBef>
                <a:spcPct val="50000"/>
              </a:spcBef>
            </a:pPr>
            <a:r>
              <a:rPr lang="ja-JP" altLang="en-US" sz="2400" b="0">
                <a:solidFill>
                  <a:schemeClr val="tx1"/>
                </a:solidFill>
                <a:ea typeface="HGP創英角ｺﾞｼｯｸUB" pitchFamily="50" charset="-128"/>
              </a:rPr>
              <a:t>充電時の注意　</a:t>
            </a:r>
          </a:p>
        </p:txBody>
      </p:sp>
      <p:sp>
        <p:nvSpPr>
          <p:cNvPr id="35860" name="Oval 29"/>
          <p:cNvSpPr>
            <a:spLocks noChangeArrowheads="1"/>
          </p:cNvSpPr>
          <p:nvPr/>
        </p:nvSpPr>
        <p:spPr bwMode="auto">
          <a:xfrm>
            <a:off x="6948488" y="4149899"/>
            <a:ext cx="936625" cy="503237"/>
          </a:xfrm>
          <a:prstGeom prst="ellipse">
            <a:avLst/>
          </a:prstGeom>
          <a:noFill/>
          <a:ln w="38100" algn="ctr">
            <a:solidFill>
              <a:srgbClr val="FF0000"/>
            </a:solidFill>
            <a:round/>
            <a:headEnd/>
            <a:tailEnd/>
          </a:ln>
          <a:effectLst>
            <a:glow rad="38100">
              <a:schemeClr val="bg1"/>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nchor="ctr">
            <a:spAutoFit/>
          </a:bodyPr>
          <a:lstStyle/>
          <a:p>
            <a:pPr>
              <a:spcBef>
                <a:spcPct val="50000"/>
              </a:spcBef>
              <a:defRPr/>
            </a:pPr>
            <a:endParaRPr lang="ja-JP" altLang="en-US" dirty="0">
              <a:ea typeface="HGP創英角ｺﾞｼｯｸUB" pitchFamily="50" charset="-128"/>
            </a:endParaRPr>
          </a:p>
        </p:txBody>
      </p:sp>
      <p:sp>
        <p:nvSpPr>
          <p:cNvPr id="34846" name="Text Box 6"/>
          <p:cNvSpPr txBox="1">
            <a:spLocks noChangeArrowheads="1"/>
          </p:cNvSpPr>
          <p:nvPr/>
        </p:nvSpPr>
        <p:spPr bwMode="auto">
          <a:xfrm>
            <a:off x="6084888" y="5391150"/>
            <a:ext cx="26638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algn="ctr" eaLnBrk="1" hangingPunct="1">
              <a:spcBef>
                <a:spcPct val="50000"/>
              </a:spcBef>
            </a:pPr>
            <a:r>
              <a:rPr lang="ja-JP" altLang="en-US" sz="1400" b="0" dirty="0">
                <a:solidFill>
                  <a:schemeClr val="tx1"/>
                </a:solidFill>
                <a:ea typeface="HGP創英角ｺﾞｼｯｸUB" pitchFamily="50" charset="-128"/>
              </a:rPr>
              <a:t>設置後は</a:t>
            </a:r>
            <a:r>
              <a:rPr lang="en-US" altLang="ja-JP" sz="1400" b="0" dirty="0">
                <a:solidFill>
                  <a:schemeClr val="tx1"/>
                </a:solidFill>
                <a:ea typeface="HGP創英角ｺﾞｼｯｸUB" pitchFamily="50" charset="-128"/>
              </a:rPr>
              <a:t/>
            </a:r>
            <a:br>
              <a:rPr lang="en-US" altLang="ja-JP" sz="1400" b="0" dirty="0">
                <a:solidFill>
                  <a:schemeClr val="tx1"/>
                </a:solidFill>
                <a:ea typeface="HGP創英角ｺﾞｼｯｸUB" pitchFamily="50" charset="-128"/>
              </a:rPr>
            </a:br>
            <a:r>
              <a:rPr lang="ja-JP" altLang="en-US" sz="1400" b="0" dirty="0">
                <a:ea typeface="HGP創英角ｺﾞｼｯｸUB" pitchFamily="50" charset="-128"/>
              </a:rPr>
              <a:t>充電</a:t>
            </a:r>
            <a:r>
              <a:rPr lang="ja-JP" altLang="en-US" sz="1400" b="0" dirty="0">
                <a:ea typeface="HGP創英角ｺﾞｼｯｸUB" pitchFamily="50" charset="-128"/>
              </a:rPr>
              <a:t>ランプ（赤色）が</a:t>
            </a:r>
            <a:r>
              <a:rPr lang="ja-JP" altLang="en-US" sz="1400" b="0" dirty="0" smtClean="0">
                <a:ea typeface="HGP創英角ｺﾞｼｯｸUB" pitchFamily="50" charset="-128"/>
              </a:rPr>
              <a:t>点灯</a:t>
            </a:r>
            <a:r>
              <a:rPr lang="en-US" altLang="ja-JP" sz="1400" b="0" dirty="0" smtClean="0">
                <a:ea typeface="HGP創英角ｺﾞｼｯｸUB" pitchFamily="50" charset="-128"/>
              </a:rPr>
              <a:t/>
            </a:r>
            <a:br>
              <a:rPr lang="en-US" altLang="ja-JP" sz="1400" b="0" dirty="0" smtClean="0">
                <a:ea typeface="HGP創英角ｺﾞｼｯｸUB" pitchFamily="50" charset="-128"/>
              </a:rPr>
            </a:br>
            <a:r>
              <a:rPr lang="ja-JP" altLang="en-US" sz="1400" b="0" dirty="0" smtClean="0">
                <a:solidFill>
                  <a:schemeClr val="tx1"/>
                </a:solidFill>
                <a:ea typeface="HGP創英角ｺﾞｼｯｸUB" pitchFamily="50" charset="-128"/>
              </a:rPr>
              <a:t>して</a:t>
            </a:r>
            <a:r>
              <a:rPr lang="ja-JP" altLang="en-US" sz="1400" b="0" dirty="0">
                <a:solidFill>
                  <a:schemeClr val="tx1"/>
                </a:solidFill>
                <a:ea typeface="HGP創英角ｺﾞｼｯｸUB" pitchFamily="50" charset="-128"/>
              </a:rPr>
              <a:t>いることを確認してください</a:t>
            </a:r>
            <a:endParaRPr lang="ja-JP" altLang="en-US" sz="1400" dirty="0">
              <a:ea typeface="HGP創英角ｺﾞｼｯｸUB" pitchFamily="50" charset="-128"/>
            </a:endParaRPr>
          </a:p>
        </p:txBody>
      </p:sp>
      <p:sp>
        <p:nvSpPr>
          <p:cNvPr id="34847" name="Text Box 6"/>
          <p:cNvSpPr txBox="1">
            <a:spLocks noChangeArrowheads="1"/>
          </p:cNvSpPr>
          <p:nvPr/>
        </p:nvSpPr>
        <p:spPr bwMode="auto">
          <a:xfrm>
            <a:off x="4969668" y="1987863"/>
            <a:ext cx="1848198"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algn="ctr" eaLnBrk="1" hangingPunct="1">
              <a:spcBef>
                <a:spcPct val="50000"/>
              </a:spcBef>
            </a:pPr>
            <a:r>
              <a:rPr lang="ja-JP" altLang="en-US" sz="1200" b="0" dirty="0">
                <a:solidFill>
                  <a:schemeClr val="tx1"/>
                </a:solidFill>
                <a:ea typeface="HGP創英角ｺﾞｼｯｸUB" pitchFamily="50" charset="-128"/>
              </a:rPr>
              <a:t>手で覆った（矢印）部分に</a:t>
            </a:r>
            <a:br>
              <a:rPr lang="ja-JP" altLang="en-US" sz="1200" b="0" dirty="0">
                <a:solidFill>
                  <a:schemeClr val="tx1"/>
                </a:solidFill>
                <a:ea typeface="HGP創英角ｺﾞｼｯｸUB" pitchFamily="50" charset="-128"/>
              </a:rPr>
            </a:br>
            <a:r>
              <a:rPr lang="ja-JP" altLang="en-US" sz="1400" b="0" u="sng" dirty="0">
                <a:ea typeface="HGP創英角ｺﾞｼｯｸUB" pitchFamily="50" charset="-128"/>
              </a:rPr>
              <a:t>赤外線発光部</a:t>
            </a:r>
            <a:r>
              <a:rPr lang="ja-JP" altLang="en-US" sz="1200" b="0" dirty="0">
                <a:solidFill>
                  <a:schemeClr val="tx1"/>
                </a:solidFill>
                <a:ea typeface="HGP創英角ｺﾞｼｯｸUB" pitchFamily="50" charset="-128"/>
              </a:rPr>
              <a:t>があり</a:t>
            </a:r>
            <a:br>
              <a:rPr lang="ja-JP" altLang="en-US" sz="1200" b="0" dirty="0">
                <a:solidFill>
                  <a:schemeClr val="tx1"/>
                </a:solidFill>
                <a:ea typeface="HGP創英角ｺﾞｼｯｸUB" pitchFamily="50" charset="-128"/>
              </a:rPr>
            </a:br>
            <a:r>
              <a:rPr lang="ja-JP" altLang="en-US" sz="1200" b="0" dirty="0">
                <a:solidFill>
                  <a:schemeClr val="tx1"/>
                </a:solidFill>
                <a:ea typeface="HGP創英角ｺﾞｼｯｸUB" pitchFamily="50" charset="-128"/>
              </a:rPr>
              <a:t>塞がれるとノイズ等</a:t>
            </a:r>
            <a:r>
              <a:rPr lang="ja-JP" altLang="en-US" sz="1200" b="0" dirty="0" smtClean="0">
                <a:solidFill>
                  <a:schemeClr val="tx1"/>
                </a:solidFill>
                <a:ea typeface="HGP創英角ｺﾞｼｯｸUB" pitchFamily="50" charset="-128"/>
              </a:rPr>
              <a:t>の</a:t>
            </a:r>
            <a:r>
              <a:rPr lang="en-US" altLang="ja-JP" sz="1200" b="0" dirty="0" smtClean="0">
                <a:solidFill>
                  <a:schemeClr val="tx1"/>
                </a:solidFill>
                <a:ea typeface="HGP創英角ｺﾞｼｯｸUB" pitchFamily="50" charset="-128"/>
              </a:rPr>
              <a:t/>
            </a:r>
            <a:br>
              <a:rPr lang="en-US" altLang="ja-JP" sz="1200" b="0" dirty="0" smtClean="0">
                <a:solidFill>
                  <a:schemeClr val="tx1"/>
                </a:solidFill>
                <a:ea typeface="HGP創英角ｺﾞｼｯｸUB" pitchFamily="50" charset="-128"/>
              </a:rPr>
            </a:br>
            <a:r>
              <a:rPr lang="ja-JP" altLang="en-US" sz="1200" b="0" dirty="0" smtClean="0">
                <a:solidFill>
                  <a:schemeClr val="tx1"/>
                </a:solidFill>
                <a:ea typeface="HGP創英角ｺﾞｼｯｸUB" pitchFamily="50" charset="-128"/>
              </a:rPr>
              <a:t>原因</a:t>
            </a:r>
            <a:r>
              <a:rPr lang="ja-JP" altLang="en-US" sz="1200" b="0" dirty="0">
                <a:solidFill>
                  <a:schemeClr val="tx1"/>
                </a:solidFill>
                <a:ea typeface="HGP創英角ｺﾞｼｯｸUB" pitchFamily="50" charset="-128"/>
              </a:rPr>
              <a:t>になります！</a:t>
            </a:r>
            <a:endParaRPr lang="en-US" altLang="ja-JP" sz="1200" dirty="0">
              <a:ea typeface="HGP創英角ｺﾞｼｯｸUB" pitchFamily="50" charset="-128"/>
            </a:endParaRPr>
          </a:p>
        </p:txBody>
      </p:sp>
      <p:sp>
        <p:nvSpPr>
          <p:cNvPr id="35864" name="Line 33"/>
          <p:cNvSpPr>
            <a:spLocks noChangeShapeType="1"/>
          </p:cNvSpPr>
          <p:nvPr/>
        </p:nvSpPr>
        <p:spPr bwMode="auto">
          <a:xfrm flipH="1">
            <a:off x="4298950" y="2035226"/>
            <a:ext cx="431800" cy="144463"/>
          </a:xfrm>
          <a:prstGeom prst="line">
            <a:avLst/>
          </a:prstGeom>
          <a:noFill/>
          <a:ln w="38100">
            <a:solidFill>
              <a:srgbClr val="FF00FF"/>
            </a:solidFill>
            <a:round/>
            <a:headEnd/>
            <a:tailEnd type="triangle" w="med" len="med"/>
          </a:ln>
          <a:effectLst>
            <a:glow rad="38100">
              <a:schemeClr val="bg1"/>
            </a:glow>
            <a:outerShdw dist="35921" dir="2700000" algn="ctr" rotWithShape="0">
              <a:schemeClr val="bg2"/>
            </a:outerShdw>
          </a:effectLst>
          <a:extLst>
            <a:ext uri="{909E8E84-426E-40DD-AFC4-6F175D3DCCD1}">
              <a14:hiddenFill xmlns:a14="http://schemas.microsoft.com/office/drawing/2010/main">
                <a:noFill/>
              </a14:hiddenFill>
            </a:ext>
          </a:extLst>
        </p:spPr>
        <p:txBody>
          <a:bodyPr>
            <a:spAutoFit/>
          </a:bodyPr>
          <a:lstStyle/>
          <a:p>
            <a:pPr>
              <a:defRPr/>
            </a:pPr>
            <a:endParaRPr lang="ja-JP" altLang="en-US">
              <a:ea typeface="ＭＳ Ｐゴシック" charset="-128"/>
            </a:endParaRPr>
          </a:p>
        </p:txBody>
      </p:sp>
      <p:sp>
        <p:nvSpPr>
          <p:cNvPr id="35865" name="Line 34"/>
          <p:cNvSpPr>
            <a:spLocks noChangeShapeType="1"/>
          </p:cNvSpPr>
          <p:nvPr/>
        </p:nvSpPr>
        <p:spPr bwMode="auto">
          <a:xfrm flipH="1">
            <a:off x="4616450" y="2291555"/>
            <a:ext cx="287338" cy="276226"/>
          </a:xfrm>
          <a:prstGeom prst="line">
            <a:avLst/>
          </a:prstGeom>
          <a:noFill/>
          <a:ln w="38100">
            <a:solidFill>
              <a:srgbClr val="FF00FF"/>
            </a:solidFill>
            <a:round/>
            <a:headEnd/>
            <a:tailEnd type="triangle" w="med" len="med"/>
          </a:ln>
          <a:effectLst>
            <a:glow rad="38100">
              <a:schemeClr val="bg1"/>
            </a:glow>
            <a:outerShdw dist="35921" dir="2700000" algn="ctr" rotWithShape="0">
              <a:schemeClr val="bg2"/>
            </a:outerShdw>
          </a:effectLst>
          <a:extLst>
            <a:ext uri="{909E8E84-426E-40DD-AFC4-6F175D3DCCD1}">
              <a14:hiddenFill xmlns:a14="http://schemas.microsoft.com/office/drawing/2010/main">
                <a:noFill/>
              </a14:hiddenFill>
            </a:ext>
          </a:extLst>
        </p:spPr>
        <p:txBody>
          <a:bodyPr>
            <a:spAutoFit/>
          </a:bodyPr>
          <a:lstStyle/>
          <a:p>
            <a:pPr>
              <a:defRPr/>
            </a:pPr>
            <a:endParaRPr lang="ja-JP" altLang="en-US">
              <a:ea typeface="ＭＳ Ｐゴシック" charset="-128"/>
            </a:endParaRPr>
          </a:p>
        </p:txBody>
      </p:sp>
      <p:sp>
        <p:nvSpPr>
          <p:cNvPr id="34854" name="AutoShape 17"/>
          <p:cNvSpPr>
            <a:spLocks noChangeArrowheads="1"/>
          </p:cNvSpPr>
          <p:nvPr/>
        </p:nvSpPr>
        <p:spPr bwMode="auto">
          <a:xfrm>
            <a:off x="236538" y="5892800"/>
            <a:ext cx="5848350" cy="503238"/>
          </a:xfrm>
          <a:prstGeom prst="wedgeRoundRectCallout">
            <a:avLst>
              <a:gd name="adj1" fmla="val -27602"/>
              <a:gd name="adj2" fmla="val -41481"/>
              <a:gd name="adj3" fmla="val 16667"/>
            </a:avLst>
          </a:prstGeom>
          <a:solidFill>
            <a:srgbClr val="FFFF00"/>
          </a:solidFill>
          <a:ln w="9525" algn="ctr">
            <a:solidFill>
              <a:schemeClr val="tx1"/>
            </a:solidFill>
            <a:miter lim="800000"/>
            <a:headEnd/>
            <a:tailEnd/>
          </a:ln>
        </p:spPr>
        <p:txBody>
          <a:bodyPr/>
          <a:lstStyle/>
          <a:p>
            <a:pPr algn="ctr">
              <a:spcBef>
                <a:spcPct val="50000"/>
              </a:spcBef>
            </a:pPr>
            <a:r>
              <a:rPr lang="ja-JP" altLang="en-US" sz="1200">
                <a:latin typeface="HGP創英角ｺﾞｼｯｸUB" pitchFamily="50" charset="-128"/>
                <a:ea typeface="HGP創英角ｺﾞｼｯｸUB" pitchFamily="50" charset="-128"/>
              </a:rPr>
              <a:t>充電不足により次の授業でマイクが使用できないトラブルが発生する場合があります。</a:t>
            </a:r>
            <a:r>
              <a:rPr lang="en-US" altLang="ja-JP" sz="1200">
                <a:latin typeface="HGP創英角ｺﾞｼｯｸUB" pitchFamily="50" charset="-128"/>
                <a:ea typeface="HGP創英角ｺﾞｼｯｸUB" pitchFamily="50" charset="-128"/>
              </a:rPr>
              <a:t/>
            </a:r>
            <a:br>
              <a:rPr lang="en-US" altLang="ja-JP" sz="1200">
                <a:latin typeface="HGP創英角ｺﾞｼｯｸUB" pitchFamily="50" charset="-128"/>
                <a:ea typeface="HGP創英角ｺﾞｼｯｸUB" pitchFamily="50" charset="-128"/>
              </a:rPr>
            </a:br>
            <a:r>
              <a:rPr lang="ja-JP" altLang="en-US" sz="1200">
                <a:latin typeface="HGP創英角ｺﾞｼｯｸUB" pitchFamily="50" charset="-128"/>
                <a:ea typeface="HGP創英角ｺﾞｼｯｸUB" pitchFamily="50" charset="-128"/>
              </a:rPr>
              <a:t>ご利用後の充電にご協力おねがいいたします</a:t>
            </a:r>
            <a:endParaRPr lang="ja-JP" altLang="en-US" sz="1200" b="0">
              <a:latin typeface="HGP創英角ｺﾞｼｯｸUB" pitchFamily="50" charset="-128"/>
              <a:ea typeface="HGP創英角ｺﾞｼｯｸUB" pitchFamily="50" charset="-128"/>
            </a:endParaRPr>
          </a:p>
        </p:txBody>
      </p:sp>
      <p:sp>
        <p:nvSpPr>
          <p:cNvPr id="34855" name="Rectangle 6"/>
          <p:cNvSpPr txBox="1">
            <a:spLocks noChangeArrowheads="1"/>
          </p:cNvSpPr>
          <p:nvPr/>
        </p:nvSpPr>
        <p:spPr bwMode="auto">
          <a:xfrm>
            <a:off x="0" y="6381750"/>
            <a:ext cx="5397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algn="r" eaLnBrk="1" hangingPunct="1"/>
            <a:fld id="{3D9E7B74-6FB3-4E5B-AC01-FE5C68E489BC}" type="slidenum">
              <a:rPr lang="en-US" altLang="ja-JP" sz="1400" b="0">
                <a:solidFill>
                  <a:schemeClr val="tx1"/>
                </a:solidFill>
                <a:latin typeface="Meiryo UI" pitchFamily="50" charset="-128"/>
                <a:ea typeface="Meiryo UI" pitchFamily="50" charset="-128"/>
                <a:cs typeface="Meiryo UI" pitchFamily="50" charset="-128"/>
              </a:rPr>
              <a:pPr algn="r" eaLnBrk="1" hangingPunct="1"/>
              <a:t>32</a:t>
            </a:fld>
            <a:endParaRPr lang="en-US" altLang="ja-JP" sz="1400" b="0">
              <a:solidFill>
                <a:schemeClr val="tx1"/>
              </a:solidFill>
              <a:latin typeface="Meiryo UI" pitchFamily="50" charset="-128"/>
              <a:ea typeface="Meiryo UI" pitchFamily="50" charset="-128"/>
              <a:cs typeface="Meiryo UI" pitchFamily="50" charset="-128"/>
            </a:endParaRPr>
          </a:p>
        </p:txBody>
      </p:sp>
      <p:sp>
        <p:nvSpPr>
          <p:cNvPr id="33" name="Text Box 5"/>
          <p:cNvSpPr txBox="1">
            <a:spLocks noChangeArrowheads="1"/>
          </p:cNvSpPr>
          <p:nvPr/>
        </p:nvSpPr>
        <p:spPr bwMode="auto">
          <a:xfrm>
            <a:off x="5083175" y="6424613"/>
            <a:ext cx="4060825" cy="244475"/>
          </a:xfrm>
          <a:prstGeom prst="rect">
            <a:avLst/>
          </a:prstGeom>
          <a:noFill/>
          <a:ln w="0">
            <a:noFill/>
            <a:miter lim="800000"/>
            <a:headEnd/>
            <a:tailEnd/>
          </a:ln>
          <a:effectLst/>
        </p:spPr>
        <p:txBody>
          <a:bodyPr>
            <a:spAutoFit/>
          </a:bodyPr>
          <a:lstStyle>
            <a:lvl1pPr eaLnBrk="0" hangingPunct="0">
              <a:defRPr kumimoji="1" sz="2000" b="1">
                <a:solidFill>
                  <a:srgbClr val="FF0000"/>
                </a:solidFill>
                <a:latin typeface="Arial" charset="0"/>
                <a:ea typeface="HGP創英角ｺﾞｼｯｸUB" pitchFamily="50" charset="-128"/>
              </a:defRPr>
            </a:lvl1pPr>
            <a:lvl2pPr marL="742950" indent="-285750" eaLnBrk="0" hangingPunct="0">
              <a:defRPr kumimoji="1" sz="2000" b="1">
                <a:solidFill>
                  <a:srgbClr val="FF0000"/>
                </a:solidFill>
                <a:latin typeface="Arial" charset="0"/>
                <a:ea typeface="HGP創英角ｺﾞｼｯｸUB" pitchFamily="50" charset="-128"/>
              </a:defRPr>
            </a:lvl2pPr>
            <a:lvl3pPr marL="1143000" indent="-228600" eaLnBrk="0" hangingPunct="0">
              <a:defRPr kumimoji="1" sz="2000" b="1">
                <a:solidFill>
                  <a:srgbClr val="FF0000"/>
                </a:solidFill>
                <a:latin typeface="Arial" charset="0"/>
                <a:ea typeface="HGP創英角ｺﾞｼｯｸUB" pitchFamily="50" charset="-128"/>
              </a:defRPr>
            </a:lvl3pPr>
            <a:lvl4pPr marL="1600200" indent="-228600" eaLnBrk="0" hangingPunct="0">
              <a:defRPr kumimoji="1" sz="2000" b="1">
                <a:solidFill>
                  <a:srgbClr val="FF0000"/>
                </a:solidFill>
                <a:latin typeface="Arial" charset="0"/>
                <a:ea typeface="HGP創英角ｺﾞｼｯｸUB" pitchFamily="50" charset="-128"/>
              </a:defRPr>
            </a:lvl4pPr>
            <a:lvl5pPr marL="2057400" indent="-228600" eaLnBrk="0" hangingPunct="0">
              <a:defRPr kumimoji="1" sz="2000" b="1">
                <a:solidFill>
                  <a:srgbClr val="FF0000"/>
                </a:solidFill>
                <a:latin typeface="Arial" charset="0"/>
                <a:ea typeface="HGP創英角ｺﾞｼｯｸUB" pitchFamily="50" charset="-128"/>
              </a:defRPr>
            </a:lvl5pPr>
            <a:lvl6pPr marL="25146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6pPr>
            <a:lvl7pPr marL="29718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7pPr>
            <a:lvl8pPr marL="34290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8pPr>
            <a:lvl9pPr marL="38862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9pPr>
          </a:lstStyle>
          <a:p>
            <a:pPr algn="ctr" eaLnBrk="1" hangingPunct="1">
              <a:defRPr/>
            </a:pPr>
            <a:r>
              <a:rPr lang="en-US" altLang="ja-JP" sz="1000" b="0" dirty="0">
                <a:solidFill>
                  <a:schemeClr val="tx1">
                    <a:lumMod val="75000"/>
                    <a:lumOff val="25000"/>
                  </a:schemeClr>
                </a:solidFill>
                <a:latin typeface="Meiryo UI" pitchFamily="50" charset="-128"/>
                <a:ea typeface="Meiryo UI" pitchFamily="50" charset="-128"/>
                <a:cs typeface="Meiryo UI" pitchFamily="50" charset="-128"/>
              </a:rPr>
              <a:t>Copyright (C) </a:t>
            </a:r>
            <a:r>
              <a:rPr lang="en-US" altLang="ja-JP" sz="1000" b="0" dirty="0" smtClean="0">
                <a:solidFill>
                  <a:schemeClr val="tx1">
                    <a:lumMod val="75000"/>
                    <a:lumOff val="25000"/>
                  </a:schemeClr>
                </a:solidFill>
                <a:latin typeface="Meiryo UI" pitchFamily="50" charset="-128"/>
                <a:ea typeface="Meiryo UI" pitchFamily="50" charset="-128"/>
                <a:cs typeface="Meiryo UI" pitchFamily="50" charset="-128"/>
              </a:rPr>
              <a:t>2013, </a:t>
            </a:r>
            <a:r>
              <a:rPr lang="en-US" altLang="ja-JP" sz="1000" b="0" dirty="0">
                <a:solidFill>
                  <a:schemeClr val="tx1">
                    <a:lumMod val="75000"/>
                    <a:lumOff val="25000"/>
                  </a:schemeClr>
                </a:solidFill>
                <a:latin typeface="Meiryo UI" pitchFamily="50" charset="-128"/>
                <a:ea typeface="Meiryo UI" pitchFamily="50" charset="-128"/>
                <a:cs typeface="Meiryo UI" pitchFamily="50" charset="-128"/>
              </a:rPr>
              <a:t>WPO </a:t>
            </a:r>
            <a:r>
              <a:rPr lang="en-US" altLang="ja-JP" sz="1000" b="0" dirty="0" smtClean="0">
                <a:solidFill>
                  <a:schemeClr val="tx1">
                    <a:lumMod val="75000"/>
                    <a:lumOff val="25000"/>
                  </a:schemeClr>
                </a:solidFill>
                <a:latin typeface="Meiryo UI" pitchFamily="50" charset="-128"/>
                <a:ea typeface="Meiryo UI" pitchFamily="50" charset="-128"/>
                <a:cs typeface="Meiryo UI" pitchFamily="50" charset="-128"/>
              </a:rPr>
              <a:t>AV</a:t>
            </a:r>
            <a:r>
              <a:rPr lang="ja-JP" altLang="en-US" sz="1000" b="0" dirty="0">
                <a:solidFill>
                  <a:schemeClr val="tx1">
                    <a:lumMod val="75000"/>
                    <a:lumOff val="25000"/>
                  </a:schemeClr>
                </a:solidFill>
                <a:latin typeface="Meiryo UI" pitchFamily="50" charset="-128"/>
                <a:ea typeface="Meiryo UI" pitchFamily="50" charset="-128"/>
                <a:cs typeface="Meiryo UI" pitchFamily="50" charset="-128"/>
              </a:rPr>
              <a:t> </a:t>
            </a:r>
            <a:r>
              <a:rPr lang="en-US" altLang="ja-JP" sz="1000" b="0" dirty="0" smtClean="0">
                <a:solidFill>
                  <a:schemeClr val="tx1">
                    <a:lumMod val="75000"/>
                    <a:lumOff val="25000"/>
                  </a:schemeClr>
                </a:solidFill>
                <a:latin typeface="Meiryo UI" pitchFamily="50" charset="-128"/>
                <a:ea typeface="Meiryo UI" pitchFamily="50" charset="-128"/>
                <a:cs typeface="Meiryo UI" pitchFamily="50" charset="-128"/>
              </a:rPr>
              <a:t>Support</a:t>
            </a:r>
            <a:r>
              <a:rPr lang="en-US" altLang="ja-JP" sz="1000" b="0" dirty="0">
                <a:solidFill>
                  <a:schemeClr val="tx1">
                    <a:lumMod val="75000"/>
                    <a:lumOff val="25000"/>
                  </a:schemeClr>
                </a:solidFill>
                <a:latin typeface="Meiryo UI" pitchFamily="50" charset="-128"/>
                <a:ea typeface="Meiryo UI" pitchFamily="50" charset="-128"/>
                <a:cs typeface="Meiryo UI" pitchFamily="50" charset="-128"/>
              </a:rPr>
              <a:t>. All rights reserved.</a:t>
            </a:r>
          </a:p>
        </p:txBody>
      </p:sp>
      <p:pic>
        <p:nvPicPr>
          <p:cNvPr id="27" name="Picture 42" descr="DSC0012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62113" y="2099040"/>
            <a:ext cx="841362" cy="1109937"/>
          </a:xfrm>
          <a:prstGeom prst="rect">
            <a:avLst/>
          </a:prstGeom>
          <a:noFill/>
          <a:extLst>
            <a:ext uri="{909E8E84-426E-40DD-AFC4-6F175D3DCCD1}">
              <a14:hiddenFill xmlns:a14="http://schemas.microsoft.com/office/drawing/2010/main">
                <a:solidFill>
                  <a:srgbClr val="FFFFFF"/>
                </a:solidFill>
              </a14:hiddenFill>
            </a:ext>
          </a:extLst>
        </p:spPr>
      </p:pic>
      <p:sp>
        <p:nvSpPr>
          <p:cNvPr id="29" name="Oval 29"/>
          <p:cNvSpPr>
            <a:spLocks noChangeArrowheads="1"/>
          </p:cNvSpPr>
          <p:nvPr/>
        </p:nvSpPr>
        <p:spPr bwMode="auto">
          <a:xfrm>
            <a:off x="7914481" y="2402389"/>
            <a:ext cx="936625" cy="503237"/>
          </a:xfrm>
          <a:prstGeom prst="ellipse">
            <a:avLst/>
          </a:prstGeom>
          <a:noFill/>
          <a:ln w="38100" algn="ctr">
            <a:solidFill>
              <a:srgbClr val="FF0000"/>
            </a:solidFill>
            <a:round/>
            <a:headEnd/>
            <a:tailEnd/>
          </a:ln>
          <a:effectLst>
            <a:glow rad="38100">
              <a:schemeClr val="bg1"/>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nchor="ctr">
            <a:spAutoFit/>
          </a:bodyPr>
          <a:lstStyle/>
          <a:p>
            <a:pPr>
              <a:spcBef>
                <a:spcPct val="50000"/>
              </a:spcBef>
              <a:defRPr/>
            </a:pPr>
            <a:endParaRPr lang="ja-JP" altLang="en-US" dirty="0">
              <a:ea typeface="HGP創英角ｺﾞｼｯｸUB" pitchFamily="50" charset="-128"/>
            </a:endParaRPr>
          </a:p>
        </p:txBody>
      </p:sp>
      <p:sp>
        <p:nvSpPr>
          <p:cNvPr id="31" name="Text Box 6"/>
          <p:cNvSpPr txBox="1">
            <a:spLocks noChangeArrowheads="1"/>
          </p:cNvSpPr>
          <p:nvPr/>
        </p:nvSpPr>
        <p:spPr bwMode="auto">
          <a:xfrm>
            <a:off x="6949281" y="1822022"/>
            <a:ext cx="18716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algn="ctr" eaLnBrk="1" hangingPunct="1">
              <a:spcBef>
                <a:spcPct val="50000"/>
              </a:spcBef>
            </a:pPr>
            <a:r>
              <a:rPr lang="ja-JP" altLang="en-US" sz="1200" b="0" dirty="0" smtClean="0">
                <a:solidFill>
                  <a:schemeClr val="tx1"/>
                </a:solidFill>
                <a:ea typeface="HGP創英角ｺﾞｼｯｸUB" pitchFamily="50" charset="-128"/>
              </a:rPr>
              <a:t>ピンタイプ場合</a:t>
            </a:r>
            <a:endParaRPr lang="ja-JP" altLang="en-US" sz="1200" dirty="0">
              <a:ea typeface="HGP創英角ｺﾞｼｯｸUB" pitchFamily="50" charset="-128"/>
            </a:endParaRPr>
          </a:p>
        </p:txBody>
      </p:sp>
      <p:pic>
        <p:nvPicPr>
          <p:cNvPr id="2" name="図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94580" y="2140650"/>
            <a:ext cx="1016732" cy="1016732"/>
          </a:xfrm>
          <a:prstGeom prst="rect">
            <a:avLst/>
          </a:prstGeom>
        </p:spPr>
      </p:pic>
      <p:sp>
        <p:nvSpPr>
          <p:cNvPr id="34" name="Oval 29"/>
          <p:cNvSpPr>
            <a:spLocks noChangeArrowheads="1"/>
          </p:cNvSpPr>
          <p:nvPr/>
        </p:nvSpPr>
        <p:spPr bwMode="auto">
          <a:xfrm>
            <a:off x="6726430" y="2678948"/>
            <a:ext cx="725890" cy="390012"/>
          </a:xfrm>
          <a:prstGeom prst="ellipse">
            <a:avLst/>
          </a:prstGeom>
          <a:noFill/>
          <a:ln w="38100" algn="ctr">
            <a:solidFill>
              <a:srgbClr val="FF0000"/>
            </a:solidFill>
            <a:round/>
            <a:headEnd/>
            <a:tailEnd/>
          </a:ln>
          <a:effectLst>
            <a:glow rad="38100">
              <a:schemeClr val="bg1"/>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wrap="square" anchor="ctr">
            <a:spAutoFit/>
          </a:bodyPr>
          <a:lstStyle/>
          <a:p>
            <a:pPr>
              <a:spcBef>
                <a:spcPct val="50000"/>
              </a:spcBef>
              <a:defRPr/>
            </a:pPr>
            <a:endParaRPr lang="ja-JP" altLang="en-US" dirty="0">
              <a:ea typeface="HGP創英角ｺﾞｼｯｸUB" pitchFamily="50" charset="-128"/>
            </a:endParaRPr>
          </a:p>
        </p:txBody>
      </p:sp>
      <p:sp>
        <p:nvSpPr>
          <p:cNvPr id="35" name="Text Box 6"/>
          <p:cNvSpPr txBox="1">
            <a:spLocks noChangeArrowheads="1"/>
          </p:cNvSpPr>
          <p:nvPr/>
        </p:nvSpPr>
        <p:spPr bwMode="auto">
          <a:xfrm>
            <a:off x="6894580" y="3185705"/>
            <a:ext cx="9224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algn="ctr" eaLnBrk="1" hangingPunct="1">
              <a:spcBef>
                <a:spcPct val="50000"/>
              </a:spcBef>
            </a:pPr>
            <a:r>
              <a:rPr lang="ja-JP" altLang="en-US" sz="1200" b="0" dirty="0" smtClean="0">
                <a:solidFill>
                  <a:schemeClr val="tx1"/>
                </a:solidFill>
                <a:ea typeface="HGP創英角ｺﾞｼｯｸUB" pitchFamily="50" charset="-128"/>
              </a:rPr>
              <a:t>マイクに</a:t>
            </a:r>
            <a:r>
              <a:rPr lang="en-US" altLang="ja-JP" sz="1200" b="0" dirty="0" smtClean="0">
                <a:solidFill>
                  <a:schemeClr val="tx1"/>
                </a:solidFill>
                <a:ea typeface="HGP創英角ｺﾞｼｯｸUB" pitchFamily="50" charset="-128"/>
              </a:rPr>
              <a:t/>
            </a:r>
            <a:br>
              <a:rPr lang="en-US" altLang="ja-JP" sz="1200" b="0" dirty="0" smtClean="0">
                <a:solidFill>
                  <a:schemeClr val="tx1"/>
                </a:solidFill>
                <a:ea typeface="HGP創英角ｺﾞｼｯｸUB" pitchFamily="50" charset="-128"/>
              </a:rPr>
            </a:br>
            <a:r>
              <a:rPr lang="ja-JP" altLang="en-US" sz="1200" b="0" dirty="0" smtClean="0">
                <a:solidFill>
                  <a:schemeClr val="tx1"/>
                </a:solidFill>
                <a:ea typeface="HGP創英角ｺﾞｼｯｸUB" pitchFamily="50" charset="-128"/>
              </a:rPr>
              <a:t>あるタイプ</a:t>
            </a:r>
            <a:endParaRPr lang="ja-JP" altLang="en-US" sz="1200" dirty="0">
              <a:ea typeface="HGP創英角ｺﾞｼｯｸUB" pitchFamily="50" charset="-128"/>
            </a:endParaRPr>
          </a:p>
        </p:txBody>
      </p:sp>
      <p:sp>
        <p:nvSpPr>
          <p:cNvPr id="36" name="Text Box 6"/>
          <p:cNvSpPr txBox="1">
            <a:spLocks noChangeArrowheads="1"/>
          </p:cNvSpPr>
          <p:nvPr/>
        </p:nvSpPr>
        <p:spPr bwMode="auto">
          <a:xfrm>
            <a:off x="7755163" y="3185705"/>
            <a:ext cx="11427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algn="ctr" eaLnBrk="1" hangingPunct="1">
              <a:spcBef>
                <a:spcPct val="50000"/>
              </a:spcBef>
            </a:pPr>
            <a:r>
              <a:rPr lang="ja-JP" altLang="en-US" sz="1200" b="0" dirty="0" smtClean="0">
                <a:solidFill>
                  <a:schemeClr val="tx1"/>
                </a:solidFill>
                <a:ea typeface="HGP創英角ｺﾞｼｯｸUB" pitchFamily="50" charset="-128"/>
              </a:rPr>
              <a:t>送信機本体</a:t>
            </a:r>
            <a:r>
              <a:rPr lang="ja-JP" altLang="en-US" sz="1200" b="0" dirty="0" smtClean="0">
                <a:solidFill>
                  <a:schemeClr val="tx1"/>
                </a:solidFill>
                <a:ea typeface="HGP創英角ｺﾞｼｯｸUB" pitchFamily="50" charset="-128"/>
              </a:rPr>
              <a:t>に</a:t>
            </a:r>
            <a:r>
              <a:rPr lang="en-US" altLang="ja-JP" sz="1200" b="0" dirty="0" smtClean="0">
                <a:solidFill>
                  <a:schemeClr val="tx1"/>
                </a:solidFill>
                <a:ea typeface="HGP創英角ｺﾞｼｯｸUB" pitchFamily="50" charset="-128"/>
              </a:rPr>
              <a:t/>
            </a:r>
            <a:br>
              <a:rPr lang="en-US" altLang="ja-JP" sz="1200" b="0" dirty="0" smtClean="0">
                <a:solidFill>
                  <a:schemeClr val="tx1"/>
                </a:solidFill>
                <a:ea typeface="HGP創英角ｺﾞｼｯｸUB" pitchFamily="50" charset="-128"/>
              </a:rPr>
            </a:br>
            <a:r>
              <a:rPr lang="ja-JP" altLang="en-US" sz="1200" b="0" dirty="0" smtClean="0">
                <a:solidFill>
                  <a:schemeClr val="tx1"/>
                </a:solidFill>
                <a:ea typeface="HGP創英角ｺﾞｼｯｸUB" pitchFamily="50" charset="-128"/>
              </a:rPr>
              <a:t>あるタイプ</a:t>
            </a:r>
            <a:endParaRPr lang="ja-JP" altLang="en-US" sz="1200" dirty="0">
              <a:ea typeface="HGP創英角ｺﾞｼｯｸUB" pitchFamily="50" charset="-128"/>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4" descr="med_0p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992188"/>
            <a:ext cx="5715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ext Box 2"/>
          <p:cNvSpPr txBox="1">
            <a:spLocks noChangeArrowheads="1"/>
          </p:cNvSpPr>
          <p:nvPr/>
        </p:nvSpPr>
        <p:spPr bwMode="auto">
          <a:xfrm>
            <a:off x="323850" y="188913"/>
            <a:ext cx="2303463" cy="406400"/>
          </a:xfrm>
          <a:prstGeom prst="rect">
            <a:avLst/>
          </a:prstGeom>
          <a:solidFill>
            <a:srgbClr val="00FFFF"/>
          </a:solidFill>
          <a:ln w="9525">
            <a:solidFill>
              <a:schemeClr val="tx1"/>
            </a:solidFill>
            <a:miter lim="800000"/>
            <a:headEnd/>
            <a:tailEnd/>
          </a:ln>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ja-JP" altLang="en-US" sz="1800" b="0">
                <a:solidFill>
                  <a:schemeClr val="tx1"/>
                </a:solidFill>
                <a:ea typeface="HGP創英角ｺﾞｼｯｸUB" pitchFamily="50" charset="-128"/>
              </a:rPr>
              <a:t>　</a:t>
            </a:r>
            <a:r>
              <a:rPr lang="ja-JP" altLang="en-US" b="0">
                <a:solidFill>
                  <a:schemeClr val="tx1"/>
                </a:solidFill>
                <a:ea typeface="HGP創英角ｺﾞｼｯｸUB" pitchFamily="50" charset="-128"/>
              </a:rPr>
              <a:t>よくあるお問合せ</a:t>
            </a:r>
          </a:p>
        </p:txBody>
      </p:sp>
      <p:sp>
        <p:nvSpPr>
          <p:cNvPr id="35844" name="Text Box 3"/>
          <p:cNvSpPr txBox="1">
            <a:spLocks noChangeArrowheads="1"/>
          </p:cNvSpPr>
          <p:nvPr/>
        </p:nvSpPr>
        <p:spPr bwMode="auto">
          <a:xfrm>
            <a:off x="468313" y="655638"/>
            <a:ext cx="8353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ja-JP" altLang="en-US" b="0">
                <a:solidFill>
                  <a:schemeClr val="tx1"/>
                </a:solidFill>
                <a:latin typeface="HGP創英角ｺﾞｼｯｸUB" pitchFamily="50" charset="-128"/>
                <a:ea typeface="HGP創英角ｺﾞｼｯｸUB" pitchFamily="50" charset="-128"/>
              </a:rPr>
              <a:t>Ｑ） ＭａｃやｉＰａｄ （ｉＰｈｏｎｅ） をプロジェクターや液晶テレビへ表示したい。</a:t>
            </a:r>
          </a:p>
        </p:txBody>
      </p:sp>
      <p:sp>
        <p:nvSpPr>
          <p:cNvPr id="35845" name="Text Box 4"/>
          <p:cNvSpPr txBox="1">
            <a:spLocks noChangeArrowheads="1"/>
          </p:cNvSpPr>
          <p:nvPr/>
        </p:nvSpPr>
        <p:spPr bwMode="auto">
          <a:xfrm>
            <a:off x="827088" y="1811338"/>
            <a:ext cx="792162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ja-JP" altLang="en-US" sz="1600" b="0">
                <a:solidFill>
                  <a:schemeClr val="tx1"/>
                </a:solidFill>
                <a:ea typeface="HGP創英角ｺﾞｼｯｸUB" pitchFamily="50" charset="-128"/>
              </a:rPr>
              <a:t>大学標準仕様に変換可能なケーブルをご用意ください。</a:t>
            </a:r>
            <a:br>
              <a:rPr lang="ja-JP" altLang="en-US" sz="1600" b="0">
                <a:solidFill>
                  <a:schemeClr val="tx1"/>
                </a:solidFill>
                <a:ea typeface="HGP創英角ｺﾞｼｯｸUB" pitchFamily="50" charset="-128"/>
              </a:rPr>
            </a:br>
            <a:r>
              <a:rPr lang="ja-JP" altLang="en-US" sz="1600" b="0">
                <a:solidFill>
                  <a:schemeClr val="tx1"/>
                </a:solidFill>
                <a:ea typeface="HGP創英角ｺﾞｼｯｸUB" pitchFamily="50" charset="-128"/>
              </a:rPr>
              <a:t>また、Ｍａｃの場合は解像度など設定が必要な場合があります。</a:t>
            </a:r>
            <a:r>
              <a:rPr lang="ja-JP" altLang="en-US" sz="1600"/>
              <a:t> </a:t>
            </a:r>
            <a:r>
              <a:rPr lang="ja-JP" altLang="en-US" sz="1600" b="0">
                <a:solidFill>
                  <a:schemeClr val="tx1"/>
                </a:solidFill>
                <a:ea typeface="HGP創英角ｺﾞｼｯｸUB" pitchFamily="50" charset="-128"/>
              </a:rPr>
              <a:t/>
            </a:r>
            <a:br>
              <a:rPr lang="ja-JP" altLang="en-US" sz="1600" b="0">
                <a:solidFill>
                  <a:schemeClr val="tx1"/>
                </a:solidFill>
                <a:ea typeface="HGP創英角ｺﾞｼｯｸUB" pitchFamily="50" charset="-128"/>
              </a:rPr>
            </a:br>
            <a:r>
              <a:rPr lang="ja-JP" altLang="en-US" sz="1600" b="0">
                <a:ea typeface="HGP創英角ｺﾞｼｯｸUB" pitchFamily="50" charset="-128"/>
              </a:rPr>
              <a:t>変換ケーブルはポータルオフィスではご用意しておりませんのでご注意ください。</a:t>
            </a:r>
          </a:p>
        </p:txBody>
      </p:sp>
      <p:sp>
        <p:nvSpPr>
          <p:cNvPr id="35846" name="Text Box 6"/>
          <p:cNvSpPr txBox="1">
            <a:spLocks noChangeArrowheads="1"/>
          </p:cNvSpPr>
          <p:nvPr/>
        </p:nvSpPr>
        <p:spPr bwMode="auto">
          <a:xfrm>
            <a:off x="468313" y="1484313"/>
            <a:ext cx="39592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ja-JP" altLang="en-US" b="0">
                <a:solidFill>
                  <a:schemeClr val="tx1"/>
                </a:solidFill>
                <a:ea typeface="HGP創英角ｺﾞｼｯｸUB" pitchFamily="50" charset="-128"/>
              </a:rPr>
              <a:t>Ａ） 専用の変換ケーブルが必要です。</a:t>
            </a:r>
          </a:p>
        </p:txBody>
      </p:sp>
      <p:pic>
        <p:nvPicPr>
          <p:cNvPr id="35847" name="Picture 13" descr="dvi_to_vga_1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8925" y="3230563"/>
            <a:ext cx="123825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8" name="Text Box 15"/>
          <p:cNvSpPr txBox="1">
            <a:spLocks noChangeArrowheads="1"/>
          </p:cNvSpPr>
          <p:nvPr/>
        </p:nvSpPr>
        <p:spPr bwMode="auto">
          <a:xfrm>
            <a:off x="755650" y="4941888"/>
            <a:ext cx="7777163"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en-US" altLang="ja-JP" sz="1600" b="0">
                <a:solidFill>
                  <a:schemeClr val="tx1"/>
                </a:solidFill>
                <a:latin typeface="HGP創英角ｺﾞｼｯｸUB" pitchFamily="50" charset="-128"/>
                <a:ea typeface="HGP創英角ｺﾞｼｯｸUB" pitchFamily="50" charset="-128"/>
              </a:rPr>
              <a:t>※</a:t>
            </a:r>
            <a:r>
              <a:rPr lang="ja-JP" altLang="en-US" sz="1600" b="0">
                <a:solidFill>
                  <a:schemeClr val="tx1"/>
                </a:solidFill>
                <a:latin typeface="HGP創英角ｺﾞｼｯｸUB" pitchFamily="50" charset="-128"/>
                <a:ea typeface="HGP創英角ｺﾞｼｯｸUB" pitchFamily="50" charset="-128"/>
              </a:rPr>
              <a:t>上記条件に合っていても教室機器と合わない仕様のため、投影できない場合があります</a:t>
            </a:r>
            <a:br>
              <a:rPr lang="ja-JP" altLang="en-US" sz="1600" b="0">
                <a:solidFill>
                  <a:schemeClr val="tx1"/>
                </a:solidFill>
                <a:latin typeface="HGP創英角ｺﾞｼｯｸUB" pitchFamily="50" charset="-128"/>
                <a:ea typeface="HGP創英角ｺﾞｼｯｸUB" pitchFamily="50" charset="-128"/>
              </a:rPr>
            </a:br>
            <a:r>
              <a:rPr lang="en-US" altLang="ja-JP" sz="1600" b="0">
                <a:solidFill>
                  <a:schemeClr val="tx1"/>
                </a:solidFill>
                <a:latin typeface="HGP創英角ｺﾞｼｯｸUB" pitchFamily="50" charset="-128"/>
                <a:ea typeface="HGP創英角ｺﾞｼｯｸUB" pitchFamily="50" charset="-128"/>
              </a:rPr>
              <a:t>※</a:t>
            </a:r>
            <a:r>
              <a:rPr lang="ja-JP" altLang="en-US" sz="1600" b="0">
                <a:latin typeface="HGP創英角ｺﾞｼｯｸUB" pitchFamily="50" charset="-128"/>
                <a:ea typeface="HGP創英角ｺﾞｼｯｸUB" pitchFamily="50" charset="-128"/>
              </a:rPr>
              <a:t>解像度の変更はご自身でお願いいたします</a:t>
            </a:r>
            <a:r>
              <a:rPr lang="ja-JP" altLang="en-US" sz="1600" b="0">
                <a:solidFill>
                  <a:schemeClr val="tx1"/>
                </a:solidFill>
                <a:latin typeface="HGP創英角ｺﾞｼｯｸUB" pitchFamily="50" charset="-128"/>
                <a:ea typeface="HGP創英角ｺﾞｼｯｸUB" pitchFamily="50" charset="-128"/>
              </a:rPr>
              <a:t/>
            </a:r>
            <a:br>
              <a:rPr lang="ja-JP" altLang="en-US" sz="1600" b="0">
                <a:solidFill>
                  <a:schemeClr val="tx1"/>
                </a:solidFill>
                <a:latin typeface="HGP創英角ｺﾞｼｯｸUB" pitchFamily="50" charset="-128"/>
                <a:ea typeface="HGP創英角ｺﾞｼｯｸUB" pitchFamily="50" charset="-128"/>
              </a:rPr>
            </a:br>
            <a:r>
              <a:rPr lang="en-US" altLang="ja-JP" sz="1600" b="0">
                <a:solidFill>
                  <a:schemeClr val="tx1"/>
                </a:solidFill>
                <a:latin typeface="HGP創英角ｺﾞｼｯｸUB" pitchFamily="50" charset="-128"/>
                <a:ea typeface="HGP創英角ｺﾞｼｯｸUB" pitchFamily="50" charset="-128"/>
              </a:rPr>
              <a:t>※</a:t>
            </a:r>
            <a:r>
              <a:rPr lang="ja-JP" altLang="en-US" sz="1600" b="0">
                <a:solidFill>
                  <a:schemeClr val="tx1"/>
                </a:solidFill>
                <a:latin typeface="HGP創英角ｺﾞｼｯｸUB" pitchFamily="50" charset="-128"/>
                <a:ea typeface="HGP創英角ｺﾞｼｯｸUB" pitchFamily="50" charset="-128"/>
              </a:rPr>
              <a:t>外部出力に対し本体は基本的に自動認識します</a:t>
            </a:r>
            <a:br>
              <a:rPr lang="ja-JP" altLang="en-US" sz="1600" b="0">
                <a:solidFill>
                  <a:schemeClr val="tx1"/>
                </a:solidFill>
                <a:latin typeface="HGP創英角ｺﾞｼｯｸUB" pitchFamily="50" charset="-128"/>
                <a:ea typeface="HGP創英角ｺﾞｼｯｸUB" pitchFamily="50" charset="-128"/>
              </a:rPr>
            </a:br>
            <a:r>
              <a:rPr lang="en-US" altLang="ja-JP" sz="1600" b="0">
                <a:solidFill>
                  <a:schemeClr val="tx1"/>
                </a:solidFill>
                <a:latin typeface="HGP創英角ｺﾞｼｯｸUB" pitchFamily="50" charset="-128"/>
                <a:ea typeface="HGP創英角ｺﾞｼｯｸUB" pitchFamily="50" charset="-128"/>
              </a:rPr>
              <a:t>※</a:t>
            </a:r>
            <a:r>
              <a:rPr lang="ja-JP" altLang="en-US" sz="1600" b="0">
                <a:solidFill>
                  <a:schemeClr val="tx1"/>
                </a:solidFill>
                <a:latin typeface="HGP創英角ｺﾞｼｯｸUB" pitchFamily="50" charset="-128"/>
                <a:ea typeface="HGP創英角ｺﾞｼｯｸUB" pitchFamily="50" charset="-128"/>
              </a:rPr>
              <a:t>ｉＰａｄ、ｉＰｈｏｎｅは機種により外部出力に対応していません</a:t>
            </a:r>
            <a:br>
              <a:rPr lang="ja-JP" altLang="en-US" sz="1600" b="0">
                <a:solidFill>
                  <a:schemeClr val="tx1"/>
                </a:solidFill>
                <a:latin typeface="HGP創英角ｺﾞｼｯｸUB" pitchFamily="50" charset="-128"/>
                <a:ea typeface="HGP創英角ｺﾞｼｯｸUB" pitchFamily="50" charset="-128"/>
              </a:rPr>
            </a:br>
            <a:r>
              <a:rPr lang="ja-JP" altLang="en-US" sz="1600" b="0">
                <a:solidFill>
                  <a:schemeClr val="tx1"/>
                </a:solidFill>
                <a:latin typeface="HGP創英角ｺﾞｼｯｸUB" pitchFamily="50" charset="-128"/>
                <a:ea typeface="HGP創英角ｺﾞｼｯｸUB" pitchFamily="50" charset="-128"/>
              </a:rPr>
              <a:t>　 ミラーリング可能な機種 ： それぞれｉＰａｄ２以降 ｉＰｈｏｎｅ４Ｓ以降（２０１２年３月現在）</a:t>
            </a:r>
          </a:p>
        </p:txBody>
      </p:sp>
      <p:pic>
        <p:nvPicPr>
          <p:cNvPr id="35849" name="Picture 16" descr="GXD-L52H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4750" y="3314700"/>
            <a:ext cx="936625"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0" name="Picture 17" descr="ma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2988" y="2738438"/>
            <a:ext cx="1439862"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1" name="Picture 19" descr="VPL-CX1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00938" y="2971800"/>
            <a:ext cx="1031875"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2" name="AutoShape 20"/>
          <p:cNvSpPr>
            <a:spLocks noChangeArrowheads="1"/>
          </p:cNvSpPr>
          <p:nvPr/>
        </p:nvSpPr>
        <p:spPr bwMode="auto">
          <a:xfrm rot="2100000">
            <a:off x="6948488" y="3602038"/>
            <a:ext cx="503237" cy="215900"/>
          </a:xfrm>
          <a:prstGeom prst="rightArrow">
            <a:avLst>
              <a:gd name="adj1" fmla="val 50000"/>
              <a:gd name="adj2" fmla="val 58272"/>
            </a:avLst>
          </a:prstGeom>
          <a:solidFill>
            <a:schemeClr val="accent1"/>
          </a:solidFill>
          <a:ln w="9525">
            <a:solidFill>
              <a:schemeClr val="tx1"/>
            </a:solidFill>
            <a:miter lim="800000"/>
            <a:headEnd/>
            <a:tailEnd/>
          </a:ln>
        </p:spPr>
        <p:txBody>
          <a:bodyPr wrap="none" anchor="ctr"/>
          <a:lstStyle/>
          <a:p>
            <a:pPr>
              <a:spcBef>
                <a:spcPct val="50000"/>
              </a:spcBef>
            </a:pPr>
            <a:endParaRPr lang="ja-JP" altLang="en-US">
              <a:ea typeface="HGP創英角ｺﾞｼｯｸUB" pitchFamily="50" charset="-128"/>
            </a:endParaRPr>
          </a:p>
        </p:txBody>
      </p:sp>
      <p:sp>
        <p:nvSpPr>
          <p:cNvPr id="35853" name="AutoShape 21"/>
          <p:cNvSpPr>
            <a:spLocks noChangeArrowheads="1"/>
          </p:cNvSpPr>
          <p:nvPr/>
        </p:nvSpPr>
        <p:spPr bwMode="auto">
          <a:xfrm rot="-2400000">
            <a:off x="6948488" y="3098800"/>
            <a:ext cx="503237" cy="215900"/>
          </a:xfrm>
          <a:prstGeom prst="rightArrow">
            <a:avLst>
              <a:gd name="adj1" fmla="val 50000"/>
              <a:gd name="adj2" fmla="val 58272"/>
            </a:avLst>
          </a:prstGeom>
          <a:solidFill>
            <a:schemeClr val="accent1"/>
          </a:solidFill>
          <a:ln w="9525">
            <a:solidFill>
              <a:schemeClr val="tx1"/>
            </a:solidFill>
            <a:miter lim="800000"/>
            <a:headEnd/>
            <a:tailEnd/>
          </a:ln>
        </p:spPr>
        <p:txBody>
          <a:bodyPr wrap="none" anchor="ctr"/>
          <a:lstStyle/>
          <a:p>
            <a:pPr>
              <a:spcBef>
                <a:spcPct val="50000"/>
              </a:spcBef>
            </a:pPr>
            <a:endParaRPr lang="ja-JP" altLang="en-US">
              <a:ea typeface="HGP創英角ｺﾞｼｯｸUB" pitchFamily="50" charset="-128"/>
            </a:endParaRPr>
          </a:p>
        </p:txBody>
      </p:sp>
      <p:sp>
        <p:nvSpPr>
          <p:cNvPr id="35854" name="Line 22"/>
          <p:cNvSpPr>
            <a:spLocks noChangeShapeType="1"/>
          </p:cNvSpPr>
          <p:nvPr/>
        </p:nvSpPr>
        <p:spPr bwMode="auto">
          <a:xfrm>
            <a:off x="4284663" y="4178300"/>
            <a:ext cx="0" cy="36036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855" name="Line 23"/>
          <p:cNvSpPr>
            <a:spLocks noChangeShapeType="1"/>
          </p:cNvSpPr>
          <p:nvPr/>
        </p:nvSpPr>
        <p:spPr bwMode="auto">
          <a:xfrm>
            <a:off x="8459788" y="4178300"/>
            <a:ext cx="0" cy="36036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856" name="Line 24"/>
          <p:cNvSpPr>
            <a:spLocks noChangeShapeType="1"/>
          </p:cNvSpPr>
          <p:nvPr/>
        </p:nvSpPr>
        <p:spPr bwMode="auto">
          <a:xfrm>
            <a:off x="7019925" y="4430713"/>
            <a:ext cx="144145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35857" name="Line 25"/>
          <p:cNvSpPr>
            <a:spLocks noChangeShapeType="1"/>
          </p:cNvSpPr>
          <p:nvPr/>
        </p:nvSpPr>
        <p:spPr bwMode="auto">
          <a:xfrm flipH="1">
            <a:off x="4284663" y="4430713"/>
            <a:ext cx="1150937"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35858" name="Text Box 26"/>
          <p:cNvSpPr txBox="1">
            <a:spLocks noChangeArrowheads="1"/>
          </p:cNvSpPr>
          <p:nvPr/>
        </p:nvSpPr>
        <p:spPr bwMode="auto">
          <a:xfrm>
            <a:off x="5435600" y="4214813"/>
            <a:ext cx="15843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ja-JP" altLang="en-US" sz="1800" b="0">
                <a:solidFill>
                  <a:schemeClr val="tx1"/>
                </a:solidFill>
                <a:ea typeface="HGP創英角ｺﾞｼｯｸUB" pitchFamily="50" charset="-128"/>
              </a:rPr>
              <a:t>大学標準仕様</a:t>
            </a:r>
          </a:p>
        </p:txBody>
      </p:sp>
      <p:pic>
        <p:nvPicPr>
          <p:cNvPr id="35859" name="Picture 27" descr="2l25xxh_im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84663" y="3251200"/>
            <a:ext cx="25923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60" name="Picture 22" descr="111005_iphone4s_0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19250" y="3457575"/>
            <a:ext cx="93662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61" name="Picture 23" descr="apple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5650" y="3457575"/>
            <a:ext cx="8636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62" name="Line 22"/>
          <p:cNvSpPr>
            <a:spLocks noChangeShapeType="1"/>
          </p:cNvSpPr>
          <p:nvPr/>
        </p:nvSpPr>
        <p:spPr bwMode="auto">
          <a:xfrm>
            <a:off x="971550" y="4178300"/>
            <a:ext cx="0" cy="36036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863" name="Line 25"/>
          <p:cNvSpPr>
            <a:spLocks noChangeShapeType="1"/>
          </p:cNvSpPr>
          <p:nvPr/>
        </p:nvSpPr>
        <p:spPr bwMode="auto">
          <a:xfrm flipH="1">
            <a:off x="971550" y="4430713"/>
            <a:ext cx="936625"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35864" name="Line 24"/>
          <p:cNvSpPr>
            <a:spLocks noChangeShapeType="1"/>
          </p:cNvSpPr>
          <p:nvPr/>
        </p:nvSpPr>
        <p:spPr bwMode="auto">
          <a:xfrm>
            <a:off x="3419475" y="4430713"/>
            <a:ext cx="865188"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35865" name="Text Box 26"/>
          <p:cNvSpPr txBox="1">
            <a:spLocks noChangeArrowheads="1"/>
          </p:cNvSpPr>
          <p:nvPr/>
        </p:nvSpPr>
        <p:spPr bwMode="auto">
          <a:xfrm>
            <a:off x="1908175" y="4214813"/>
            <a:ext cx="15843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ja-JP" altLang="en-US" sz="1800" b="0">
                <a:solidFill>
                  <a:schemeClr val="tx1"/>
                </a:solidFill>
                <a:ea typeface="HGP創英角ｺﾞｼｯｸUB" pitchFamily="50" charset="-128"/>
              </a:rPr>
              <a:t>持ち込み機器</a:t>
            </a:r>
          </a:p>
        </p:txBody>
      </p:sp>
      <p:sp>
        <p:nvSpPr>
          <p:cNvPr id="35866" name="Text Box 28"/>
          <p:cNvSpPr txBox="1">
            <a:spLocks noChangeArrowheads="1"/>
          </p:cNvSpPr>
          <p:nvPr/>
        </p:nvSpPr>
        <p:spPr bwMode="auto">
          <a:xfrm>
            <a:off x="2771775" y="3668713"/>
            <a:ext cx="1319213" cy="33655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r>
              <a:rPr lang="ja-JP" altLang="en-US" sz="1600"/>
              <a:t>変換ケーブル</a:t>
            </a:r>
          </a:p>
        </p:txBody>
      </p:sp>
      <p:sp>
        <p:nvSpPr>
          <p:cNvPr id="35867" name="Rectangle 6"/>
          <p:cNvSpPr txBox="1">
            <a:spLocks noChangeArrowheads="1"/>
          </p:cNvSpPr>
          <p:nvPr/>
        </p:nvSpPr>
        <p:spPr bwMode="auto">
          <a:xfrm>
            <a:off x="0" y="6381750"/>
            <a:ext cx="5397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algn="r" eaLnBrk="1" hangingPunct="1"/>
            <a:fld id="{A7F09F46-CA28-4656-B1CC-CB16F6704C62}" type="slidenum">
              <a:rPr lang="en-US" altLang="ja-JP" sz="1400" b="0">
                <a:solidFill>
                  <a:schemeClr val="tx1"/>
                </a:solidFill>
                <a:latin typeface="Meiryo UI" pitchFamily="50" charset="-128"/>
                <a:ea typeface="Meiryo UI" pitchFamily="50" charset="-128"/>
                <a:cs typeface="Meiryo UI" pitchFamily="50" charset="-128"/>
              </a:rPr>
              <a:pPr algn="r" eaLnBrk="1" hangingPunct="1"/>
              <a:t>33</a:t>
            </a:fld>
            <a:endParaRPr lang="en-US" altLang="ja-JP" sz="1400" b="0">
              <a:solidFill>
                <a:schemeClr val="tx1"/>
              </a:solidFill>
              <a:latin typeface="Meiryo UI" pitchFamily="50" charset="-128"/>
              <a:ea typeface="Meiryo UI" pitchFamily="50" charset="-128"/>
              <a:cs typeface="Meiryo UI" pitchFamily="50" charset="-128"/>
            </a:endParaRPr>
          </a:p>
        </p:txBody>
      </p:sp>
      <p:sp>
        <p:nvSpPr>
          <p:cNvPr id="31" name="Text Box 5"/>
          <p:cNvSpPr txBox="1">
            <a:spLocks noChangeArrowheads="1"/>
          </p:cNvSpPr>
          <p:nvPr/>
        </p:nvSpPr>
        <p:spPr bwMode="auto">
          <a:xfrm>
            <a:off x="5083175" y="6424613"/>
            <a:ext cx="4060825" cy="244475"/>
          </a:xfrm>
          <a:prstGeom prst="rect">
            <a:avLst/>
          </a:prstGeom>
          <a:noFill/>
          <a:ln w="0">
            <a:noFill/>
            <a:miter lim="800000"/>
            <a:headEnd/>
            <a:tailEnd/>
          </a:ln>
          <a:effectLst/>
        </p:spPr>
        <p:txBody>
          <a:bodyPr>
            <a:spAutoFit/>
          </a:bodyPr>
          <a:lstStyle>
            <a:lvl1pPr eaLnBrk="0" hangingPunct="0">
              <a:defRPr kumimoji="1" sz="2000" b="1">
                <a:solidFill>
                  <a:srgbClr val="FF0000"/>
                </a:solidFill>
                <a:latin typeface="Arial" charset="0"/>
                <a:ea typeface="HGP創英角ｺﾞｼｯｸUB" pitchFamily="50" charset="-128"/>
              </a:defRPr>
            </a:lvl1pPr>
            <a:lvl2pPr marL="742950" indent="-285750" eaLnBrk="0" hangingPunct="0">
              <a:defRPr kumimoji="1" sz="2000" b="1">
                <a:solidFill>
                  <a:srgbClr val="FF0000"/>
                </a:solidFill>
                <a:latin typeface="Arial" charset="0"/>
                <a:ea typeface="HGP創英角ｺﾞｼｯｸUB" pitchFamily="50" charset="-128"/>
              </a:defRPr>
            </a:lvl2pPr>
            <a:lvl3pPr marL="1143000" indent="-228600" eaLnBrk="0" hangingPunct="0">
              <a:defRPr kumimoji="1" sz="2000" b="1">
                <a:solidFill>
                  <a:srgbClr val="FF0000"/>
                </a:solidFill>
                <a:latin typeface="Arial" charset="0"/>
                <a:ea typeface="HGP創英角ｺﾞｼｯｸUB" pitchFamily="50" charset="-128"/>
              </a:defRPr>
            </a:lvl3pPr>
            <a:lvl4pPr marL="1600200" indent="-228600" eaLnBrk="0" hangingPunct="0">
              <a:defRPr kumimoji="1" sz="2000" b="1">
                <a:solidFill>
                  <a:srgbClr val="FF0000"/>
                </a:solidFill>
                <a:latin typeface="Arial" charset="0"/>
                <a:ea typeface="HGP創英角ｺﾞｼｯｸUB" pitchFamily="50" charset="-128"/>
              </a:defRPr>
            </a:lvl4pPr>
            <a:lvl5pPr marL="2057400" indent="-228600" eaLnBrk="0" hangingPunct="0">
              <a:defRPr kumimoji="1" sz="2000" b="1">
                <a:solidFill>
                  <a:srgbClr val="FF0000"/>
                </a:solidFill>
                <a:latin typeface="Arial" charset="0"/>
                <a:ea typeface="HGP創英角ｺﾞｼｯｸUB" pitchFamily="50" charset="-128"/>
              </a:defRPr>
            </a:lvl5pPr>
            <a:lvl6pPr marL="25146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6pPr>
            <a:lvl7pPr marL="29718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7pPr>
            <a:lvl8pPr marL="34290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8pPr>
            <a:lvl9pPr marL="38862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9pPr>
          </a:lstStyle>
          <a:p>
            <a:pPr algn="ctr" eaLnBrk="1" hangingPunct="1">
              <a:defRPr/>
            </a:pPr>
            <a:r>
              <a:rPr lang="en-US" altLang="ja-JP" sz="1000" b="0" dirty="0">
                <a:solidFill>
                  <a:schemeClr val="tx1">
                    <a:lumMod val="75000"/>
                    <a:lumOff val="25000"/>
                  </a:schemeClr>
                </a:solidFill>
                <a:latin typeface="Meiryo UI" pitchFamily="50" charset="-128"/>
                <a:ea typeface="Meiryo UI" pitchFamily="50" charset="-128"/>
                <a:cs typeface="Meiryo UI" pitchFamily="50" charset="-128"/>
              </a:rPr>
              <a:t>Copyright (C) </a:t>
            </a:r>
            <a:r>
              <a:rPr lang="en-US" altLang="ja-JP" sz="1000" b="0" dirty="0" smtClean="0">
                <a:solidFill>
                  <a:schemeClr val="tx1">
                    <a:lumMod val="75000"/>
                    <a:lumOff val="25000"/>
                  </a:schemeClr>
                </a:solidFill>
                <a:latin typeface="Meiryo UI" pitchFamily="50" charset="-128"/>
                <a:ea typeface="Meiryo UI" pitchFamily="50" charset="-128"/>
                <a:cs typeface="Meiryo UI" pitchFamily="50" charset="-128"/>
              </a:rPr>
              <a:t>2013, </a:t>
            </a:r>
            <a:r>
              <a:rPr lang="en-US" altLang="ja-JP" sz="1000" b="0" dirty="0">
                <a:solidFill>
                  <a:schemeClr val="tx1">
                    <a:lumMod val="75000"/>
                    <a:lumOff val="25000"/>
                  </a:schemeClr>
                </a:solidFill>
                <a:latin typeface="Meiryo UI" pitchFamily="50" charset="-128"/>
                <a:ea typeface="Meiryo UI" pitchFamily="50" charset="-128"/>
                <a:cs typeface="Meiryo UI" pitchFamily="50" charset="-128"/>
              </a:rPr>
              <a:t>WPO </a:t>
            </a:r>
            <a:r>
              <a:rPr lang="en-US" altLang="ja-JP" sz="1000" b="0" dirty="0" smtClean="0">
                <a:solidFill>
                  <a:schemeClr val="tx1">
                    <a:lumMod val="75000"/>
                    <a:lumOff val="25000"/>
                  </a:schemeClr>
                </a:solidFill>
                <a:latin typeface="Meiryo UI" pitchFamily="50" charset="-128"/>
                <a:ea typeface="Meiryo UI" pitchFamily="50" charset="-128"/>
                <a:cs typeface="Meiryo UI" pitchFamily="50" charset="-128"/>
              </a:rPr>
              <a:t>AV</a:t>
            </a:r>
            <a:r>
              <a:rPr lang="ja-JP" altLang="en-US" sz="1000" b="0" dirty="0">
                <a:solidFill>
                  <a:schemeClr val="tx1">
                    <a:lumMod val="75000"/>
                    <a:lumOff val="25000"/>
                  </a:schemeClr>
                </a:solidFill>
                <a:latin typeface="Meiryo UI" pitchFamily="50" charset="-128"/>
                <a:ea typeface="Meiryo UI" pitchFamily="50" charset="-128"/>
                <a:cs typeface="Meiryo UI" pitchFamily="50" charset="-128"/>
              </a:rPr>
              <a:t> </a:t>
            </a:r>
            <a:r>
              <a:rPr lang="en-US" altLang="ja-JP" sz="1000" b="0" dirty="0" smtClean="0">
                <a:solidFill>
                  <a:schemeClr val="tx1">
                    <a:lumMod val="75000"/>
                    <a:lumOff val="25000"/>
                  </a:schemeClr>
                </a:solidFill>
                <a:latin typeface="Meiryo UI" pitchFamily="50" charset="-128"/>
                <a:ea typeface="Meiryo UI" pitchFamily="50" charset="-128"/>
                <a:cs typeface="Meiryo UI" pitchFamily="50" charset="-128"/>
              </a:rPr>
              <a:t>Support</a:t>
            </a:r>
            <a:r>
              <a:rPr lang="en-US" altLang="ja-JP" sz="1000" b="0" dirty="0">
                <a:solidFill>
                  <a:schemeClr val="tx1">
                    <a:lumMod val="75000"/>
                    <a:lumOff val="25000"/>
                  </a:schemeClr>
                </a:solidFill>
                <a:latin typeface="Meiryo UI" pitchFamily="50" charset="-128"/>
                <a:ea typeface="Meiryo UI" pitchFamily="50" charset="-128"/>
                <a:cs typeface="Meiryo UI" pitchFamily="50" charset="-128"/>
              </a:rPr>
              <a:t>. All rights reserved.</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5"/>
          <p:cNvSpPr>
            <a:spLocks noChangeArrowheads="1"/>
          </p:cNvSpPr>
          <p:nvPr/>
        </p:nvSpPr>
        <p:spPr bwMode="auto">
          <a:xfrm>
            <a:off x="250825" y="260350"/>
            <a:ext cx="8342313" cy="360363"/>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ja-JP" altLang="en-US" sz="2200" b="0">
                <a:solidFill>
                  <a:schemeClr val="tx1"/>
                </a:solidFill>
                <a:ea typeface="HGP創英角ｺﾞｼｯｸUB" pitchFamily="50" charset="-128"/>
              </a:rPr>
              <a:t>Ｖｉｃｔｏｒ製　ＤＶＤ／ＶＨＳ一体型プレイヤーの操作方法　</a:t>
            </a:r>
          </a:p>
        </p:txBody>
      </p:sp>
      <p:pic>
        <p:nvPicPr>
          <p:cNvPr id="36867" name="Picture 12" descr="kyoutu_av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2588" y="2152650"/>
            <a:ext cx="4432300" cy="113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13" descr="11g501_Rem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4313" y="1181100"/>
            <a:ext cx="2111375" cy="217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14" descr="11g501_Re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052513"/>
            <a:ext cx="896938" cy="245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Text Box 15"/>
          <p:cNvSpPr txBox="1">
            <a:spLocks noChangeArrowheads="1"/>
          </p:cNvSpPr>
          <p:nvPr/>
        </p:nvSpPr>
        <p:spPr bwMode="auto">
          <a:xfrm>
            <a:off x="7283450" y="1268413"/>
            <a:ext cx="762000" cy="276225"/>
          </a:xfrm>
          <a:prstGeom prst="rect">
            <a:avLst/>
          </a:prstGeom>
          <a:solidFill>
            <a:srgbClr val="FFFF00"/>
          </a:solidFill>
          <a:ln w="12700">
            <a:solidFill>
              <a:srgbClr val="000000"/>
            </a:solidFill>
            <a:miter lim="800000"/>
            <a:headEnd/>
            <a:tailEnd/>
          </a:ln>
        </p:spPr>
        <p:txBody>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ja-JP" altLang="en-US" sz="1100">
                <a:solidFill>
                  <a:schemeClr val="tx1"/>
                </a:solidFill>
                <a:ea typeface="HGP創英角ｺﾞｼｯｸUB" pitchFamily="50" charset="-128"/>
              </a:rPr>
              <a:t>切替選択</a:t>
            </a:r>
          </a:p>
        </p:txBody>
      </p:sp>
      <p:sp>
        <p:nvSpPr>
          <p:cNvPr id="37896" name="AutoShape 16"/>
          <p:cNvSpPr>
            <a:spLocks noChangeArrowheads="1"/>
          </p:cNvSpPr>
          <p:nvPr/>
        </p:nvSpPr>
        <p:spPr bwMode="auto">
          <a:xfrm rot="10800000">
            <a:off x="7386638" y="1628775"/>
            <a:ext cx="185737" cy="161925"/>
          </a:xfrm>
          <a:prstGeom prst="triangle">
            <a:avLst>
              <a:gd name="adj" fmla="val 50000"/>
            </a:avLst>
          </a:prstGeom>
          <a:solidFill>
            <a:srgbClr val="FF0000"/>
          </a:solidFill>
          <a:ln w="38100">
            <a:solidFill>
              <a:srgbClr val="FF0000"/>
            </a:solidFill>
            <a:miter lim="800000"/>
            <a:headEnd/>
            <a:tailEnd/>
          </a:ln>
          <a:effectLst>
            <a:glow rad="38100">
              <a:schemeClr val="bg1"/>
            </a:glow>
          </a:effectLst>
        </p:spPr>
        <p:txBody>
          <a:bodyPr rot="10800000"/>
          <a:lstStyle/>
          <a:p>
            <a:pPr>
              <a:spcBef>
                <a:spcPct val="50000"/>
              </a:spcBef>
              <a:defRPr/>
            </a:pPr>
            <a:endParaRPr lang="ja-JP" altLang="en-US">
              <a:ea typeface="HGP創英角ｺﾞｼｯｸUB" pitchFamily="50" charset="-128"/>
            </a:endParaRPr>
          </a:p>
        </p:txBody>
      </p:sp>
      <p:pic>
        <p:nvPicPr>
          <p:cNvPr id="36874" name="Picture 17" descr="DVD表示DIS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2225" y="3644900"/>
            <a:ext cx="2416175" cy="18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5" name="Picture 18" descr="DVD表示VC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5375" y="4221163"/>
            <a:ext cx="24479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6" name="Picture 19" descr="DVD操作部"/>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750" y="3878263"/>
            <a:ext cx="2663825" cy="199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0" name="Line 5"/>
          <p:cNvSpPr>
            <a:spLocks noChangeShapeType="1"/>
          </p:cNvSpPr>
          <p:nvPr/>
        </p:nvSpPr>
        <p:spPr bwMode="auto">
          <a:xfrm flipH="1">
            <a:off x="1835150" y="3213100"/>
            <a:ext cx="647700" cy="1584325"/>
          </a:xfrm>
          <a:prstGeom prst="line">
            <a:avLst/>
          </a:prstGeom>
          <a:noFill/>
          <a:ln w="38100">
            <a:solidFill>
              <a:srgbClr val="0000FF"/>
            </a:solidFill>
            <a:round/>
            <a:headEnd/>
            <a:tailEnd type="triangle" w="med" len="med"/>
          </a:ln>
          <a:effectLst>
            <a:glow rad="38100">
              <a:schemeClr val="bg1"/>
            </a:glow>
          </a:effectLst>
          <a:extLst>
            <a:ext uri="{909E8E84-426E-40DD-AFC4-6F175D3DCCD1}">
              <a14:hiddenFill xmlns:a14="http://schemas.microsoft.com/office/drawing/2010/main">
                <a:noFill/>
              </a14:hiddenFill>
            </a:ext>
          </a:extLst>
        </p:spPr>
        <p:txBody>
          <a:bodyPr>
            <a:spAutoFit/>
          </a:bodyPr>
          <a:lstStyle/>
          <a:p>
            <a:pPr>
              <a:defRPr/>
            </a:pPr>
            <a:endParaRPr lang="ja-JP" altLang="en-US">
              <a:ea typeface="ＭＳ Ｐゴシック" charset="-128"/>
            </a:endParaRPr>
          </a:p>
        </p:txBody>
      </p:sp>
      <p:sp>
        <p:nvSpPr>
          <p:cNvPr id="37901" name="Oval 20"/>
          <p:cNvSpPr>
            <a:spLocks noChangeArrowheads="1"/>
          </p:cNvSpPr>
          <p:nvPr/>
        </p:nvSpPr>
        <p:spPr bwMode="auto">
          <a:xfrm>
            <a:off x="2171700" y="2632075"/>
            <a:ext cx="1104900" cy="555625"/>
          </a:xfrm>
          <a:prstGeom prst="ellipse">
            <a:avLst/>
          </a:prstGeom>
          <a:noFill/>
          <a:ln w="38100" algn="ctr">
            <a:solidFill>
              <a:srgbClr val="0000FF"/>
            </a:solidFill>
            <a:round/>
            <a:headEnd/>
            <a:tailEnd/>
          </a:ln>
          <a:effectLst>
            <a:glow rad="38100">
              <a:schemeClr val="bg1"/>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nchor="ctr">
            <a:spAutoFit/>
          </a:bodyPr>
          <a:lstStyle/>
          <a:p>
            <a:pPr>
              <a:spcBef>
                <a:spcPct val="50000"/>
              </a:spcBef>
              <a:defRPr/>
            </a:pPr>
            <a:endParaRPr lang="ja-JP" altLang="en-US">
              <a:ea typeface="HGP創英角ｺﾞｼｯｸUB" pitchFamily="50" charset="-128"/>
            </a:endParaRPr>
          </a:p>
        </p:txBody>
      </p:sp>
      <p:sp>
        <p:nvSpPr>
          <p:cNvPr id="37902" name="AutoShape 21"/>
          <p:cNvSpPr>
            <a:spLocks noChangeArrowheads="1"/>
          </p:cNvSpPr>
          <p:nvPr/>
        </p:nvSpPr>
        <p:spPr bwMode="auto">
          <a:xfrm rot="10800000">
            <a:off x="7715250" y="1628775"/>
            <a:ext cx="185738" cy="161925"/>
          </a:xfrm>
          <a:prstGeom prst="triangle">
            <a:avLst>
              <a:gd name="adj" fmla="val 50000"/>
            </a:avLst>
          </a:prstGeom>
          <a:solidFill>
            <a:srgbClr val="FF0000"/>
          </a:solidFill>
          <a:ln w="38100">
            <a:solidFill>
              <a:srgbClr val="FF0000"/>
            </a:solidFill>
            <a:miter lim="800000"/>
            <a:headEnd/>
            <a:tailEnd/>
          </a:ln>
          <a:effectLst>
            <a:glow rad="38100">
              <a:schemeClr val="bg1"/>
            </a:glow>
          </a:effectLst>
        </p:spPr>
        <p:txBody>
          <a:bodyPr rot="10800000"/>
          <a:lstStyle/>
          <a:p>
            <a:pPr>
              <a:spcBef>
                <a:spcPct val="50000"/>
              </a:spcBef>
              <a:defRPr/>
            </a:pPr>
            <a:endParaRPr lang="ja-JP" altLang="en-US">
              <a:ea typeface="HGP創英角ｺﾞｼｯｸUB" pitchFamily="50" charset="-128"/>
            </a:endParaRPr>
          </a:p>
        </p:txBody>
      </p:sp>
      <p:sp>
        <p:nvSpPr>
          <p:cNvPr id="37903" name="Line 5"/>
          <p:cNvSpPr>
            <a:spLocks noChangeShapeType="1"/>
          </p:cNvSpPr>
          <p:nvPr/>
        </p:nvSpPr>
        <p:spPr bwMode="auto">
          <a:xfrm>
            <a:off x="3924300" y="2997200"/>
            <a:ext cx="1223963" cy="1655763"/>
          </a:xfrm>
          <a:prstGeom prst="line">
            <a:avLst/>
          </a:prstGeom>
          <a:noFill/>
          <a:ln w="38100">
            <a:solidFill>
              <a:srgbClr val="00FF00"/>
            </a:solidFill>
            <a:round/>
            <a:headEnd/>
            <a:tailEnd type="triangle" w="med" len="med"/>
          </a:ln>
          <a:effectLst>
            <a:glow rad="38100">
              <a:schemeClr val="bg1"/>
            </a:glow>
          </a:effectLst>
          <a:extLst>
            <a:ext uri="{909E8E84-426E-40DD-AFC4-6F175D3DCCD1}">
              <a14:hiddenFill xmlns:a14="http://schemas.microsoft.com/office/drawing/2010/main">
                <a:noFill/>
              </a14:hiddenFill>
            </a:ext>
          </a:extLst>
        </p:spPr>
        <p:txBody>
          <a:bodyPr>
            <a:spAutoFit/>
          </a:bodyPr>
          <a:lstStyle/>
          <a:p>
            <a:pPr>
              <a:defRPr/>
            </a:pPr>
            <a:endParaRPr lang="ja-JP" altLang="en-US">
              <a:ea typeface="ＭＳ Ｐゴシック" charset="-128"/>
            </a:endParaRPr>
          </a:p>
        </p:txBody>
      </p:sp>
      <p:sp>
        <p:nvSpPr>
          <p:cNvPr id="37904" name="Line 5"/>
          <p:cNvSpPr>
            <a:spLocks noChangeShapeType="1"/>
          </p:cNvSpPr>
          <p:nvPr/>
        </p:nvSpPr>
        <p:spPr bwMode="auto">
          <a:xfrm>
            <a:off x="3924300" y="2997200"/>
            <a:ext cx="3024188" cy="1439863"/>
          </a:xfrm>
          <a:prstGeom prst="line">
            <a:avLst/>
          </a:prstGeom>
          <a:noFill/>
          <a:ln w="38100">
            <a:solidFill>
              <a:srgbClr val="00FF00"/>
            </a:solidFill>
            <a:round/>
            <a:headEnd/>
            <a:tailEnd type="triangle" w="med" len="med"/>
          </a:ln>
          <a:effectLst>
            <a:glow rad="38100">
              <a:schemeClr val="bg1"/>
            </a:glow>
          </a:effectLst>
          <a:extLst>
            <a:ext uri="{909E8E84-426E-40DD-AFC4-6F175D3DCCD1}">
              <a14:hiddenFill xmlns:a14="http://schemas.microsoft.com/office/drawing/2010/main">
                <a:noFill/>
              </a14:hiddenFill>
            </a:ext>
          </a:extLst>
        </p:spPr>
        <p:txBody>
          <a:bodyPr>
            <a:spAutoFit/>
          </a:bodyPr>
          <a:lstStyle/>
          <a:p>
            <a:pPr>
              <a:defRPr/>
            </a:pPr>
            <a:endParaRPr lang="ja-JP" altLang="en-US">
              <a:ea typeface="ＭＳ Ｐゴシック" charset="-128"/>
            </a:endParaRPr>
          </a:p>
        </p:txBody>
      </p:sp>
      <p:sp>
        <p:nvSpPr>
          <p:cNvPr id="36892" name="Text Box 30"/>
          <p:cNvSpPr txBox="1">
            <a:spLocks noChangeArrowheads="1"/>
          </p:cNvSpPr>
          <p:nvPr/>
        </p:nvSpPr>
        <p:spPr bwMode="auto">
          <a:xfrm>
            <a:off x="6264275" y="5516563"/>
            <a:ext cx="2555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algn="ctr" eaLnBrk="1" hangingPunct="1">
              <a:spcBef>
                <a:spcPct val="50000"/>
              </a:spcBef>
            </a:pPr>
            <a:r>
              <a:rPr lang="ja-JP" altLang="en-US" sz="1400" b="0">
                <a:solidFill>
                  <a:schemeClr val="tx1"/>
                </a:solidFill>
                <a:latin typeface="HGP創英角ｺﾞｼｯｸUB" pitchFamily="50" charset="-128"/>
                <a:ea typeface="HGP創英角ｺﾞｼｯｸUB" pitchFamily="50" charset="-128"/>
              </a:rPr>
              <a:t>ＤＶＤ動作時の表示は　“</a:t>
            </a:r>
            <a:r>
              <a:rPr lang="ja-JP" altLang="en-US" sz="1400" b="0">
                <a:latin typeface="HGP創英角ｺﾞｼｯｸUB" pitchFamily="50" charset="-128"/>
                <a:ea typeface="HGP創英角ｺﾞｼｯｸUB" pitchFamily="50" charset="-128"/>
              </a:rPr>
              <a:t>ＤＶＤ</a:t>
            </a:r>
            <a:r>
              <a:rPr lang="ja-JP" altLang="en-US" sz="1400" b="0">
                <a:solidFill>
                  <a:schemeClr val="tx1"/>
                </a:solidFill>
                <a:latin typeface="HGP創英角ｺﾞｼｯｸUB" pitchFamily="50" charset="-128"/>
                <a:ea typeface="HGP創英角ｺﾞｼｯｸUB" pitchFamily="50" charset="-128"/>
              </a:rPr>
              <a:t>”</a:t>
            </a:r>
          </a:p>
        </p:txBody>
      </p:sp>
      <p:sp>
        <p:nvSpPr>
          <p:cNvPr id="36893" name="Text Box 30"/>
          <p:cNvSpPr txBox="1">
            <a:spLocks noChangeArrowheads="1"/>
          </p:cNvSpPr>
          <p:nvPr/>
        </p:nvSpPr>
        <p:spPr bwMode="auto">
          <a:xfrm>
            <a:off x="3529013" y="6070600"/>
            <a:ext cx="26273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algn="ctr" eaLnBrk="1" hangingPunct="1">
              <a:spcBef>
                <a:spcPct val="50000"/>
              </a:spcBef>
            </a:pPr>
            <a:r>
              <a:rPr lang="ja-JP" altLang="en-US" sz="1400" b="0">
                <a:solidFill>
                  <a:schemeClr val="tx1"/>
                </a:solidFill>
                <a:latin typeface="HGP創英角ｺﾞｼｯｸUB" pitchFamily="50" charset="-128"/>
                <a:ea typeface="HGP創英角ｺﾞｼｯｸUB" pitchFamily="50" charset="-128"/>
              </a:rPr>
              <a:t>ＶＨＳ動作時の表示は　“</a:t>
            </a:r>
            <a:r>
              <a:rPr lang="ja-JP" altLang="en-US" sz="1400" b="0">
                <a:latin typeface="HGP創英角ｺﾞｼｯｸUB" pitchFamily="50" charset="-128"/>
                <a:ea typeface="HGP創英角ｺﾞｼｯｸUB" pitchFamily="50" charset="-128"/>
              </a:rPr>
              <a:t>ＶＣＲ</a:t>
            </a:r>
            <a:r>
              <a:rPr lang="ja-JP" altLang="en-US" sz="1400" b="0">
                <a:solidFill>
                  <a:schemeClr val="tx1"/>
                </a:solidFill>
                <a:latin typeface="HGP創英角ｺﾞｼｯｸUB" pitchFamily="50" charset="-128"/>
                <a:ea typeface="HGP創英角ｺﾞｼｯｸUB" pitchFamily="50" charset="-128"/>
              </a:rPr>
              <a:t>”</a:t>
            </a:r>
          </a:p>
        </p:txBody>
      </p:sp>
      <p:sp>
        <p:nvSpPr>
          <p:cNvPr id="14355" name="Oval 25"/>
          <p:cNvSpPr>
            <a:spLocks noChangeArrowheads="1"/>
          </p:cNvSpPr>
          <p:nvPr/>
        </p:nvSpPr>
        <p:spPr bwMode="auto">
          <a:xfrm>
            <a:off x="4787900" y="2636838"/>
            <a:ext cx="576263" cy="574675"/>
          </a:xfrm>
          <a:prstGeom prst="ellipse">
            <a:avLst/>
          </a:prstGeom>
          <a:noFill/>
          <a:ln w="38100" algn="ctr">
            <a:solidFill>
              <a:srgbClr val="FF0000"/>
            </a:solidFill>
            <a:round/>
            <a:headEnd/>
            <a:tailEnd/>
          </a:ln>
          <a:effectLst>
            <a:glow rad="38100">
              <a:schemeClr val="bg1"/>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nchor="ctr">
            <a:spAutoFit/>
          </a:bodyPr>
          <a:lstStyle/>
          <a:p>
            <a:pPr>
              <a:spcBef>
                <a:spcPct val="50000"/>
              </a:spcBef>
              <a:defRPr/>
            </a:pPr>
            <a:endParaRPr lang="ja-JP" altLang="en-US">
              <a:ea typeface="HGP創英角ｺﾞｼｯｸUB" pitchFamily="50" charset="-128"/>
            </a:endParaRPr>
          </a:p>
        </p:txBody>
      </p:sp>
      <p:sp>
        <p:nvSpPr>
          <p:cNvPr id="14356" name="Line 26"/>
          <p:cNvSpPr>
            <a:spLocks noChangeShapeType="1"/>
          </p:cNvSpPr>
          <p:nvPr/>
        </p:nvSpPr>
        <p:spPr bwMode="auto">
          <a:xfrm flipV="1">
            <a:off x="5364163" y="2060575"/>
            <a:ext cx="1800225" cy="647700"/>
          </a:xfrm>
          <a:prstGeom prst="line">
            <a:avLst/>
          </a:prstGeom>
          <a:noFill/>
          <a:ln w="38100">
            <a:solidFill>
              <a:srgbClr val="FF0000"/>
            </a:solidFill>
            <a:prstDash val="sysDot"/>
            <a:round/>
            <a:headEnd type="triangle" w="med" len="med"/>
            <a:tailEnd type="triangle" w="med" len="med"/>
          </a:ln>
          <a:effectLst>
            <a:glow rad="38100">
              <a:schemeClr val="bg1"/>
            </a:glow>
            <a:outerShdw dist="35921" dir="2700000" algn="ctr" rotWithShape="0">
              <a:schemeClr val="bg2"/>
            </a:outerShdw>
          </a:effectLst>
          <a:extLst>
            <a:ext uri="{909E8E84-426E-40DD-AFC4-6F175D3DCCD1}">
              <a14:hiddenFill xmlns:a14="http://schemas.microsoft.com/office/drawing/2010/main">
                <a:noFill/>
              </a14:hiddenFill>
            </a:ext>
          </a:extLst>
        </p:spPr>
        <p:txBody>
          <a:bodyPr>
            <a:spAutoFit/>
          </a:bodyPr>
          <a:lstStyle/>
          <a:p>
            <a:pPr>
              <a:defRPr/>
            </a:pPr>
            <a:endParaRPr lang="ja-JP" altLang="en-US">
              <a:ea typeface="ＭＳ Ｐゴシック" charset="-128"/>
            </a:endParaRPr>
          </a:p>
        </p:txBody>
      </p:sp>
      <p:sp>
        <p:nvSpPr>
          <p:cNvPr id="36900" name="Text Box 30"/>
          <p:cNvSpPr txBox="1">
            <a:spLocks noChangeArrowheads="1"/>
          </p:cNvSpPr>
          <p:nvPr/>
        </p:nvSpPr>
        <p:spPr bwMode="auto">
          <a:xfrm>
            <a:off x="5722938" y="2205038"/>
            <a:ext cx="1081087" cy="274637"/>
          </a:xfrm>
          <a:prstGeom prst="rect">
            <a:avLst/>
          </a:prstGeom>
          <a:solidFill>
            <a:srgbClr val="FF99CC"/>
          </a:solidFill>
          <a:ln w="12700" algn="ctr">
            <a:solidFill>
              <a:srgbClr val="000000"/>
            </a:solidFill>
            <a:miter lim="800000"/>
            <a:headEnd/>
            <a:tailEnd/>
          </a:ln>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algn="ctr" eaLnBrk="1" hangingPunct="1">
              <a:spcBef>
                <a:spcPct val="50000"/>
              </a:spcBef>
            </a:pPr>
            <a:r>
              <a:rPr lang="ja-JP" altLang="en-US" sz="1200" b="0">
                <a:latin typeface="HGP創英角ｺﾞｼｯｸUB" pitchFamily="50" charset="-128"/>
                <a:ea typeface="HGP創英角ｺﾞｼｯｸUB" pitchFamily="50" charset="-128"/>
              </a:rPr>
              <a:t>同じ機能です</a:t>
            </a:r>
          </a:p>
        </p:txBody>
      </p:sp>
      <p:sp>
        <p:nvSpPr>
          <p:cNvPr id="37910" name="Oval 28"/>
          <p:cNvSpPr>
            <a:spLocks noChangeArrowheads="1"/>
          </p:cNvSpPr>
          <p:nvPr/>
        </p:nvSpPr>
        <p:spPr bwMode="auto">
          <a:xfrm>
            <a:off x="611188" y="1655763"/>
            <a:ext cx="793750" cy="549275"/>
          </a:xfrm>
          <a:prstGeom prst="ellipse">
            <a:avLst/>
          </a:prstGeom>
          <a:noFill/>
          <a:ln w="38100" algn="ctr">
            <a:solidFill>
              <a:srgbClr val="0000FF"/>
            </a:solidFill>
            <a:round/>
            <a:headEnd/>
            <a:tailEnd/>
          </a:ln>
          <a:effectLst>
            <a:glow rad="38100">
              <a:schemeClr val="bg1"/>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nchor="ctr">
            <a:spAutoFit/>
          </a:bodyPr>
          <a:lstStyle/>
          <a:p>
            <a:pPr>
              <a:spcBef>
                <a:spcPct val="50000"/>
              </a:spcBef>
              <a:defRPr/>
            </a:pPr>
            <a:endParaRPr lang="ja-JP" altLang="en-US">
              <a:ea typeface="HGP創英角ｺﾞｼｯｸUB" pitchFamily="50" charset="-128"/>
            </a:endParaRPr>
          </a:p>
        </p:txBody>
      </p:sp>
      <p:sp>
        <p:nvSpPr>
          <p:cNvPr id="37911" name="Line 5"/>
          <p:cNvSpPr>
            <a:spLocks noChangeShapeType="1"/>
          </p:cNvSpPr>
          <p:nvPr/>
        </p:nvSpPr>
        <p:spPr bwMode="auto">
          <a:xfrm flipH="1" flipV="1">
            <a:off x="1258888" y="2205038"/>
            <a:ext cx="1009650" cy="576262"/>
          </a:xfrm>
          <a:prstGeom prst="line">
            <a:avLst/>
          </a:prstGeom>
          <a:noFill/>
          <a:ln w="38100">
            <a:solidFill>
              <a:srgbClr val="0000FF"/>
            </a:solidFill>
            <a:round/>
            <a:headEnd/>
            <a:tailEnd type="triangle" w="med" len="med"/>
          </a:ln>
          <a:effectLst>
            <a:glow rad="38100">
              <a:schemeClr val="bg1"/>
            </a:glow>
          </a:effectLst>
          <a:extLst>
            <a:ext uri="{909E8E84-426E-40DD-AFC4-6F175D3DCCD1}">
              <a14:hiddenFill xmlns:a14="http://schemas.microsoft.com/office/drawing/2010/main">
                <a:noFill/>
              </a14:hiddenFill>
            </a:ext>
          </a:extLst>
        </p:spPr>
        <p:txBody>
          <a:bodyPr>
            <a:spAutoFit/>
          </a:bodyPr>
          <a:lstStyle/>
          <a:p>
            <a:pPr>
              <a:defRPr/>
            </a:pPr>
            <a:endParaRPr lang="ja-JP" altLang="en-US">
              <a:ea typeface="ＭＳ Ｐゴシック" charset="-128"/>
            </a:endParaRPr>
          </a:p>
        </p:txBody>
      </p:sp>
      <p:sp>
        <p:nvSpPr>
          <p:cNvPr id="36907" name="Text Box 30"/>
          <p:cNvSpPr txBox="1">
            <a:spLocks noChangeArrowheads="1"/>
          </p:cNvSpPr>
          <p:nvPr/>
        </p:nvSpPr>
        <p:spPr bwMode="auto">
          <a:xfrm>
            <a:off x="1189038" y="2349500"/>
            <a:ext cx="1079500" cy="274638"/>
          </a:xfrm>
          <a:prstGeom prst="rect">
            <a:avLst/>
          </a:prstGeom>
          <a:solidFill>
            <a:srgbClr val="99CCFF"/>
          </a:solidFill>
          <a:ln w="12700" algn="ctr">
            <a:solidFill>
              <a:srgbClr val="000000"/>
            </a:solidFill>
            <a:miter lim="800000"/>
            <a:headEnd/>
            <a:tailEnd/>
          </a:ln>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algn="ctr" eaLnBrk="1" hangingPunct="1">
              <a:spcBef>
                <a:spcPct val="50000"/>
              </a:spcBef>
            </a:pPr>
            <a:r>
              <a:rPr lang="ja-JP" altLang="en-US" sz="1200" b="0">
                <a:latin typeface="HGP創英角ｺﾞｼｯｸUB" pitchFamily="50" charset="-128"/>
                <a:ea typeface="HGP創英角ｺﾞｼｯｸUB" pitchFamily="50" charset="-128"/>
              </a:rPr>
              <a:t>同じ機能です</a:t>
            </a:r>
          </a:p>
        </p:txBody>
      </p:sp>
      <p:sp>
        <p:nvSpPr>
          <p:cNvPr id="36908" name="Text Box 17"/>
          <p:cNvSpPr txBox="1">
            <a:spLocks noChangeArrowheads="1"/>
          </p:cNvSpPr>
          <p:nvPr/>
        </p:nvSpPr>
        <p:spPr bwMode="auto">
          <a:xfrm>
            <a:off x="1547813" y="1052513"/>
            <a:ext cx="4968875"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algn="ctr" eaLnBrk="1" hangingPunct="1">
              <a:spcBef>
                <a:spcPct val="50000"/>
              </a:spcBef>
            </a:pPr>
            <a:r>
              <a:rPr lang="ja-JP" altLang="en-US" sz="1600" b="0">
                <a:latin typeface="HGP創英角ｺﾞｼｯｸUB" pitchFamily="50" charset="-128"/>
                <a:ea typeface="HGP創英角ｺﾞｼｯｸUB" pitchFamily="50" charset="-128"/>
              </a:rPr>
              <a:t>ご利用のメディアによってＤＶＤとＶＨＳ</a:t>
            </a:r>
            <a:br>
              <a:rPr lang="ja-JP" altLang="en-US" sz="1600" b="0">
                <a:latin typeface="HGP創英角ｺﾞｼｯｸUB" pitchFamily="50" charset="-128"/>
                <a:ea typeface="HGP創英角ｺﾞｼｯｸUB" pitchFamily="50" charset="-128"/>
              </a:rPr>
            </a:br>
            <a:r>
              <a:rPr lang="ja-JP" altLang="en-US" sz="1600" b="0" u="sng">
                <a:latin typeface="HGP創英角ｺﾞｼｯｸUB" pitchFamily="50" charset="-128"/>
                <a:ea typeface="HGP創英角ｺﾞｼｯｸUB" pitchFamily="50" charset="-128"/>
              </a:rPr>
              <a:t>必ずどちらかのモードを選択する必要</a:t>
            </a:r>
            <a:r>
              <a:rPr lang="ja-JP" altLang="en-US" sz="1600" b="0">
                <a:latin typeface="HGP創英角ｺﾞｼｯｸUB" pitchFamily="50" charset="-128"/>
                <a:ea typeface="HGP創英角ｺﾞｼｯｸUB" pitchFamily="50" charset="-128"/>
              </a:rPr>
              <a:t>があります！　　　　　　　　　　　</a:t>
            </a:r>
            <a:r>
              <a:rPr lang="en-US" altLang="ja-JP" sz="1200" b="0">
                <a:solidFill>
                  <a:schemeClr val="tx1"/>
                </a:solidFill>
                <a:latin typeface="HGP創英角ｺﾞｼｯｸUB" pitchFamily="50" charset="-128"/>
                <a:ea typeface="HGP創英角ｺﾞｼｯｸUB" pitchFamily="50" charset="-128"/>
              </a:rPr>
              <a:t>※</a:t>
            </a:r>
            <a:r>
              <a:rPr lang="ja-JP" altLang="en-US" sz="1200" b="0">
                <a:solidFill>
                  <a:schemeClr val="tx1"/>
                </a:solidFill>
                <a:latin typeface="HGP創英角ｺﾞｼｯｸUB" pitchFamily="50" charset="-128"/>
                <a:ea typeface="HGP創英角ｺﾞｼｯｸUB" pitchFamily="50" charset="-128"/>
              </a:rPr>
              <a:t>ＣＤもＤＶＤで再生可能です</a:t>
            </a:r>
            <a:br>
              <a:rPr lang="ja-JP" altLang="en-US" sz="1200" b="0">
                <a:solidFill>
                  <a:schemeClr val="tx1"/>
                </a:solidFill>
                <a:latin typeface="HGP創英角ｺﾞｼｯｸUB" pitchFamily="50" charset="-128"/>
                <a:ea typeface="HGP創英角ｺﾞｼｯｸUB" pitchFamily="50" charset="-128"/>
              </a:rPr>
            </a:br>
            <a:r>
              <a:rPr lang="en-US" altLang="ja-JP" sz="1400" b="0">
                <a:solidFill>
                  <a:schemeClr val="tx1"/>
                </a:solidFill>
                <a:latin typeface="HGP創英角ｺﾞｼｯｸUB" pitchFamily="50" charset="-128"/>
                <a:ea typeface="HGP創英角ｺﾞｼｯｸUB" pitchFamily="50" charset="-128"/>
              </a:rPr>
              <a:t>※</a:t>
            </a:r>
            <a:r>
              <a:rPr lang="ja-JP" altLang="en-US" sz="1400" b="0">
                <a:solidFill>
                  <a:schemeClr val="tx1"/>
                </a:solidFill>
                <a:latin typeface="HGP創英角ｺﾞｼｯｸUB" pitchFamily="50" charset="-128"/>
                <a:ea typeface="HGP創英角ｺﾞｼｯｸUB" pitchFamily="50" charset="-128"/>
              </a:rPr>
              <a:t>デジタル放送番組の録画ＤＶＤ</a:t>
            </a:r>
            <a:r>
              <a:rPr lang="ja-JP" altLang="en-US" sz="1400" b="0" u="sng">
                <a:latin typeface="HGP創英角ｺﾞｼｯｸUB" pitchFamily="50" charset="-128"/>
                <a:ea typeface="HGP創英角ｺﾞｼｯｸUB" pitchFamily="50" charset="-128"/>
              </a:rPr>
              <a:t>（ＣＰＲＭ）には対応していません</a:t>
            </a:r>
            <a:endParaRPr lang="ja-JP" altLang="en-US" sz="1200" b="0" u="sng">
              <a:latin typeface="HGP創英角ｺﾞｼｯｸUB" pitchFamily="50" charset="-128"/>
              <a:ea typeface="HGP創英角ｺﾞｼｯｸUB" pitchFamily="50" charset="-128"/>
            </a:endParaRPr>
          </a:p>
        </p:txBody>
      </p:sp>
      <p:sp>
        <p:nvSpPr>
          <p:cNvPr id="37914" name="Oval 32"/>
          <p:cNvSpPr>
            <a:spLocks noChangeArrowheads="1"/>
          </p:cNvSpPr>
          <p:nvPr/>
        </p:nvSpPr>
        <p:spPr bwMode="auto">
          <a:xfrm>
            <a:off x="6948488" y="4230688"/>
            <a:ext cx="576262" cy="561975"/>
          </a:xfrm>
          <a:prstGeom prst="ellipse">
            <a:avLst/>
          </a:prstGeom>
          <a:noFill/>
          <a:ln w="38100" algn="ctr">
            <a:solidFill>
              <a:srgbClr val="00FF00"/>
            </a:solidFill>
            <a:round/>
            <a:headEnd/>
            <a:tailEnd/>
          </a:ln>
          <a:effectLst>
            <a:glow rad="38100">
              <a:schemeClr val="bg1"/>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nchor="ctr">
            <a:spAutoFit/>
          </a:bodyPr>
          <a:lstStyle/>
          <a:p>
            <a:pPr>
              <a:spcBef>
                <a:spcPct val="50000"/>
              </a:spcBef>
              <a:defRPr/>
            </a:pPr>
            <a:endParaRPr lang="ja-JP" altLang="en-US">
              <a:ea typeface="HGP創英角ｺﾞｼｯｸUB" pitchFamily="50" charset="-128"/>
            </a:endParaRPr>
          </a:p>
        </p:txBody>
      </p:sp>
      <p:sp>
        <p:nvSpPr>
          <p:cNvPr id="37915" name="Oval 33"/>
          <p:cNvSpPr>
            <a:spLocks noChangeArrowheads="1"/>
          </p:cNvSpPr>
          <p:nvPr/>
        </p:nvSpPr>
        <p:spPr bwMode="auto">
          <a:xfrm>
            <a:off x="5076825" y="4673600"/>
            <a:ext cx="647700" cy="555625"/>
          </a:xfrm>
          <a:prstGeom prst="ellipse">
            <a:avLst/>
          </a:prstGeom>
          <a:noFill/>
          <a:ln w="38100" algn="ctr">
            <a:solidFill>
              <a:srgbClr val="00FF00"/>
            </a:solidFill>
            <a:round/>
            <a:headEnd/>
            <a:tailEnd/>
          </a:ln>
          <a:effectLst>
            <a:glow rad="38100">
              <a:schemeClr val="bg1"/>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nchor="ctr">
            <a:spAutoFit/>
          </a:bodyPr>
          <a:lstStyle/>
          <a:p>
            <a:pPr>
              <a:spcBef>
                <a:spcPct val="50000"/>
              </a:spcBef>
              <a:defRPr/>
            </a:pPr>
            <a:endParaRPr lang="ja-JP" altLang="en-US">
              <a:ea typeface="HGP創英角ｺﾞｼｯｸUB" pitchFamily="50" charset="-128"/>
            </a:endParaRPr>
          </a:p>
        </p:txBody>
      </p:sp>
      <p:sp>
        <p:nvSpPr>
          <p:cNvPr id="14366" name="Oval 25"/>
          <p:cNvSpPr>
            <a:spLocks noChangeArrowheads="1"/>
          </p:cNvSpPr>
          <p:nvPr/>
        </p:nvSpPr>
        <p:spPr bwMode="auto">
          <a:xfrm>
            <a:off x="7235825" y="1846263"/>
            <a:ext cx="792163" cy="574675"/>
          </a:xfrm>
          <a:prstGeom prst="ellipse">
            <a:avLst/>
          </a:prstGeom>
          <a:noFill/>
          <a:ln w="38100" algn="ctr">
            <a:solidFill>
              <a:srgbClr val="FF0000"/>
            </a:solidFill>
            <a:round/>
            <a:headEnd/>
            <a:tailEnd/>
          </a:ln>
          <a:effectLst>
            <a:glow rad="38100">
              <a:schemeClr val="bg1"/>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nchor="ctr">
            <a:spAutoFit/>
          </a:bodyPr>
          <a:lstStyle/>
          <a:p>
            <a:pPr>
              <a:spcBef>
                <a:spcPct val="50000"/>
              </a:spcBef>
              <a:defRPr/>
            </a:pPr>
            <a:endParaRPr lang="ja-JP" altLang="en-US">
              <a:ea typeface="HGP創英角ｺﾞｼｯｸUB" pitchFamily="50" charset="-128"/>
            </a:endParaRPr>
          </a:p>
        </p:txBody>
      </p:sp>
      <p:sp>
        <p:nvSpPr>
          <p:cNvPr id="36918" name="Rectangle 6"/>
          <p:cNvSpPr txBox="1">
            <a:spLocks noChangeArrowheads="1"/>
          </p:cNvSpPr>
          <p:nvPr/>
        </p:nvSpPr>
        <p:spPr bwMode="auto">
          <a:xfrm>
            <a:off x="0" y="6381750"/>
            <a:ext cx="5397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algn="r" eaLnBrk="1" hangingPunct="1"/>
            <a:fld id="{018D0911-0BBB-44E4-9B77-F4616D3BCE1E}" type="slidenum">
              <a:rPr lang="en-US" altLang="ja-JP" sz="1400" b="0">
                <a:solidFill>
                  <a:schemeClr val="tx1"/>
                </a:solidFill>
                <a:latin typeface="Meiryo UI" pitchFamily="50" charset="-128"/>
                <a:ea typeface="Meiryo UI" pitchFamily="50" charset="-128"/>
                <a:cs typeface="Meiryo UI" pitchFamily="50" charset="-128"/>
              </a:rPr>
              <a:pPr algn="r" eaLnBrk="1" hangingPunct="1"/>
              <a:t>34</a:t>
            </a:fld>
            <a:endParaRPr lang="en-US" altLang="ja-JP" sz="1400" b="0">
              <a:solidFill>
                <a:schemeClr val="tx1"/>
              </a:solidFill>
              <a:latin typeface="Meiryo UI" pitchFamily="50" charset="-128"/>
              <a:ea typeface="Meiryo UI" pitchFamily="50" charset="-128"/>
              <a:cs typeface="Meiryo UI" pitchFamily="50" charset="-128"/>
            </a:endParaRPr>
          </a:p>
        </p:txBody>
      </p:sp>
      <p:sp>
        <p:nvSpPr>
          <p:cNvPr id="31" name="Text Box 5"/>
          <p:cNvSpPr txBox="1">
            <a:spLocks noChangeArrowheads="1"/>
          </p:cNvSpPr>
          <p:nvPr/>
        </p:nvSpPr>
        <p:spPr bwMode="auto">
          <a:xfrm>
            <a:off x="5083175" y="6424613"/>
            <a:ext cx="4060825" cy="244475"/>
          </a:xfrm>
          <a:prstGeom prst="rect">
            <a:avLst/>
          </a:prstGeom>
          <a:noFill/>
          <a:ln w="0">
            <a:noFill/>
            <a:miter lim="800000"/>
            <a:headEnd/>
            <a:tailEnd/>
          </a:ln>
          <a:effectLst/>
        </p:spPr>
        <p:txBody>
          <a:bodyPr>
            <a:spAutoFit/>
          </a:bodyPr>
          <a:lstStyle>
            <a:lvl1pPr eaLnBrk="0" hangingPunct="0">
              <a:defRPr kumimoji="1" sz="2000" b="1">
                <a:solidFill>
                  <a:srgbClr val="FF0000"/>
                </a:solidFill>
                <a:latin typeface="Arial" charset="0"/>
                <a:ea typeface="HGP創英角ｺﾞｼｯｸUB" pitchFamily="50" charset="-128"/>
              </a:defRPr>
            </a:lvl1pPr>
            <a:lvl2pPr marL="742950" indent="-285750" eaLnBrk="0" hangingPunct="0">
              <a:defRPr kumimoji="1" sz="2000" b="1">
                <a:solidFill>
                  <a:srgbClr val="FF0000"/>
                </a:solidFill>
                <a:latin typeface="Arial" charset="0"/>
                <a:ea typeface="HGP創英角ｺﾞｼｯｸUB" pitchFamily="50" charset="-128"/>
              </a:defRPr>
            </a:lvl2pPr>
            <a:lvl3pPr marL="1143000" indent="-228600" eaLnBrk="0" hangingPunct="0">
              <a:defRPr kumimoji="1" sz="2000" b="1">
                <a:solidFill>
                  <a:srgbClr val="FF0000"/>
                </a:solidFill>
                <a:latin typeface="Arial" charset="0"/>
                <a:ea typeface="HGP創英角ｺﾞｼｯｸUB" pitchFamily="50" charset="-128"/>
              </a:defRPr>
            </a:lvl3pPr>
            <a:lvl4pPr marL="1600200" indent="-228600" eaLnBrk="0" hangingPunct="0">
              <a:defRPr kumimoji="1" sz="2000" b="1">
                <a:solidFill>
                  <a:srgbClr val="FF0000"/>
                </a:solidFill>
                <a:latin typeface="Arial" charset="0"/>
                <a:ea typeface="HGP創英角ｺﾞｼｯｸUB" pitchFamily="50" charset="-128"/>
              </a:defRPr>
            </a:lvl4pPr>
            <a:lvl5pPr marL="2057400" indent="-228600" eaLnBrk="0" hangingPunct="0">
              <a:defRPr kumimoji="1" sz="2000" b="1">
                <a:solidFill>
                  <a:srgbClr val="FF0000"/>
                </a:solidFill>
                <a:latin typeface="Arial" charset="0"/>
                <a:ea typeface="HGP創英角ｺﾞｼｯｸUB" pitchFamily="50" charset="-128"/>
              </a:defRPr>
            </a:lvl5pPr>
            <a:lvl6pPr marL="25146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6pPr>
            <a:lvl7pPr marL="29718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7pPr>
            <a:lvl8pPr marL="34290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8pPr>
            <a:lvl9pPr marL="38862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9pPr>
          </a:lstStyle>
          <a:p>
            <a:pPr algn="ctr" eaLnBrk="1" hangingPunct="1">
              <a:defRPr/>
            </a:pPr>
            <a:r>
              <a:rPr lang="en-US" altLang="ja-JP" sz="1000" b="0" dirty="0">
                <a:solidFill>
                  <a:schemeClr val="tx1">
                    <a:lumMod val="75000"/>
                    <a:lumOff val="25000"/>
                  </a:schemeClr>
                </a:solidFill>
                <a:latin typeface="Meiryo UI" pitchFamily="50" charset="-128"/>
                <a:ea typeface="Meiryo UI" pitchFamily="50" charset="-128"/>
                <a:cs typeface="Meiryo UI" pitchFamily="50" charset="-128"/>
              </a:rPr>
              <a:t>Copyright (C) </a:t>
            </a:r>
            <a:r>
              <a:rPr lang="en-US" altLang="ja-JP" sz="1000" b="0" dirty="0" smtClean="0">
                <a:solidFill>
                  <a:schemeClr val="tx1">
                    <a:lumMod val="75000"/>
                    <a:lumOff val="25000"/>
                  </a:schemeClr>
                </a:solidFill>
                <a:latin typeface="Meiryo UI" pitchFamily="50" charset="-128"/>
                <a:ea typeface="Meiryo UI" pitchFamily="50" charset="-128"/>
                <a:cs typeface="Meiryo UI" pitchFamily="50" charset="-128"/>
              </a:rPr>
              <a:t>2013, </a:t>
            </a:r>
            <a:r>
              <a:rPr lang="en-US" altLang="ja-JP" sz="1000" b="0" dirty="0">
                <a:solidFill>
                  <a:schemeClr val="tx1">
                    <a:lumMod val="75000"/>
                    <a:lumOff val="25000"/>
                  </a:schemeClr>
                </a:solidFill>
                <a:latin typeface="Meiryo UI" pitchFamily="50" charset="-128"/>
                <a:ea typeface="Meiryo UI" pitchFamily="50" charset="-128"/>
                <a:cs typeface="Meiryo UI" pitchFamily="50" charset="-128"/>
              </a:rPr>
              <a:t>WPO </a:t>
            </a:r>
            <a:r>
              <a:rPr lang="en-US" altLang="ja-JP" sz="1000" b="0" dirty="0" smtClean="0">
                <a:solidFill>
                  <a:schemeClr val="tx1">
                    <a:lumMod val="75000"/>
                    <a:lumOff val="25000"/>
                  </a:schemeClr>
                </a:solidFill>
                <a:latin typeface="Meiryo UI" pitchFamily="50" charset="-128"/>
                <a:ea typeface="Meiryo UI" pitchFamily="50" charset="-128"/>
                <a:cs typeface="Meiryo UI" pitchFamily="50" charset="-128"/>
              </a:rPr>
              <a:t>AV</a:t>
            </a:r>
            <a:r>
              <a:rPr lang="ja-JP" altLang="en-US" sz="1000" b="0" dirty="0">
                <a:solidFill>
                  <a:schemeClr val="tx1">
                    <a:lumMod val="75000"/>
                    <a:lumOff val="25000"/>
                  </a:schemeClr>
                </a:solidFill>
                <a:latin typeface="Meiryo UI" pitchFamily="50" charset="-128"/>
                <a:ea typeface="Meiryo UI" pitchFamily="50" charset="-128"/>
                <a:cs typeface="Meiryo UI" pitchFamily="50" charset="-128"/>
              </a:rPr>
              <a:t> </a:t>
            </a:r>
            <a:r>
              <a:rPr lang="en-US" altLang="ja-JP" sz="1000" b="0" dirty="0" smtClean="0">
                <a:solidFill>
                  <a:schemeClr val="tx1">
                    <a:lumMod val="75000"/>
                    <a:lumOff val="25000"/>
                  </a:schemeClr>
                </a:solidFill>
                <a:latin typeface="Meiryo UI" pitchFamily="50" charset="-128"/>
                <a:ea typeface="Meiryo UI" pitchFamily="50" charset="-128"/>
                <a:cs typeface="Meiryo UI" pitchFamily="50" charset="-128"/>
              </a:rPr>
              <a:t>Support</a:t>
            </a:r>
            <a:r>
              <a:rPr lang="en-US" altLang="ja-JP" sz="1000" b="0" dirty="0">
                <a:solidFill>
                  <a:schemeClr val="tx1">
                    <a:lumMod val="75000"/>
                    <a:lumOff val="25000"/>
                  </a:schemeClr>
                </a:solidFill>
                <a:latin typeface="Meiryo UI" pitchFamily="50" charset="-128"/>
                <a:ea typeface="Meiryo UI" pitchFamily="50" charset="-128"/>
                <a:cs typeface="Meiryo UI" pitchFamily="50" charset="-128"/>
              </a:rPr>
              <a:t>. All rights reserved.</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179388" y="188913"/>
            <a:ext cx="2305050" cy="400050"/>
          </a:xfrm>
          <a:prstGeom prst="rect">
            <a:avLst/>
          </a:prstGeom>
          <a:solidFill>
            <a:srgbClr val="00FFFF"/>
          </a:solidFill>
          <a:ln w="9525">
            <a:solidFill>
              <a:schemeClr val="tx1"/>
            </a:solidFill>
            <a:miter lim="800000"/>
            <a:headEnd/>
            <a:tailEnd/>
          </a:ln>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ja-JP" altLang="en-US" b="0">
                <a:solidFill>
                  <a:schemeClr val="tx1"/>
                </a:solidFill>
                <a:latin typeface="HGP創英角ｺﾞｼｯｸUB" pitchFamily="50" charset="-128"/>
                <a:ea typeface="HGP創英角ｺﾞｼｯｸUB" pitchFamily="50" charset="-128"/>
              </a:rPr>
              <a:t>ＷＰＯからのお願い</a:t>
            </a:r>
          </a:p>
        </p:txBody>
      </p:sp>
      <p:sp>
        <p:nvSpPr>
          <p:cNvPr id="37891" name="Text Box 3"/>
          <p:cNvSpPr txBox="1">
            <a:spLocks noChangeArrowheads="1"/>
          </p:cNvSpPr>
          <p:nvPr/>
        </p:nvSpPr>
        <p:spPr bwMode="auto">
          <a:xfrm>
            <a:off x="539750" y="765175"/>
            <a:ext cx="38877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endParaRPr lang="ja-JP" altLang="ja-JP" sz="1800" b="0">
              <a:solidFill>
                <a:schemeClr val="tx1"/>
              </a:solidFill>
              <a:ea typeface="HGP創英角ｺﾞｼｯｸUB" pitchFamily="50" charset="-128"/>
            </a:endParaRPr>
          </a:p>
        </p:txBody>
      </p:sp>
      <p:sp>
        <p:nvSpPr>
          <p:cNvPr id="37892" name="Text Box 4"/>
          <p:cNvSpPr txBox="1">
            <a:spLocks noChangeArrowheads="1"/>
          </p:cNvSpPr>
          <p:nvPr/>
        </p:nvSpPr>
        <p:spPr bwMode="auto">
          <a:xfrm>
            <a:off x="539750" y="765175"/>
            <a:ext cx="36718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ja-JP" altLang="en-US" sz="1800" b="0">
                <a:solidFill>
                  <a:schemeClr val="tx1"/>
                </a:solidFill>
                <a:ea typeface="HGP創英角ｺﾞｼｯｸUB" pitchFamily="50" charset="-128"/>
              </a:rPr>
              <a:t>１．ワイヤレスマイクの取扱について</a:t>
            </a:r>
          </a:p>
        </p:txBody>
      </p:sp>
      <p:sp>
        <p:nvSpPr>
          <p:cNvPr id="37893" name="Text Box 5"/>
          <p:cNvSpPr txBox="1">
            <a:spLocks noChangeArrowheads="1"/>
          </p:cNvSpPr>
          <p:nvPr/>
        </p:nvSpPr>
        <p:spPr bwMode="auto">
          <a:xfrm>
            <a:off x="900113" y="1131888"/>
            <a:ext cx="80645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ja-JP" altLang="en-US" sz="1800" b="0">
                <a:solidFill>
                  <a:schemeClr val="tx1"/>
                </a:solidFill>
                <a:ea typeface="HGP創英角ｺﾞｼｯｸUB" pitchFamily="50" charset="-128"/>
              </a:rPr>
              <a:t>・ご使用後に充電器にお戻し頂く際、</a:t>
            </a:r>
            <a:r>
              <a:rPr lang="ja-JP" altLang="en-US" sz="1800" b="0" u="sng">
                <a:ea typeface="HGP創英角ｺﾞｼｯｸUB" pitchFamily="50" charset="-128"/>
              </a:rPr>
              <a:t>マイクのスイッチは必ずＯＦＦ</a:t>
            </a:r>
            <a:r>
              <a:rPr lang="ja-JP" altLang="en-US" sz="1800" b="0">
                <a:solidFill>
                  <a:schemeClr val="tx1"/>
                </a:solidFill>
                <a:ea typeface="HGP創英角ｺﾞｼｯｸUB" pitchFamily="50" charset="-128"/>
              </a:rPr>
              <a:t>してからの　　　　　　収容をお願いします。</a:t>
            </a:r>
          </a:p>
        </p:txBody>
      </p:sp>
      <p:sp>
        <p:nvSpPr>
          <p:cNvPr id="37894" name="Text Box 7"/>
          <p:cNvSpPr txBox="1">
            <a:spLocks noChangeArrowheads="1"/>
          </p:cNvSpPr>
          <p:nvPr/>
        </p:nvSpPr>
        <p:spPr bwMode="auto">
          <a:xfrm>
            <a:off x="1042988" y="1785938"/>
            <a:ext cx="81010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en-US" altLang="ja-JP" sz="1800" b="0">
                <a:solidFill>
                  <a:schemeClr val="tx1"/>
                </a:solidFill>
                <a:ea typeface="HGP創英角ｺﾞｼｯｸUB" pitchFamily="50" charset="-128"/>
              </a:rPr>
              <a:t>⇒</a:t>
            </a:r>
            <a:r>
              <a:rPr lang="ja-JP" altLang="en-US" sz="1800" b="0">
                <a:solidFill>
                  <a:srgbClr val="0033CC"/>
                </a:solidFill>
                <a:ea typeface="HGP創英角ｺﾞｼｯｸUB" pitchFamily="50" charset="-128"/>
              </a:rPr>
              <a:t>次の授業までの間に、なるべく効率的な充電を行うため</a:t>
            </a:r>
          </a:p>
        </p:txBody>
      </p:sp>
      <p:sp>
        <p:nvSpPr>
          <p:cNvPr id="37895" name="Text Box 8"/>
          <p:cNvSpPr txBox="1">
            <a:spLocks noChangeArrowheads="1"/>
          </p:cNvSpPr>
          <p:nvPr/>
        </p:nvSpPr>
        <p:spPr bwMode="auto">
          <a:xfrm>
            <a:off x="539750" y="2336800"/>
            <a:ext cx="38877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endParaRPr lang="ja-JP" altLang="ja-JP" sz="1800" b="0">
              <a:solidFill>
                <a:schemeClr val="tx1"/>
              </a:solidFill>
              <a:ea typeface="HGP創英角ｺﾞｼｯｸUB" pitchFamily="50" charset="-128"/>
            </a:endParaRPr>
          </a:p>
        </p:txBody>
      </p:sp>
      <p:sp>
        <p:nvSpPr>
          <p:cNvPr id="37896" name="Text Box 9"/>
          <p:cNvSpPr txBox="1">
            <a:spLocks noChangeArrowheads="1"/>
          </p:cNvSpPr>
          <p:nvPr/>
        </p:nvSpPr>
        <p:spPr bwMode="auto">
          <a:xfrm>
            <a:off x="539750" y="2276475"/>
            <a:ext cx="6318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ja-JP" altLang="en-US" sz="1800" b="0">
                <a:solidFill>
                  <a:schemeClr val="tx1"/>
                </a:solidFill>
                <a:ea typeface="HGP創英角ｺﾞｼｯｸUB" pitchFamily="50" charset="-128"/>
              </a:rPr>
              <a:t>２．（ＰＣ含む）リモコン、ケーブル、マイク類の取扱について</a:t>
            </a:r>
          </a:p>
        </p:txBody>
      </p:sp>
      <p:sp>
        <p:nvSpPr>
          <p:cNvPr id="37897" name="Text Box 10"/>
          <p:cNvSpPr txBox="1">
            <a:spLocks noChangeArrowheads="1"/>
          </p:cNvSpPr>
          <p:nvPr/>
        </p:nvSpPr>
        <p:spPr bwMode="auto">
          <a:xfrm>
            <a:off x="900113" y="2638425"/>
            <a:ext cx="8064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ja-JP" altLang="en-US" sz="1800" b="0">
                <a:solidFill>
                  <a:schemeClr val="tx1"/>
                </a:solidFill>
                <a:ea typeface="HGP創英角ｺﾞｼｯｸUB" pitchFamily="50" charset="-128"/>
              </a:rPr>
              <a:t>・ご使用後に所定位置にお戻し頂くようご協力よろしくお願いいたします。　　　　　　　　　　　　　　　　　　　　　　　　　　　</a:t>
            </a:r>
          </a:p>
        </p:txBody>
      </p:sp>
      <p:sp>
        <p:nvSpPr>
          <p:cNvPr id="37898" name="Text Box 12"/>
          <p:cNvSpPr txBox="1">
            <a:spLocks noChangeArrowheads="1"/>
          </p:cNvSpPr>
          <p:nvPr/>
        </p:nvSpPr>
        <p:spPr bwMode="auto">
          <a:xfrm>
            <a:off x="539750" y="3416300"/>
            <a:ext cx="38877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endParaRPr lang="ja-JP" altLang="ja-JP" sz="1800" b="0">
              <a:solidFill>
                <a:schemeClr val="tx1"/>
              </a:solidFill>
              <a:ea typeface="HGP創英角ｺﾞｼｯｸUB" pitchFamily="50" charset="-128"/>
            </a:endParaRPr>
          </a:p>
        </p:txBody>
      </p:sp>
      <p:sp>
        <p:nvSpPr>
          <p:cNvPr id="37899" name="Text Box 13"/>
          <p:cNvSpPr txBox="1">
            <a:spLocks noChangeArrowheads="1"/>
          </p:cNvSpPr>
          <p:nvPr/>
        </p:nvSpPr>
        <p:spPr bwMode="auto">
          <a:xfrm>
            <a:off x="539750" y="3489325"/>
            <a:ext cx="4752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ja-JP" altLang="en-US" sz="1800" b="0">
                <a:solidFill>
                  <a:schemeClr val="tx1"/>
                </a:solidFill>
                <a:ea typeface="HGP創英角ｺﾞｼｯｸUB" pitchFamily="50" charset="-128"/>
              </a:rPr>
              <a:t>３．ＡＶ操作卓・ＡＶワゴンの施錠ついて</a:t>
            </a:r>
          </a:p>
        </p:txBody>
      </p:sp>
      <p:sp>
        <p:nvSpPr>
          <p:cNvPr id="37900" name="Text Box 14"/>
          <p:cNvSpPr txBox="1">
            <a:spLocks noChangeArrowheads="1"/>
          </p:cNvSpPr>
          <p:nvPr/>
        </p:nvSpPr>
        <p:spPr bwMode="auto">
          <a:xfrm>
            <a:off x="900113" y="3848100"/>
            <a:ext cx="8064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ja-JP" altLang="en-US" sz="1800" b="0">
                <a:solidFill>
                  <a:schemeClr val="tx1"/>
                </a:solidFill>
                <a:ea typeface="HGP創英角ｺﾞｼｯｸUB" pitchFamily="50" charset="-128"/>
              </a:rPr>
              <a:t>・ご使用後にＡＶワゴン、操作卓の施錠をお願いいたします。　　　　　　　　　　　　　　　　　　　　　　　　　　　</a:t>
            </a:r>
          </a:p>
        </p:txBody>
      </p:sp>
      <p:sp>
        <p:nvSpPr>
          <p:cNvPr id="37901" name="Text Box 15"/>
          <p:cNvSpPr txBox="1">
            <a:spLocks noChangeArrowheads="1"/>
          </p:cNvSpPr>
          <p:nvPr/>
        </p:nvSpPr>
        <p:spPr bwMode="auto">
          <a:xfrm>
            <a:off x="1042988" y="4208463"/>
            <a:ext cx="81010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en-US" altLang="ja-JP" sz="1800" b="0">
                <a:solidFill>
                  <a:schemeClr val="tx1"/>
                </a:solidFill>
                <a:ea typeface="HGP創英角ｺﾞｼｯｸUB" pitchFamily="50" charset="-128"/>
              </a:rPr>
              <a:t>⇒</a:t>
            </a:r>
            <a:r>
              <a:rPr lang="ja-JP" altLang="en-US" sz="1800" b="0">
                <a:solidFill>
                  <a:srgbClr val="0033CC"/>
                </a:solidFill>
                <a:ea typeface="HGP創英角ｺﾞｼｯｸUB" pitchFamily="50" charset="-128"/>
              </a:rPr>
              <a:t>盗難防止セキュリティー対策のため</a:t>
            </a:r>
          </a:p>
        </p:txBody>
      </p:sp>
      <p:sp>
        <p:nvSpPr>
          <p:cNvPr id="37902" name="Text Box 16"/>
          <p:cNvSpPr txBox="1">
            <a:spLocks noChangeArrowheads="1"/>
          </p:cNvSpPr>
          <p:nvPr/>
        </p:nvSpPr>
        <p:spPr bwMode="auto">
          <a:xfrm>
            <a:off x="539750" y="4640263"/>
            <a:ext cx="38877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endParaRPr lang="ja-JP" altLang="ja-JP" sz="1800" b="0">
              <a:solidFill>
                <a:schemeClr val="tx1"/>
              </a:solidFill>
              <a:ea typeface="HGP創英角ｺﾞｼｯｸUB" pitchFamily="50" charset="-128"/>
            </a:endParaRPr>
          </a:p>
        </p:txBody>
      </p:sp>
      <p:sp>
        <p:nvSpPr>
          <p:cNvPr id="37903" name="Text Box 17"/>
          <p:cNvSpPr txBox="1">
            <a:spLocks noChangeArrowheads="1"/>
          </p:cNvSpPr>
          <p:nvPr/>
        </p:nvSpPr>
        <p:spPr bwMode="auto">
          <a:xfrm>
            <a:off x="539750" y="4713288"/>
            <a:ext cx="47529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ja-JP" altLang="en-US" sz="1800" b="0">
                <a:solidFill>
                  <a:schemeClr val="tx1"/>
                </a:solidFill>
                <a:ea typeface="HGP創英角ｺﾞｼｯｸUB" pitchFamily="50" charset="-128"/>
              </a:rPr>
              <a:t>４．ポータルオフィスへのトラブル連絡ついて</a:t>
            </a:r>
          </a:p>
        </p:txBody>
      </p:sp>
      <p:sp>
        <p:nvSpPr>
          <p:cNvPr id="37904" name="Text Box 18"/>
          <p:cNvSpPr txBox="1">
            <a:spLocks noChangeArrowheads="1"/>
          </p:cNvSpPr>
          <p:nvPr/>
        </p:nvSpPr>
        <p:spPr bwMode="auto">
          <a:xfrm>
            <a:off x="903288" y="5110163"/>
            <a:ext cx="80645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ja-JP" altLang="en-US" sz="1800" b="0">
                <a:solidFill>
                  <a:schemeClr val="tx1"/>
                </a:solidFill>
                <a:ea typeface="HGP創英角ｺﾞｼｯｸUB" pitchFamily="50" charset="-128"/>
              </a:rPr>
              <a:t>・トラブル内容をできるだけ詳しくお聞かせください。　　　　　　　　　　　　　　　　　　　　　　　　　　　</a:t>
            </a:r>
          </a:p>
        </p:txBody>
      </p:sp>
      <p:sp>
        <p:nvSpPr>
          <p:cNvPr id="37905" name="Text Box 20"/>
          <p:cNvSpPr txBox="1">
            <a:spLocks noChangeArrowheads="1"/>
          </p:cNvSpPr>
          <p:nvPr/>
        </p:nvSpPr>
        <p:spPr bwMode="auto">
          <a:xfrm>
            <a:off x="2566988" y="5610225"/>
            <a:ext cx="4010025" cy="708025"/>
          </a:xfrm>
          <a:prstGeom prst="rect">
            <a:avLst/>
          </a:prstGeom>
          <a:solidFill>
            <a:srgbClr val="FFFF00"/>
          </a:solidFill>
          <a:ln w="25400">
            <a:solidFill>
              <a:schemeClr val="tx1"/>
            </a:solidFill>
            <a:miter lim="800000"/>
            <a:headEnd/>
            <a:tailEnd/>
          </a:ln>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algn="ctr" eaLnBrk="1" hangingPunct="1">
              <a:spcBef>
                <a:spcPct val="50000"/>
              </a:spcBef>
            </a:pPr>
            <a:r>
              <a:rPr lang="ja-JP" altLang="en-US" b="0">
                <a:ea typeface="HGP創英角ｺﾞｼｯｸUB" pitchFamily="50" charset="-128"/>
              </a:rPr>
              <a:t>早稲田ポータルオフィス　</a:t>
            </a:r>
            <a:r>
              <a:rPr lang="en-US" altLang="ja-JP" b="0">
                <a:ea typeface="HGP創英角ｺﾞｼｯｸUB" pitchFamily="50" charset="-128"/>
              </a:rPr>
              <a:t/>
            </a:r>
            <a:br>
              <a:rPr lang="en-US" altLang="ja-JP" b="0">
                <a:ea typeface="HGP創英角ｺﾞｼｯｸUB" pitchFamily="50" charset="-128"/>
              </a:rPr>
            </a:br>
            <a:r>
              <a:rPr lang="ja-JP" altLang="en-US" b="0">
                <a:ea typeface="HGP創英角ｺﾞｼｯｸUB" pitchFamily="50" charset="-128"/>
              </a:rPr>
              <a:t>内線７１－８５００</a:t>
            </a:r>
          </a:p>
        </p:txBody>
      </p:sp>
      <p:sp>
        <p:nvSpPr>
          <p:cNvPr id="37906" name="Text Box 7"/>
          <p:cNvSpPr txBox="1">
            <a:spLocks noChangeArrowheads="1"/>
          </p:cNvSpPr>
          <p:nvPr/>
        </p:nvSpPr>
        <p:spPr bwMode="auto">
          <a:xfrm>
            <a:off x="882650" y="2989263"/>
            <a:ext cx="81010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ja-JP" altLang="en-US" sz="1800" b="0">
                <a:solidFill>
                  <a:schemeClr val="tx1"/>
                </a:solidFill>
                <a:ea typeface="HGP創英角ｺﾞｼｯｸUB" pitchFamily="50" charset="-128"/>
              </a:rPr>
              <a:t>　</a:t>
            </a:r>
            <a:r>
              <a:rPr lang="en-US" altLang="ja-JP" sz="1800" b="0">
                <a:solidFill>
                  <a:schemeClr val="tx1"/>
                </a:solidFill>
                <a:ea typeface="HGP創英角ｺﾞｼｯｸUB" pitchFamily="50" charset="-128"/>
              </a:rPr>
              <a:t>⇒</a:t>
            </a:r>
            <a:r>
              <a:rPr lang="ja-JP" altLang="en-US" sz="1800" b="0">
                <a:solidFill>
                  <a:srgbClr val="0000FF"/>
                </a:solidFill>
                <a:ea typeface="HGP創英角ｺﾞｼｯｸUB" pitchFamily="50" charset="-128"/>
              </a:rPr>
              <a:t>常に同じ環境でお使いいただくため</a:t>
            </a:r>
          </a:p>
        </p:txBody>
      </p:sp>
      <p:sp>
        <p:nvSpPr>
          <p:cNvPr id="37907" name="Rectangle 6"/>
          <p:cNvSpPr txBox="1">
            <a:spLocks noChangeArrowheads="1"/>
          </p:cNvSpPr>
          <p:nvPr/>
        </p:nvSpPr>
        <p:spPr bwMode="auto">
          <a:xfrm>
            <a:off x="0" y="6381750"/>
            <a:ext cx="5397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algn="r" eaLnBrk="1" hangingPunct="1"/>
            <a:fld id="{F9A8C67C-C24F-4B9B-ABDB-12E3E6460815}" type="slidenum">
              <a:rPr lang="en-US" altLang="ja-JP" sz="1400" b="0">
                <a:solidFill>
                  <a:schemeClr val="tx1"/>
                </a:solidFill>
                <a:latin typeface="Meiryo UI" pitchFamily="50" charset="-128"/>
                <a:ea typeface="Meiryo UI" pitchFamily="50" charset="-128"/>
                <a:cs typeface="Meiryo UI" pitchFamily="50" charset="-128"/>
              </a:rPr>
              <a:pPr algn="r" eaLnBrk="1" hangingPunct="1"/>
              <a:t>35</a:t>
            </a:fld>
            <a:endParaRPr lang="en-US" altLang="ja-JP" sz="1400" b="0">
              <a:solidFill>
                <a:schemeClr val="tx1"/>
              </a:solidFill>
              <a:latin typeface="Meiryo UI" pitchFamily="50" charset="-128"/>
              <a:ea typeface="Meiryo UI" pitchFamily="50" charset="-128"/>
              <a:cs typeface="Meiryo UI" pitchFamily="50" charset="-128"/>
            </a:endParaRPr>
          </a:p>
        </p:txBody>
      </p:sp>
      <p:sp>
        <p:nvSpPr>
          <p:cNvPr id="22" name="Text Box 5"/>
          <p:cNvSpPr txBox="1">
            <a:spLocks noChangeArrowheads="1"/>
          </p:cNvSpPr>
          <p:nvPr/>
        </p:nvSpPr>
        <p:spPr bwMode="auto">
          <a:xfrm>
            <a:off x="5083175" y="6424613"/>
            <a:ext cx="4060825" cy="244475"/>
          </a:xfrm>
          <a:prstGeom prst="rect">
            <a:avLst/>
          </a:prstGeom>
          <a:noFill/>
          <a:ln w="0">
            <a:noFill/>
            <a:miter lim="800000"/>
            <a:headEnd/>
            <a:tailEnd/>
          </a:ln>
          <a:effectLst/>
        </p:spPr>
        <p:txBody>
          <a:bodyPr>
            <a:spAutoFit/>
          </a:bodyPr>
          <a:lstStyle>
            <a:lvl1pPr eaLnBrk="0" hangingPunct="0">
              <a:defRPr kumimoji="1" sz="2000" b="1">
                <a:solidFill>
                  <a:srgbClr val="FF0000"/>
                </a:solidFill>
                <a:latin typeface="Arial" charset="0"/>
                <a:ea typeface="HGP創英角ｺﾞｼｯｸUB" pitchFamily="50" charset="-128"/>
              </a:defRPr>
            </a:lvl1pPr>
            <a:lvl2pPr marL="742950" indent="-285750" eaLnBrk="0" hangingPunct="0">
              <a:defRPr kumimoji="1" sz="2000" b="1">
                <a:solidFill>
                  <a:srgbClr val="FF0000"/>
                </a:solidFill>
                <a:latin typeface="Arial" charset="0"/>
                <a:ea typeface="HGP創英角ｺﾞｼｯｸUB" pitchFamily="50" charset="-128"/>
              </a:defRPr>
            </a:lvl2pPr>
            <a:lvl3pPr marL="1143000" indent="-228600" eaLnBrk="0" hangingPunct="0">
              <a:defRPr kumimoji="1" sz="2000" b="1">
                <a:solidFill>
                  <a:srgbClr val="FF0000"/>
                </a:solidFill>
                <a:latin typeface="Arial" charset="0"/>
                <a:ea typeface="HGP創英角ｺﾞｼｯｸUB" pitchFamily="50" charset="-128"/>
              </a:defRPr>
            </a:lvl3pPr>
            <a:lvl4pPr marL="1600200" indent="-228600" eaLnBrk="0" hangingPunct="0">
              <a:defRPr kumimoji="1" sz="2000" b="1">
                <a:solidFill>
                  <a:srgbClr val="FF0000"/>
                </a:solidFill>
                <a:latin typeface="Arial" charset="0"/>
                <a:ea typeface="HGP創英角ｺﾞｼｯｸUB" pitchFamily="50" charset="-128"/>
              </a:defRPr>
            </a:lvl4pPr>
            <a:lvl5pPr marL="2057400" indent="-228600" eaLnBrk="0" hangingPunct="0">
              <a:defRPr kumimoji="1" sz="2000" b="1">
                <a:solidFill>
                  <a:srgbClr val="FF0000"/>
                </a:solidFill>
                <a:latin typeface="Arial" charset="0"/>
                <a:ea typeface="HGP創英角ｺﾞｼｯｸUB" pitchFamily="50" charset="-128"/>
              </a:defRPr>
            </a:lvl5pPr>
            <a:lvl6pPr marL="25146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6pPr>
            <a:lvl7pPr marL="29718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7pPr>
            <a:lvl8pPr marL="34290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8pPr>
            <a:lvl9pPr marL="38862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9pPr>
          </a:lstStyle>
          <a:p>
            <a:pPr algn="ctr" eaLnBrk="1" hangingPunct="1">
              <a:defRPr/>
            </a:pPr>
            <a:r>
              <a:rPr lang="en-US" altLang="ja-JP" sz="1000" b="0" dirty="0">
                <a:solidFill>
                  <a:schemeClr val="tx1">
                    <a:lumMod val="75000"/>
                    <a:lumOff val="25000"/>
                  </a:schemeClr>
                </a:solidFill>
                <a:latin typeface="Meiryo UI" pitchFamily="50" charset="-128"/>
                <a:ea typeface="Meiryo UI" pitchFamily="50" charset="-128"/>
                <a:cs typeface="Meiryo UI" pitchFamily="50" charset="-128"/>
              </a:rPr>
              <a:t>Copyright (C) </a:t>
            </a:r>
            <a:r>
              <a:rPr lang="en-US" altLang="ja-JP" sz="1000" b="0" dirty="0" smtClean="0">
                <a:solidFill>
                  <a:schemeClr val="tx1">
                    <a:lumMod val="75000"/>
                    <a:lumOff val="25000"/>
                  </a:schemeClr>
                </a:solidFill>
                <a:latin typeface="Meiryo UI" pitchFamily="50" charset="-128"/>
                <a:ea typeface="Meiryo UI" pitchFamily="50" charset="-128"/>
                <a:cs typeface="Meiryo UI" pitchFamily="50" charset="-128"/>
              </a:rPr>
              <a:t>2013, </a:t>
            </a:r>
            <a:r>
              <a:rPr lang="en-US" altLang="ja-JP" sz="1000" b="0" dirty="0">
                <a:solidFill>
                  <a:schemeClr val="tx1">
                    <a:lumMod val="75000"/>
                    <a:lumOff val="25000"/>
                  </a:schemeClr>
                </a:solidFill>
                <a:latin typeface="Meiryo UI" pitchFamily="50" charset="-128"/>
                <a:ea typeface="Meiryo UI" pitchFamily="50" charset="-128"/>
                <a:cs typeface="Meiryo UI" pitchFamily="50" charset="-128"/>
              </a:rPr>
              <a:t>WPO </a:t>
            </a:r>
            <a:r>
              <a:rPr lang="en-US" altLang="ja-JP" sz="1000" b="0" dirty="0" smtClean="0">
                <a:solidFill>
                  <a:schemeClr val="tx1">
                    <a:lumMod val="75000"/>
                    <a:lumOff val="25000"/>
                  </a:schemeClr>
                </a:solidFill>
                <a:latin typeface="Meiryo UI" pitchFamily="50" charset="-128"/>
                <a:ea typeface="Meiryo UI" pitchFamily="50" charset="-128"/>
                <a:cs typeface="Meiryo UI" pitchFamily="50" charset="-128"/>
              </a:rPr>
              <a:t>AV</a:t>
            </a:r>
            <a:r>
              <a:rPr lang="ja-JP" altLang="en-US" sz="1000" b="0" dirty="0">
                <a:solidFill>
                  <a:schemeClr val="tx1">
                    <a:lumMod val="75000"/>
                    <a:lumOff val="25000"/>
                  </a:schemeClr>
                </a:solidFill>
                <a:latin typeface="Meiryo UI" pitchFamily="50" charset="-128"/>
                <a:ea typeface="Meiryo UI" pitchFamily="50" charset="-128"/>
                <a:cs typeface="Meiryo UI" pitchFamily="50" charset="-128"/>
              </a:rPr>
              <a:t> </a:t>
            </a:r>
            <a:r>
              <a:rPr lang="en-US" altLang="ja-JP" sz="1000" b="0" dirty="0" smtClean="0">
                <a:solidFill>
                  <a:schemeClr val="tx1">
                    <a:lumMod val="75000"/>
                    <a:lumOff val="25000"/>
                  </a:schemeClr>
                </a:solidFill>
                <a:latin typeface="Meiryo UI" pitchFamily="50" charset="-128"/>
                <a:ea typeface="Meiryo UI" pitchFamily="50" charset="-128"/>
                <a:cs typeface="Meiryo UI" pitchFamily="50" charset="-128"/>
              </a:rPr>
              <a:t>Support</a:t>
            </a:r>
            <a:r>
              <a:rPr lang="en-US" altLang="ja-JP" sz="1000" b="0" dirty="0">
                <a:solidFill>
                  <a:schemeClr val="tx1">
                    <a:lumMod val="75000"/>
                    <a:lumOff val="25000"/>
                  </a:schemeClr>
                </a:solidFill>
                <a:latin typeface="Meiryo UI" pitchFamily="50" charset="-128"/>
                <a:ea typeface="Meiryo UI" pitchFamily="50" charset="-128"/>
                <a:cs typeface="Meiryo UI" pitchFamily="50" charset="-128"/>
              </a:rPr>
              <a:t>. All rights reserved.</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Oval 9"/>
          <p:cNvSpPr>
            <a:spLocks noChangeArrowheads="1"/>
          </p:cNvSpPr>
          <p:nvPr/>
        </p:nvSpPr>
        <p:spPr bwMode="auto">
          <a:xfrm>
            <a:off x="395288" y="1866900"/>
            <a:ext cx="8497887" cy="4605338"/>
          </a:xfrm>
          <a:prstGeom prst="ellipse">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pPr algn="r">
              <a:spcBef>
                <a:spcPct val="50000"/>
              </a:spcBef>
            </a:pPr>
            <a:endParaRPr lang="ja-JP" altLang="en-US">
              <a:ea typeface="HGP創英角ｺﾞｼｯｸUB" pitchFamily="50" charset="-128"/>
            </a:endParaRPr>
          </a:p>
          <a:p>
            <a:pPr algn="r">
              <a:spcBef>
                <a:spcPct val="50000"/>
              </a:spcBef>
            </a:pPr>
            <a:endParaRPr lang="ja-JP" altLang="en-US">
              <a:ea typeface="HGP創英角ｺﾞｼｯｸUB" pitchFamily="50" charset="-128"/>
            </a:endParaRPr>
          </a:p>
          <a:p>
            <a:pPr algn="r">
              <a:spcBef>
                <a:spcPct val="50000"/>
              </a:spcBef>
            </a:pPr>
            <a:endParaRPr lang="ja-JP" altLang="en-US">
              <a:ea typeface="HGP創英角ｺﾞｼｯｸUB" pitchFamily="50" charset="-128"/>
            </a:endParaRPr>
          </a:p>
          <a:p>
            <a:pPr algn="r">
              <a:spcBef>
                <a:spcPct val="50000"/>
              </a:spcBef>
            </a:pPr>
            <a:endParaRPr lang="ja-JP" altLang="en-US">
              <a:ea typeface="HGP創英角ｺﾞｼｯｸUB" pitchFamily="50" charset="-128"/>
            </a:endParaRPr>
          </a:p>
          <a:p>
            <a:pPr algn="r">
              <a:spcBef>
                <a:spcPct val="50000"/>
              </a:spcBef>
            </a:pPr>
            <a:endParaRPr lang="ja-JP" altLang="en-US">
              <a:ea typeface="HGP創英角ｺﾞｼｯｸUB" pitchFamily="50" charset="-128"/>
            </a:endParaRPr>
          </a:p>
          <a:p>
            <a:pPr algn="r">
              <a:spcBef>
                <a:spcPct val="50000"/>
              </a:spcBef>
            </a:pPr>
            <a:endParaRPr lang="ja-JP" altLang="en-US">
              <a:ea typeface="HGP創英角ｺﾞｼｯｸUB" pitchFamily="50" charset="-128"/>
            </a:endParaRPr>
          </a:p>
          <a:p>
            <a:pPr algn="r">
              <a:spcBef>
                <a:spcPct val="50000"/>
              </a:spcBef>
            </a:pPr>
            <a:endParaRPr lang="ja-JP" altLang="en-US">
              <a:ea typeface="HGP創英角ｺﾞｼｯｸUB" pitchFamily="50" charset="-128"/>
            </a:endParaRPr>
          </a:p>
        </p:txBody>
      </p:sp>
      <p:sp>
        <p:nvSpPr>
          <p:cNvPr id="38915" name="Rectangle 2"/>
          <p:cNvSpPr>
            <a:spLocks noGrp="1" noChangeArrowheads="1"/>
          </p:cNvSpPr>
          <p:nvPr>
            <p:ph type="ctrTitle" idx="4294967295"/>
          </p:nvPr>
        </p:nvSpPr>
        <p:spPr>
          <a:xfrm>
            <a:off x="287338" y="44450"/>
            <a:ext cx="8605837" cy="576263"/>
          </a:xfrm>
        </p:spPr>
        <p:txBody>
          <a:bodyPr/>
          <a:lstStyle/>
          <a:p>
            <a:pPr eaLnBrk="1" hangingPunct="1"/>
            <a:r>
              <a:rPr lang="ja-JP" altLang="en-US" sz="3200" smtClean="0">
                <a:solidFill>
                  <a:srgbClr val="0000FF"/>
                </a:solidFill>
                <a:latin typeface="HGP創英角ｺﾞｼｯｸUB" pitchFamily="50" charset="-128"/>
                <a:ea typeface="HGP創英角ｺﾞｼｯｸUB" pitchFamily="50" charset="-128"/>
              </a:rPr>
              <a:t>早稲田ポータルオフィス（</a:t>
            </a:r>
            <a:r>
              <a:rPr lang="en-US" altLang="ja-JP" sz="3200" smtClean="0">
                <a:solidFill>
                  <a:srgbClr val="0000FF"/>
                </a:solidFill>
                <a:latin typeface="HGP創英角ｺﾞｼｯｸUB" pitchFamily="50" charset="-128"/>
                <a:ea typeface="HGP創英角ｺﾞｼｯｸUB" pitchFamily="50" charset="-128"/>
              </a:rPr>
              <a:t>WPO)</a:t>
            </a:r>
            <a:r>
              <a:rPr lang="ja-JP" altLang="en-US" sz="3200" smtClean="0">
                <a:solidFill>
                  <a:srgbClr val="0000FF"/>
                </a:solidFill>
                <a:latin typeface="HGP創英角ｺﾞｼｯｸUB" pitchFamily="50" charset="-128"/>
                <a:ea typeface="HGP創英角ｺﾞｼｯｸUB" pitchFamily="50" charset="-128"/>
              </a:rPr>
              <a:t>の受付体制</a:t>
            </a:r>
          </a:p>
        </p:txBody>
      </p:sp>
      <p:sp>
        <p:nvSpPr>
          <p:cNvPr id="38916" name="Rectangle 2"/>
          <p:cNvSpPr>
            <a:spLocks noChangeArrowheads="1"/>
          </p:cNvSpPr>
          <p:nvPr/>
        </p:nvSpPr>
        <p:spPr bwMode="auto">
          <a:xfrm>
            <a:off x="2771775" y="765175"/>
            <a:ext cx="36004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ja-JP" altLang="en-US" sz="2800" b="0">
                <a:solidFill>
                  <a:schemeClr val="tx1"/>
                </a:solidFill>
                <a:latin typeface="HGP創英角ｺﾞｼｯｸUB" pitchFamily="50" charset="-128"/>
                <a:ea typeface="HGP創英角ｺﾞｼｯｸUB" pitchFamily="50" charset="-128"/>
              </a:rPr>
              <a:t>利用者様</a:t>
            </a:r>
          </a:p>
        </p:txBody>
      </p:sp>
      <p:sp>
        <p:nvSpPr>
          <p:cNvPr id="38917" name="Rectangle 2"/>
          <p:cNvSpPr>
            <a:spLocks noChangeArrowheads="1"/>
          </p:cNvSpPr>
          <p:nvPr/>
        </p:nvSpPr>
        <p:spPr bwMode="auto">
          <a:xfrm>
            <a:off x="3492500" y="1844675"/>
            <a:ext cx="2303463" cy="431800"/>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ja-JP" altLang="en-US" sz="1600" b="0">
                <a:solidFill>
                  <a:schemeClr val="tx1"/>
                </a:solidFill>
                <a:latin typeface="HGP創英角ｺﾞｼｯｸUB" pitchFamily="50" charset="-128"/>
                <a:ea typeface="HGP創英角ｺﾞｼｯｸUB" pitchFamily="50" charset="-128"/>
              </a:rPr>
              <a:t>総合案内　</a:t>
            </a:r>
            <a:r>
              <a:rPr lang="ja-JP" altLang="en-US" sz="1100" b="0">
                <a:solidFill>
                  <a:schemeClr val="tx1"/>
                </a:solidFill>
                <a:latin typeface="HGP創英角ｺﾞｼｯｸUB" pitchFamily="50" charset="-128"/>
                <a:ea typeface="HGP創英角ｺﾞｼｯｸUB" pitchFamily="50" charset="-128"/>
              </a:rPr>
              <a:t>（内線８５００）</a:t>
            </a:r>
          </a:p>
        </p:txBody>
      </p:sp>
      <p:sp>
        <p:nvSpPr>
          <p:cNvPr id="38918" name="Rectangle 2"/>
          <p:cNvSpPr>
            <a:spLocks noChangeArrowheads="1"/>
          </p:cNvSpPr>
          <p:nvPr/>
        </p:nvSpPr>
        <p:spPr bwMode="auto">
          <a:xfrm>
            <a:off x="5003800" y="2781300"/>
            <a:ext cx="1296988" cy="360363"/>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ja-JP" altLang="en-US" sz="1600" b="0">
                <a:solidFill>
                  <a:schemeClr val="bg1"/>
                </a:solidFill>
                <a:latin typeface="HGP創英角ｺﾞｼｯｸUB" pitchFamily="50" charset="-128"/>
                <a:ea typeface="HGP創英角ｺﾞｼｯｸUB" pitchFamily="50" charset="-128"/>
              </a:rPr>
              <a:t>履修支援</a:t>
            </a:r>
          </a:p>
        </p:txBody>
      </p:sp>
      <p:sp>
        <p:nvSpPr>
          <p:cNvPr id="38919" name="Rectangle 2"/>
          <p:cNvSpPr>
            <a:spLocks noChangeArrowheads="1"/>
          </p:cNvSpPr>
          <p:nvPr/>
        </p:nvSpPr>
        <p:spPr bwMode="auto">
          <a:xfrm>
            <a:off x="6588125" y="2781300"/>
            <a:ext cx="1223963" cy="360363"/>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ja-JP" altLang="en-US" sz="1600" b="0">
                <a:solidFill>
                  <a:schemeClr val="tx1"/>
                </a:solidFill>
                <a:latin typeface="HGP創英角ｺﾞｼｯｸUB" pitchFamily="50" charset="-128"/>
                <a:ea typeface="HGP創英角ｺﾞｼｯｸUB" pitchFamily="50" charset="-128"/>
              </a:rPr>
              <a:t>ＩＴ利用支援</a:t>
            </a:r>
          </a:p>
        </p:txBody>
      </p:sp>
      <p:sp>
        <p:nvSpPr>
          <p:cNvPr id="38920" name="Rectangle 2"/>
          <p:cNvSpPr>
            <a:spLocks noChangeArrowheads="1"/>
          </p:cNvSpPr>
          <p:nvPr/>
        </p:nvSpPr>
        <p:spPr bwMode="auto">
          <a:xfrm>
            <a:off x="2987675" y="2781300"/>
            <a:ext cx="1296988" cy="3603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ja-JP" altLang="en-US" sz="1600" b="0">
                <a:solidFill>
                  <a:schemeClr val="tx1"/>
                </a:solidFill>
                <a:latin typeface="HGP創英角ｺﾞｼｯｸUB" pitchFamily="50" charset="-128"/>
                <a:ea typeface="HGP創英角ｺﾞｼｯｸUB" pitchFamily="50" charset="-128"/>
              </a:rPr>
              <a:t>ＡＶ支援</a:t>
            </a:r>
          </a:p>
        </p:txBody>
      </p:sp>
      <p:sp>
        <p:nvSpPr>
          <p:cNvPr id="38921" name="Rectangle 2"/>
          <p:cNvSpPr>
            <a:spLocks noChangeArrowheads="1"/>
          </p:cNvSpPr>
          <p:nvPr/>
        </p:nvSpPr>
        <p:spPr bwMode="auto">
          <a:xfrm>
            <a:off x="1403350" y="2781300"/>
            <a:ext cx="1225550" cy="360363"/>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ja-JP" altLang="en-US" sz="1600" b="0">
                <a:solidFill>
                  <a:schemeClr val="bg1"/>
                </a:solidFill>
                <a:latin typeface="HGP創英角ｺﾞｼｯｸUB" pitchFamily="50" charset="-128"/>
                <a:ea typeface="HGP創英角ｺﾞｼｯｸUB" pitchFamily="50" charset="-128"/>
              </a:rPr>
              <a:t>遠隔支援</a:t>
            </a:r>
          </a:p>
        </p:txBody>
      </p:sp>
      <p:sp>
        <p:nvSpPr>
          <p:cNvPr id="38922" name="Text Box 14"/>
          <p:cNvSpPr txBox="1">
            <a:spLocks noChangeArrowheads="1"/>
          </p:cNvSpPr>
          <p:nvPr/>
        </p:nvSpPr>
        <p:spPr bwMode="auto">
          <a:xfrm>
            <a:off x="5435600" y="3141663"/>
            <a:ext cx="3457575"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ja-JP" altLang="en-US" sz="1600">
                <a:solidFill>
                  <a:schemeClr val="tx1"/>
                </a:solidFill>
                <a:ea typeface="HGP創英角ｺﾞｼｯｸUB" pitchFamily="50" charset="-128"/>
              </a:rPr>
              <a:t>・オープン科目履修相談</a:t>
            </a:r>
            <a:endParaRPr lang="en-US" altLang="ja-JP" sz="1600">
              <a:solidFill>
                <a:schemeClr val="tx1"/>
              </a:solidFill>
              <a:ea typeface="HGP創英角ｺﾞｼｯｸUB" pitchFamily="50" charset="-128"/>
            </a:endParaRPr>
          </a:p>
          <a:p>
            <a:pPr eaLnBrk="1" hangingPunct="1">
              <a:spcBef>
                <a:spcPct val="50000"/>
              </a:spcBef>
            </a:pPr>
            <a:r>
              <a:rPr lang="ja-JP" altLang="en-US" sz="1600">
                <a:solidFill>
                  <a:schemeClr val="tx1"/>
                </a:solidFill>
                <a:ea typeface="HGP創英角ｺﾞｼｯｸUB" pitchFamily="50" charset="-128"/>
              </a:rPr>
              <a:t>・</a:t>
            </a:r>
            <a:r>
              <a:rPr lang="en-US" altLang="ja-JP" sz="1600">
                <a:solidFill>
                  <a:schemeClr val="tx1"/>
                </a:solidFill>
                <a:ea typeface="HGP創英角ｺﾞｼｯｸUB" pitchFamily="50" charset="-128"/>
              </a:rPr>
              <a:t>AV</a:t>
            </a:r>
            <a:r>
              <a:rPr lang="ja-JP" altLang="en-US" sz="1600">
                <a:solidFill>
                  <a:schemeClr val="tx1"/>
                </a:solidFill>
                <a:ea typeface="HGP創英角ｺﾞｼｯｸUB" pitchFamily="50" charset="-128"/>
              </a:rPr>
              <a:t>機材貸出</a:t>
            </a:r>
            <a:endParaRPr lang="en-US" altLang="ja-JP" sz="1600">
              <a:solidFill>
                <a:schemeClr val="tx1"/>
              </a:solidFill>
              <a:ea typeface="HGP創英角ｺﾞｼｯｸUB" pitchFamily="50" charset="-128"/>
            </a:endParaRPr>
          </a:p>
          <a:p>
            <a:pPr eaLnBrk="1" hangingPunct="1">
              <a:spcBef>
                <a:spcPct val="50000"/>
              </a:spcBef>
            </a:pPr>
            <a:r>
              <a:rPr lang="ja-JP" altLang="en-US" sz="1600">
                <a:solidFill>
                  <a:schemeClr val="tx1"/>
                </a:solidFill>
                <a:ea typeface="HGP創英角ｺﾞｼｯｸUB" pitchFamily="50" charset="-128"/>
              </a:rPr>
              <a:t>・ｿﾌﾄｳェｱ貸出</a:t>
            </a:r>
            <a:endParaRPr lang="en-US" altLang="ja-JP" sz="1600">
              <a:solidFill>
                <a:schemeClr val="tx1"/>
              </a:solidFill>
              <a:ea typeface="HGP創英角ｺﾞｼｯｸUB" pitchFamily="50" charset="-128"/>
            </a:endParaRPr>
          </a:p>
          <a:p>
            <a:pPr eaLnBrk="1" hangingPunct="1">
              <a:spcBef>
                <a:spcPct val="50000"/>
              </a:spcBef>
            </a:pPr>
            <a:r>
              <a:rPr lang="ja-JP" altLang="en-US" sz="1600">
                <a:solidFill>
                  <a:schemeClr val="tx1"/>
                </a:solidFill>
                <a:ea typeface="HGP創英角ｺﾞｼｯｸUB" pitchFamily="50" charset="-128"/>
              </a:rPr>
              <a:t>・</a:t>
            </a:r>
            <a:r>
              <a:rPr lang="en-US" altLang="ja-JP" sz="1600">
                <a:solidFill>
                  <a:schemeClr val="tx1"/>
                </a:solidFill>
                <a:ea typeface="HGP創英角ｺﾞｼｯｸUB" pitchFamily="50" charset="-128"/>
              </a:rPr>
              <a:t>PC</a:t>
            </a:r>
            <a:r>
              <a:rPr lang="ja-JP" altLang="en-US" sz="1600">
                <a:solidFill>
                  <a:schemeClr val="tx1"/>
                </a:solidFill>
                <a:ea typeface="HGP創英角ｺﾞｼｯｸUB" pitchFamily="50" charset="-128"/>
              </a:rPr>
              <a:t>・ネットワーク利用相談</a:t>
            </a:r>
            <a:endParaRPr lang="en-US" altLang="ja-JP" sz="1600">
              <a:solidFill>
                <a:schemeClr val="tx1"/>
              </a:solidFill>
              <a:ea typeface="HGP創英角ｺﾞｼｯｸUB" pitchFamily="50" charset="-128"/>
            </a:endParaRPr>
          </a:p>
          <a:p>
            <a:pPr eaLnBrk="1" hangingPunct="1">
              <a:spcBef>
                <a:spcPct val="50000"/>
              </a:spcBef>
            </a:pPr>
            <a:r>
              <a:rPr lang="ja-JP" altLang="en-US" sz="1600">
                <a:solidFill>
                  <a:schemeClr val="tx1"/>
                </a:solidFill>
                <a:ea typeface="HGP創英角ｺﾞｼｯｸUB" pitchFamily="50" charset="-128"/>
              </a:rPr>
              <a:t>・教員</a:t>
            </a:r>
            <a:r>
              <a:rPr lang="en-US" altLang="ja-JP" sz="1600">
                <a:solidFill>
                  <a:schemeClr val="tx1"/>
                </a:solidFill>
                <a:ea typeface="HGP創英角ｺﾞｼｯｸUB" pitchFamily="50" charset="-128"/>
              </a:rPr>
              <a:t>IT</a:t>
            </a:r>
            <a:r>
              <a:rPr lang="ja-JP" altLang="en-US" sz="1600">
                <a:solidFill>
                  <a:schemeClr val="tx1"/>
                </a:solidFill>
                <a:ea typeface="HGP創英角ｺﾞｼｯｸUB" pitchFamily="50" charset="-128"/>
              </a:rPr>
              <a:t>利用相談</a:t>
            </a:r>
            <a:endParaRPr lang="en-US" altLang="ja-JP" sz="1600">
              <a:solidFill>
                <a:schemeClr val="tx1"/>
              </a:solidFill>
              <a:ea typeface="HGP創英角ｺﾞｼｯｸUB" pitchFamily="50" charset="-128"/>
            </a:endParaRPr>
          </a:p>
          <a:p>
            <a:pPr eaLnBrk="1" hangingPunct="1">
              <a:spcBef>
                <a:spcPct val="50000"/>
              </a:spcBef>
            </a:pPr>
            <a:r>
              <a:rPr lang="ja-JP" altLang="en-US" sz="1600">
                <a:solidFill>
                  <a:schemeClr val="tx1"/>
                </a:solidFill>
                <a:ea typeface="HGP創英角ｺﾞｼｯｸUB" pitchFamily="50" charset="-128"/>
              </a:rPr>
              <a:t>・遺失物お問合せ</a:t>
            </a:r>
            <a:endParaRPr lang="en-US" altLang="ja-JP" sz="1600">
              <a:solidFill>
                <a:schemeClr val="tx1"/>
              </a:solidFill>
              <a:ea typeface="HGP創英角ｺﾞｼｯｸUB" pitchFamily="50" charset="-128"/>
            </a:endParaRPr>
          </a:p>
          <a:p>
            <a:pPr eaLnBrk="1" hangingPunct="1">
              <a:spcBef>
                <a:spcPct val="50000"/>
              </a:spcBef>
            </a:pPr>
            <a:r>
              <a:rPr lang="ja-JP" altLang="en-US" sz="1600">
                <a:solidFill>
                  <a:schemeClr val="tx1"/>
                </a:solidFill>
                <a:ea typeface="HGP創英角ｺﾞｼｯｸUB" pitchFamily="50" charset="-128"/>
              </a:rPr>
              <a:t>・</a:t>
            </a:r>
            <a:r>
              <a:rPr lang="en-US" altLang="ja-JP" sz="1600">
                <a:solidFill>
                  <a:schemeClr val="tx1"/>
                </a:solidFill>
                <a:ea typeface="HGP創英角ｺﾞｼｯｸUB" pitchFamily="50" charset="-128"/>
              </a:rPr>
              <a:t>26</a:t>
            </a:r>
            <a:r>
              <a:rPr lang="ja-JP" altLang="en-US" sz="1600">
                <a:solidFill>
                  <a:schemeClr val="tx1"/>
                </a:solidFill>
                <a:ea typeface="HGP創英角ｺﾞｼｯｸUB" pitchFamily="50" charset="-128"/>
              </a:rPr>
              <a:t>号館地下施設予約受付</a:t>
            </a:r>
            <a:endParaRPr lang="en-US" altLang="ja-JP" sz="1600">
              <a:solidFill>
                <a:schemeClr val="tx1"/>
              </a:solidFill>
              <a:ea typeface="HGP創英角ｺﾞｼｯｸUB" pitchFamily="50" charset="-128"/>
            </a:endParaRPr>
          </a:p>
          <a:p>
            <a:pPr eaLnBrk="1" hangingPunct="1">
              <a:spcBef>
                <a:spcPct val="50000"/>
              </a:spcBef>
            </a:pPr>
            <a:r>
              <a:rPr lang="ja-JP" altLang="en-US" sz="1600">
                <a:solidFill>
                  <a:schemeClr val="tx1"/>
                </a:solidFill>
                <a:ea typeface="HGP創英角ｺﾞｼｯｸUB" pitchFamily="50" charset="-128"/>
              </a:rPr>
              <a:t>　</a:t>
            </a:r>
            <a:r>
              <a:rPr lang="en-US" altLang="ja-JP" sz="1600">
                <a:solidFill>
                  <a:schemeClr val="tx1"/>
                </a:solidFill>
                <a:ea typeface="HGP創英角ｺﾞｼｯｸUB" pitchFamily="50" charset="-128"/>
              </a:rPr>
              <a:t>etc.</a:t>
            </a:r>
          </a:p>
          <a:p>
            <a:pPr eaLnBrk="1" hangingPunct="1">
              <a:spcBef>
                <a:spcPct val="50000"/>
              </a:spcBef>
            </a:pPr>
            <a:endParaRPr lang="ja-JP" altLang="en-US" sz="1600">
              <a:solidFill>
                <a:schemeClr val="tx1"/>
              </a:solidFill>
              <a:ea typeface="HGP創英角ｺﾞｼｯｸUB" pitchFamily="50" charset="-128"/>
            </a:endParaRPr>
          </a:p>
        </p:txBody>
      </p:sp>
      <p:sp>
        <p:nvSpPr>
          <p:cNvPr id="38923" name="Oval 18"/>
          <p:cNvSpPr>
            <a:spLocks noChangeArrowheads="1"/>
          </p:cNvSpPr>
          <p:nvPr/>
        </p:nvSpPr>
        <p:spPr bwMode="auto">
          <a:xfrm>
            <a:off x="3130550" y="692150"/>
            <a:ext cx="2952750" cy="792163"/>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pPr>
              <a:spcBef>
                <a:spcPct val="50000"/>
              </a:spcBef>
            </a:pPr>
            <a:endParaRPr lang="ja-JP" altLang="en-US">
              <a:ea typeface="HGP創英角ｺﾞｼｯｸUB" pitchFamily="50" charset="-128"/>
            </a:endParaRPr>
          </a:p>
        </p:txBody>
      </p:sp>
      <p:sp>
        <p:nvSpPr>
          <p:cNvPr id="38924" name="AutoShape 19"/>
          <p:cNvSpPr>
            <a:spLocks noChangeArrowheads="1"/>
          </p:cNvSpPr>
          <p:nvPr/>
        </p:nvSpPr>
        <p:spPr bwMode="auto">
          <a:xfrm>
            <a:off x="4427538" y="1484313"/>
            <a:ext cx="360362" cy="360362"/>
          </a:xfrm>
          <a:prstGeom prst="downArrow">
            <a:avLst>
              <a:gd name="adj1" fmla="val 50000"/>
              <a:gd name="adj2" fmla="val 30065"/>
            </a:avLst>
          </a:prstGeom>
          <a:solidFill>
            <a:srgbClr val="FF00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a:spcBef>
                <a:spcPct val="50000"/>
              </a:spcBef>
            </a:pPr>
            <a:endParaRPr lang="ja-JP" altLang="en-US">
              <a:ea typeface="HGP創英角ｺﾞｼｯｸUB" pitchFamily="50" charset="-128"/>
            </a:endParaRPr>
          </a:p>
        </p:txBody>
      </p:sp>
      <p:sp>
        <p:nvSpPr>
          <p:cNvPr id="38925" name="Text Box 23"/>
          <p:cNvSpPr txBox="1">
            <a:spLocks noChangeArrowheads="1"/>
          </p:cNvSpPr>
          <p:nvPr/>
        </p:nvSpPr>
        <p:spPr bwMode="auto">
          <a:xfrm>
            <a:off x="2843213" y="3141663"/>
            <a:ext cx="2305050"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ja-JP" altLang="en-US" sz="1600">
                <a:solidFill>
                  <a:schemeClr val="tx1"/>
                </a:solidFill>
                <a:ea typeface="HGP創英角ｺﾞｼｯｸUB" pitchFamily="50" charset="-128"/>
              </a:rPr>
              <a:t>・授業収録</a:t>
            </a:r>
            <a:endParaRPr lang="en-US" altLang="ja-JP" sz="1600">
              <a:solidFill>
                <a:schemeClr val="tx1"/>
              </a:solidFill>
              <a:ea typeface="HGP創英角ｺﾞｼｯｸUB" pitchFamily="50" charset="-128"/>
            </a:endParaRPr>
          </a:p>
          <a:p>
            <a:pPr eaLnBrk="1" hangingPunct="1">
              <a:spcBef>
                <a:spcPct val="50000"/>
              </a:spcBef>
            </a:pPr>
            <a:r>
              <a:rPr lang="ja-JP" altLang="en-US" sz="1600">
                <a:solidFill>
                  <a:schemeClr val="tx1"/>
                </a:solidFill>
                <a:ea typeface="HGP創英角ｺﾞｼｯｸUB" pitchFamily="50" charset="-128"/>
              </a:rPr>
              <a:t>・教室</a:t>
            </a:r>
            <a:r>
              <a:rPr lang="en-US" altLang="ja-JP" sz="1600">
                <a:solidFill>
                  <a:schemeClr val="tx1"/>
                </a:solidFill>
                <a:ea typeface="HGP創英角ｺﾞｼｯｸUB" pitchFamily="50" charset="-128"/>
              </a:rPr>
              <a:t>AV</a:t>
            </a:r>
            <a:r>
              <a:rPr lang="ja-JP" altLang="en-US" sz="1600">
                <a:solidFill>
                  <a:schemeClr val="tx1"/>
                </a:solidFill>
                <a:ea typeface="HGP創英角ｺﾞｼｯｸUB" pitchFamily="50" charset="-128"/>
              </a:rPr>
              <a:t>機器利用支援</a:t>
            </a:r>
            <a:endParaRPr lang="en-US" altLang="ja-JP" sz="1600">
              <a:solidFill>
                <a:schemeClr val="tx1"/>
              </a:solidFill>
              <a:ea typeface="HGP創英角ｺﾞｼｯｸUB" pitchFamily="50" charset="-128"/>
            </a:endParaRPr>
          </a:p>
          <a:p>
            <a:pPr eaLnBrk="1" hangingPunct="1">
              <a:spcBef>
                <a:spcPct val="50000"/>
              </a:spcBef>
            </a:pPr>
            <a:r>
              <a:rPr lang="ja-JP" altLang="en-US" sz="1600">
                <a:solidFill>
                  <a:schemeClr val="tx1"/>
                </a:solidFill>
                <a:ea typeface="HGP創英角ｺﾞｼｯｸUB" pitchFamily="50" charset="-128"/>
              </a:rPr>
              <a:t>・大隈講堂ほかイベント　対応</a:t>
            </a:r>
            <a:endParaRPr lang="en-US" altLang="ja-JP" sz="1600">
              <a:solidFill>
                <a:schemeClr val="tx1"/>
              </a:solidFill>
              <a:ea typeface="HGP創英角ｺﾞｼｯｸUB" pitchFamily="50" charset="-128"/>
            </a:endParaRPr>
          </a:p>
          <a:p>
            <a:pPr eaLnBrk="1" hangingPunct="1">
              <a:spcBef>
                <a:spcPct val="50000"/>
              </a:spcBef>
            </a:pPr>
            <a:r>
              <a:rPr lang="ja-JP" altLang="en-US" sz="1600">
                <a:solidFill>
                  <a:schemeClr val="tx1"/>
                </a:solidFill>
                <a:ea typeface="HGP創英角ｺﾞｼｯｸUB" pitchFamily="50" charset="-128"/>
              </a:rPr>
              <a:t>・</a:t>
            </a:r>
            <a:r>
              <a:rPr lang="en-US" altLang="ja-JP" sz="1600">
                <a:solidFill>
                  <a:schemeClr val="tx1"/>
                </a:solidFill>
                <a:ea typeface="HGP創英角ｺﾞｼｯｸUB" pitchFamily="50" charset="-128"/>
              </a:rPr>
              <a:t>26</a:t>
            </a:r>
            <a:r>
              <a:rPr lang="ja-JP" altLang="en-US" sz="1600">
                <a:solidFill>
                  <a:schemeClr val="tx1"/>
                </a:solidFill>
                <a:ea typeface="HGP創英角ｺﾞｼｯｸUB" pitchFamily="50" charset="-128"/>
              </a:rPr>
              <a:t>号館施設利用支援</a:t>
            </a:r>
            <a:endParaRPr lang="en-US" altLang="ja-JP" sz="1600">
              <a:solidFill>
                <a:schemeClr val="tx1"/>
              </a:solidFill>
              <a:ea typeface="HGP創英角ｺﾞｼｯｸUB" pitchFamily="50" charset="-128"/>
            </a:endParaRPr>
          </a:p>
          <a:p>
            <a:pPr eaLnBrk="1" hangingPunct="1">
              <a:spcBef>
                <a:spcPct val="50000"/>
              </a:spcBef>
            </a:pPr>
            <a:r>
              <a:rPr lang="ja-JP" altLang="en-US" sz="1600">
                <a:solidFill>
                  <a:schemeClr val="tx1"/>
                </a:solidFill>
                <a:ea typeface="HGP創英角ｺﾞｼｯｸUB" pitchFamily="50" charset="-128"/>
              </a:rPr>
              <a:t>　</a:t>
            </a:r>
            <a:r>
              <a:rPr lang="en-US" altLang="ja-JP" sz="1600">
                <a:solidFill>
                  <a:schemeClr val="tx1"/>
                </a:solidFill>
                <a:ea typeface="HGP創英角ｺﾞｼｯｸUB" pitchFamily="50" charset="-128"/>
              </a:rPr>
              <a:t>etc.</a:t>
            </a:r>
          </a:p>
        </p:txBody>
      </p:sp>
      <p:sp>
        <p:nvSpPr>
          <p:cNvPr id="38926" name="Text Box 23"/>
          <p:cNvSpPr txBox="1">
            <a:spLocks noChangeArrowheads="1"/>
          </p:cNvSpPr>
          <p:nvPr/>
        </p:nvSpPr>
        <p:spPr bwMode="auto">
          <a:xfrm>
            <a:off x="1187450" y="3141663"/>
            <a:ext cx="1943100"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ja-JP" altLang="en-US" sz="1600">
                <a:solidFill>
                  <a:schemeClr val="tx1"/>
                </a:solidFill>
                <a:ea typeface="HGP創英角ｺﾞｼｯｸUB" pitchFamily="50" charset="-128"/>
              </a:rPr>
              <a:t>・</a:t>
            </a:r>
            <a:r>
              <a:rPr lang="en-US" altLang="ja-JP" sz="1600">
                <a:solidFill>
                  <a:schemeClr val="tx1"/>
                </a:solidFill>
                <a:ea typeface="HGP創英角ｺﾞｼｯｸUB" pitchFamily="50" charset="-128"/>
              </a:rPr>
              <a:t>MCC</a:t>
            </a:r>
            <a:r>
              <a:rPr lang="ja-JP" altLang="en-US" sz="1600">
                <a:solidFill>
                  <a:schemeClr val="tx1"/>
                </a:solidFill>
                <a:ea typeface="HGP創英角ｺﾞｼｯｸUB" pitchFamily="50" charset="-128"/>
              </a:rPr>
              <a:t>利用支援　　　　</a:t>
            </a:r>
            <a:endParaRPr lang="en-US" altLang="ja-JP" sz="1600">
              <a:solidFill>
                <a:schemeClr val="tx1"/>
              </a:solidFill>
              <a:ea typeface="HGP創英角ｺﾞｼｯｸUB" pitchFamily="50" charset="-128"/>
            </a:endParaRPr>
          </a:p>
          <a:p>
            <a:pPr eaLnBrk="1" hangingPunct="1">
              <a:spcBef>
                <a:spcPct val="50000"/>
              </a:spcBef>
            </a:pPr>
            <a:r>
              <a:rPr lang="ja-JP" altLang="en-US" sz="1600">
                <a:solidFill>
                  <a:schemeClr val="tx1"/>
                </a:solidFill>
                <a:ea typeface="HGP創英角ｺﾞｼｯｸUB" pitchFamily="50" charset="-128"/>
              </a:rPr>
              <a:t>　</a:t>
            </a:r>
            <a:r>
              <a:rPr lang="en-US" altLang="ja-JP" sz="1600">
                <a:solidFill>
                  <a:schemeClr val="tx1"/>
                </a:solidFill>
                <a:ea typeface="HGP創英角ｺﾞｼｯｸUB" pitchFamily="50" charset="-128"/>
              </a:rPr>
              <a:t>etc.</a:t>
            </a:r>
          </a:p>
        </p:txBody>
      </p:sp>
      <p:sp>
        <p:nvSpPr>
          <p:cNvPr id="38927" name="AutoShape 19"/>
          <p:cNvSpPr>
            <a:spLocks noChangeArrowheads="1"/>
          </p:cNvSpPr>
          <p:nvPr/>
        </p:nvSpPr>
        <p:spPr bwMode="auto">
          <a:xfrm>
            <a:off x="4427538" y="2349500"/>
            <a:ext cx="360362" cy="358775"/>
          </a:xfrm>
          <a:prstGeom prst="downArrow">
            <a:avLst>
              <a:gd name="adj1" fmla="val 50000"/>
              <a:gd name="adj2" fmla="val 30065"/>
            </a:avLst>
          </a:prstGeom>
          <a:solidFill>
            <a:srgbClr val="FF00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a:spcBef>
                <a:spcPct val="50000"/>
              </a:spcBef>
            </a:pPr>
            <a:endParaRPr lang="ja-JP" altLang="en-US">
              <a:ea typeface="HGP創英角ｺﾞｼｯｸUB" pitchFamily="50" charset="-128"/>
            </a:endParaRPr>
          </a:p>
        </p:txBody>
      </p:sp>
      <p:sp>
        <p:nvSpPr>
          <p:cNvPr id="38928" name="Rectangle 6"/>
          <p:cNvSpPr txBox="1">
            <a:spLocks noChangeArrowheads="1"/>
          </p:cNvSpPr>
          <p:nvPr/>
        </p:nvSpPr>
        <p:spPr bwMode="auto">
          <a:xfrm>
            <a:off x="0" y="6381750"/>
            <a:ext cx="5397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algn="r" eaLnBrk="1" hangingPunct="1"/>
            <a:fld id="{2597C28A-4408-4D51-A8BB-AFE7F13048A8}" type="slidenum">
              <a:rPr lang="en-US" altLang="ja-JP" sz="1400" b="0">
                <a:solidFill>
                  <a:schemeClr val="tx1"/>
                </a:solidFill>
                <a:latin typeface="Meiryo UI" pitchFamily="50" charset="-128"/>
                <a:ea typeface="Meiryo UI" pitchFamily="50" charset="-128"/>
                <a:cs typeface="Meiryo UI" pitchFamily="50" charset="-128"/>
              </a:rPr>
              <a:pPr algn="r" eaLnBrk="1" hangingPunct="1"/>
              <a:t>36</a:t>
            </a:fld>
            <a:endParaRPr lang="en-US" altLang="ja-JP" sz="1400" b="0">
              <a:solidFill>
                <a:schemeClr val="tx1"/>
              </a:solidFill>
              <a:latin typeface="Meiryo UI" pitchFamily="50" charset="-128"/>
              <a:ea typeface="Meiryo UI" pitchFamily="50" charset="-128"/>
              <a:cs typeface="Meiryo UI" pitchFamily="50" charset="-128"/>
            </a:endParaRPr>
          </a:p>
        </p:txBody>
      </p:sp>
      <p:sp>
        <p:nvSpPr>
          <p:cNvPr id="19" name="Text Box 5"/>
          <p:cNvSpPr txBox="1">
            <a:spLocks noChangeArrowheads="1"/>
          </p:cNvSpPr>
          <p:nvPr/>
        </p:nvSpPr>
        <p:spPr bwMode="auto">
          <a:xfrm>
            <a:off x="5083175" y="6424613"/>
            <a:ext cx="4060825" cy="244475"/>
          </a:xfrm>
          <a:prstGeom prst="rect">
            <a:avLst/>
          </a:prstGeom>
          <a:noFill/>
          <a:ln w="0">
            <a:noFill/>
            <a:miter lim="800000"/>
            <a:headEnd/>
            <a:tailEnd/>
          </a:ln>
          <a:effectLst/>
        </p:spPr>
        <p:txBody>
          <a:bodyPr>
            <a:spAutoFit/>
          </a:bodyPr>
          <a:lstStyle>
            <a:lvl1pPr eaLnBrk="0" hangingPunct="0">
              <a:defRPr kumimoji="1" sz="2000" b="1">
                <a:solidFill>
                  <a:srgbClr val="FF0000"/>
                </a:solidFill>
                <a:latin typeface="Arial" charset="0"/>
                <a:ea typeface="HGP創英角ｺﾞｼｯｸUB" pitchFamily="50" charset="-128"/>
              </a:defRPr>
            </a:lvl1pPr>
            <a:lvl2pPr marL="742950" indent="-285750" eaLnBrk="0" hangingPunct="0">
              <a:defRPr kumimoji="1" sz="2000" b="1">
                <a:solidFill>
                  <a:srgbClr val="FF0000"/>
                </a:solidFill>
                <a:latin typeface="Arial" charset="0"/>
                <a:ea typeface="HGP創英角ｺﾞｼｯｸUB" pitchFamily="50" charset="-128"/>
              </a:defRPr>
            </a:lvl2pPr>
            <a:lvl3pPr marL="1143000" indent="-228600" eaLnBrk="0" hangingPunct="0">
              <a:defRPr kumimoji="1" sz="2000" b="1">
                <a:solidFill>
                  <a:srgbClr val="FF0000"/>
                </a:solidFill>
                <a:latin typeface="Arial" charset="0"/>
                <a:ea typeface="HGP創英角ｺﾞｼｯｸUB" pitchFamily="50" charset="-128"/>
              </a:defRPr>
            </a:lvl3pPr>
            <a:lvl4pPr marL="1600200" indent="-228600" eaLnBrk="0" hangingPunct="0">
              <a:defRPr kumimoji="1" sz="2000" b="1">
                <a:solidFill>
                  <a:srgbClr val="FF0000"/>
                </a:solidFill>
                <a:latin typeface="Arial" charset="0"/>
                <a:ea typeface="HGP創英角ｺﾞｼｯｸUB" pitchFamily="50" charset="-128"/>
              </a:defRPr>
            </a:lvl4pPr>
            <a:lvl5pPr marL="2057400" indent="-228600" eaLnBrk="0" hangingPunct="0">
              <a:defRPr kumimoji="1" sz="2000" b="1">
                <a:solidFill>
                  <a:srgbClr val="FF0000"/>
                </a:solidFill>
                <a:latin typeface="Arial" charset="0"/>
                <a:ea typeface="HGP創英角ｺﾞｼｯｸUB" pitchFamily="50" charset="-128"/>
              </a:defRPr>
            </a:lvl5pPr>
            <a:lvl6pPr marL="25146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6pPr>
            <a:lvl7pPr marL="29718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7pPr>
            <a:lvl8pPr marL="34290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8pPr>
            <a:lvl9pPr marL="38862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9pPr>
          </a:lstStyle>
          <a:p>
            <a:pPr algn="ctr" eaLnBrk="1" hangingPunct="1">
              <a:defRPr/>
            </a:pPr>
            <a:r>
              <a:rPr lang="en-US" altLang="ja-JP" sz="1000" b="0" dirty="0">
                <a:solidFill>
                  <a:schemeClr val="tx1">
                    <a:lumMod val="75000"/>
                    <a:lumOff val="25000"/>
                  </a:schemeClr>
                </a:solidFill>
                <a:latin typeface="Meiryo UI" pitchFamily="50" charset="-128"/>
                <a:ea typeface="Meiryo UI" pitchFamily="50" charset="-128"/>
                <a:cs typeface="Meiryo UI" pitchFamily="50" charset="-128"/>
              </a:rPr>
              <a:t>Copyright (C) </a:t>
            </a:r>
            <a:r>
              <a:rPr lang="en-US" altLang="ja-JP" sz="1000" b="0" dirty="0" smtClean="0">
                <a:solidFill>
                  <a:schemeClr val="tx1">
                    <a:lumMod val="75000"/>
                    <a:lumOff val="25000"/>
                  </a:schemeClr>
                </a:solidFill>
                <a:latin typeface="Meiryo UI" pitchFamily="50" charset="-128"/>
                <a:ea typeface="Meiryo UI" pitchFamily="50" charset="-128"/>
                <a:cs typeface="Meiryo UI" pitchFamily="50" charset="-128"/>
              </a:rPr>
              <a:t>2013, </a:t>
            </a:r>
            <a:r>
              <a:rPr lang="en-US" altLang="ja-JP" sz="1000" b="0" dirty="0">
                <a:solidFill>
                  <a:schemeClr val="tx1">
                    <a:lumMod val="75000"/>
                    <a:lumOff val="25000"/>
                  </a:schemeClr>
                </a:solidFill>
                <a:latin typeface="Meiryo UI" pitchFamily="50" charset="-128"/>
                <a:ea typeface="Meiryo UI" pitchFamily="50" charset="-128"/>
                <a:cs typeface="Meiryo UI" pitchFamily="50" charset="-128"/>
              </a:rPr>
              <a:t>WPO </a:t>
            </a:r>
            <a:r>
              <a:rPr lang="en-US" altLang="ja-JP" sz="1000" b="0" dirty="0" smtClean="0">
                <a:solidFill>
                  <a:schemeClr val="tx1">
                    <a:lumMod val="75000"/>
                    <a:lumOff val="25000"/>
                  </a:schemeClr>
                </a:solidFill>
                <a:latin typeface="Meiryo UI" pitchFamily="50" charset="-128"/>
                <a:ea typeface="Meiryo UI" pitchFamily="50" charset="-128"/>
                <a:cs typeface="Meiryo UI" pitchFamily="50" charset="-128"/>
              </a:rPr>
              <a:t>AV</a:t>
            </a:r>
            <a:r>
              <a:rPr lang="ja-JP" altLang="en-US" sz="1000" b="0" dirty="0">
                <a:solidFill>
                  <a:schemeClr val="tx1">
                    <a:lumMod val="75000"/>
                    <a:lumOff val="25000"/>
                  </a:schemeClr>
                </a:solidFill>
                <a:latin typeface="Meiryo UI" pitchFamily="50" charset="-128"/>
                <a:ea typeface="Meiryo UI" pitchFamily="50" charset="-128"/>
                <a:cs typeface="Meiryo UI" pitchFamily="50" charset="-128"/>
              </a:rPr>
              <a:t> </a:t>
            </a:r>
            <a:r>
              <a:rPr lang="en-US" altLang="ja-JP" sz="1000" b="0" dirty="0" smtClean="0">
                <a:solidFill>
                  <a:schemeClr val="tx1">
                    <a:lumMod val="75000"/>
                    <a:lumOff val="25000"/>
                  </a:schemeClr>
                </a:solidFill>
                <a:latin typeface="Meiryo UI" pitchFamily="50" charset="-128"/>
                <a:ea typeface="Meiryo UI" pitchFamily="50" charset="-128"/>
                <a:cs typeface="Meiryo UI" pitchFamily="50" charset="-128"/>
              </a:rPr>
              <a:t>Support</a:t>
            </a:r>
            <a:r>
              <a:rPr lang="en-US" altLang="ja-JP" sz="1000" b="0" dirty="0">
                <a:solidFill>
                  <a:schemeClr val="tx1">
                    <a:lumMod val="75000"/>
                    <a:lumOff val="25000"/>
                  </a:schemeClr>
                </a:solidFill>
                <a:latin typeface="Meiryo UI" pitchFamily="50" charset="-128"/>
                <a:ea typeface="Meiryo UI" pitchFamily="50" charset="-128"/>
                <a:cs typeface="Meiryo UI" pitchFamily="50" charset="-128"/>
              </a:rPr>
              <a:t>. All rights reserved.</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461963" y="549275"/>
            <a:ext cx="82184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ja-JP" altLang="en-US" sz="1800" b="0">
                <a:latin typeface="HGP創英角ｺﾞｼｯｸUB" pitchFamily="50" charset="-128"/>
                <a:ea typeface="HGP創英角ｺﾞｼｯｸUB" pitchFamily="50" charset="-128"/>
              </a:rPr>
              <a:t>１４号館６階６０５マルチメディア支援室にて</a:t>
            </a:r>
          </a:p>
          <a:p>
            <a:pPr algn="ctr"/>
            <a:r>
              <a:rPr lang="ja-JP" altLang="en-US" sz="1800" b="0">
                <a:latin typeface="HGP創英角ｺﾞｼｯｸUB" pitchFamily="50" charset="-128"/>
                <a:ea typeface="HGP創英角ｺﾞｼｯｸUB" pitchFamily="50" charset="-128"/>
              </a:rPr>
              <a:t>教室に設置されているＡＶ機器利用におけるサポート業務を行っています</a:t>
            </a:r>
            <a:endParaRPr lang="zh-TW" altLang="en-US" sz="1800" b="0">
              <a:latin typeface="HGP創英角ｺﾞｼｯｸUB" pitchFamily="50" charset="-128"/>
              <a:ea typeface="HGP創英角ｺﾞｼｯｸUB" pitchFamily="50" charset="-128"/>
            </a:endParaRPr>
          </a:p>
        </p:txBody>
      </p:sp>
      <p:sp>
        <p:nvSpPr>
          <p:cNvPr id="39939" name="Rectangle 3"/>
          <p:cNvSpPr>
            <a:spLocks noChangeArrowheads="1"/>
          </p:cNvSpPr>
          <p:nvPr/>
        </p:nvSpPr>
        <p:spPr bwMode="auto">
          <a:xfrm>
            <a:off x="611188" y="1749425"/>
            <a:ext cx="7416800"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1500" b="0">
                <a:solidFill>
                  <a:srgbClr val="0033CC"/>
                </a:solidFill>
                <a:latin typeface="HGP創英角ｺﾞｼｯｸUB" pitchFamily="50" charset="-128"/>
                <a:ea typeface="HGP創英角ｺﾞｼｯｸUB" pitchFamily="50" charset="-128"/>
              </a:rPr>
              <a:t>・初めて使う教室なのでＡＶ機器の操作に関して事前にレクチャーを受けたい</a:t>
            </a:r>
          </a:p>
          <a:p>
            <a:r>
              <a:rPr lang="ja-JP" altLang="en-US" sz="1500" b="0">
                <a:solidFill>
                  <a:srgbClr val="0033CC"/>
                </a:solidFill>
                <a:latin typeface="HGP創英角ｺﾞｼｯｸUB" pitchFamily="50" charset="-128"/>
                <a:ea typeface="HGP創英角ｺﾞｼｯｸUB" pitchFamily="50" charset="-128"/>
              </a:rPr>
              <a:t>・ＡＶ機器使用中のトラブル発生時の対処方法を学んでおきたい</a:t>
            </a:r>
          </a:p>
          <a:p>
            <a:r>
              <a:rPr lang="ja-JP" altLang="en-US" sz="1500" b="0">
                <a:solidFill>
                  <a:srgbClr val="0033CC"/>
                </a:solidFill>
                <a:latin typeface="HGP創英角ｺﾞｼｯｸUB" pitchFamily="50" charset="-128"/>
                <a:ea typeface="HGP創英角ｺﾞｼｯｸUB" pitchFamily="50" charset="-128"/>
              </a:rPr>
              <a:t>・パソコンをよく使用するのでパソコンに関する操作を教えて欲しい</a:t>
            </a:r>
          </a:p>
          <a:p>
            <a:r>
              <a:rPr lang="ja-JP" altLang="en-US" sz="1500" b="0">
                <a:solidFill>
                  <a:srgbClr val="0033CC"/>
                </a:solidFill>
                <a:latin typeface="HGP創英角ｺﾞｼｯｸUB" pitchFamily="50" charset="-128"/>
                <a:ea typeface="HGP創英角ｺﾞｼｯｸUB" pitchFamily="50" charset="-128"/>
              </a:rPr>
              <a:t>・ご自身がお持ちのＤＶＤやブルーレイディスクの再生が可能か事前にチェックしたい</a:t>
            </a:r>
          </a:p>
          <a:p>
            <a:r>
              <a:rPr lang="ja-JP" altLang="en-US" sz="1500" b="0">
                <a:solidFill>
                  <a:srgbClr val="0033CC"/>
                </a:solidFill>
                <a:latin typeface="HGP創英角ｺﾞｼｯｸUB" pitchFamily="50" charset="-128"/>
                <a:ea typeface="HGP創英角ｺﾞｼｯｸUB" pitchFamily="50" charset="-128"/>
              </a:rPr>
              <a:t>・ＴＡが変わるので機材トレーニングして欲しい</a:t>
            </a:r>
          </a:p>
          <a:p>
            <a:r>
              <a:rPr lang="ja-JP" altLang="en-US" sz="1500" b="0">
                <a:solidFill>
                  <a:srgbClr val="0033CC"/>
                </a:solidFill>
                <a:latin typeface="HGP創英角ｺﾞｼｯｸUB" pitchFamily="50" charset="-128"/>
                <a:ea typeface="HGP創英角ｺﾞｼｯｸUB" pitchFamily="50" charset="-128"/>
              </a:rPr>
              <a:t>・その他ご相談事すべて</a:t>
            </a:r>
            <a:endParaRPr lang="ja-JP" altLang="en-US" sz="1600" b="0">
              <a:latin typeface="HGP創英角ｺﾞｼｯｸUB" pitchFamily="50" charset="-128"/>
              <a:ea typeface="HGP創英角ｺﾞｼｯｸUB" pitchFamily="50" charset="-128"/>
            </a:endParaRPr>
          </a:p>
        </p:txBody>
      </p:sp>
      <p:sp>
        <p:nvSpPr>
          <p:cNvPr id="39940" name="テキスト ボックス 33"/>
          <p:cNvSpPr txBox="1">
            <a:spLocks noChangeArrowheads="1"/>
          </p:cNvSpPr>
          <p:nvPr/>
        </p:nvSpPr>
        <p:spPr bwMode="auto">
          <a:xfrm>
            <a:off x="323850" y="1268413"/>
            <a:ext cx="8351838" cy="431800"/>
          </a:xfrm>
          <a:prstGeom prst="rect">
            <a:avLst/>
          </a:prstGeom>
          <a:solidFill>
            <a:srgbClr val="FFFFE5"/>
          </a:solidFill>
          <a:ln w="15875" algn="ctr">
            <a:solidFill>
              <a:srgbClr val="FFCC00"/>
            </a:solidFill>
            <a:round/>
            <a:headEnd/>
            <a:tailEnd/>
          </a:ln>
          <a:effectLst>
            <a:outerShdw dist="47929" dir="2052060" algn="tl" rotWithShape="0">
              <a:srgbClr val="000000">
                <a:alpha val="39998"/>
              </a:srgbClr>
            </a:outerShdw>
          </a:effectLst>
        </p:spPr>
        <p:txBody>
          <a:bodyPr wrap="none"/>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buFont typeface="Wingdings" pitchFamily="2" charset="2"/>
              <a:buNone/>
            </a:pPr>
            <a:r>
              <a:rPr lang="ja-JP" altLang="en-US" b="0">
                <a:solidFill>
                  <a:schemeClr val="tx1"/>
                </a:solidFill>
                <a:latin typeface="HGP創英角ｺﾞｼｯｸUB" pitchFamily="50" charset="-128"/>
                <a:ea typeface="HGP創英角ｺﾞｼｯｸUB" pitchFamily="50" charset="-128"/>
              </a:rPr>
              <a:t>　　</a:t>
            </a:r>
            <a:r>
              <a:rPr lang="ja-JP" altLang="en-US" sz="1800" b="0">
                <a:solidFill>
                  <a:schemeClr val="tx1"/>
                </a:solidFill>
                <a:latin typeface="HGP創英角ｺﾞｼｯｸUB" pitchFamily="50" charset="-128"/>
                <a:ea typeface="HGP創英角ｺﾞｼｯｸUB" pitchFamily="50" charset="-128"/>
              </a:rPr>
              <a:t>教員をはじめＡＶ機器をご利用される方を対象としたＡＶ機器全般の相談窓口です</a:t>
            </a:r>
          </a:p>
        </p:txBody>
      </p:sp>
      <p:pic>
        <p:nvPicPr>
          <p:cNvPr id="39941" name="Picture 5" descr="無題00542070"/>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5288" y="1357313"/>
            <a:ext cx="339725"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Rectangle 6"/>
          <p:cNvSpPr>
            <a:spLocks noChangeArrowheads="1"/>
          </p:cNvSpPr>
          <p:nvPr/>
        </p:nvSpPr>
        <p:spPr bwMode="auto">
          <a:xfrm>
            <a:off x="107950" y="115888"/>
            <a:ext cx="4319588" cy="396875"/>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ja-JP" altLang="en-US" b="0">
                <a:solidFill>
                  <a:schemeClr val="tx1"/>
                </a:solidFill>
                <a:latin typeface="HGP創英角ｺﾞｼｯｸUB" pitchFamily="50" charset="-128"/>
                <a:ea typeface="HGP創英角ｺﾞｼｯｸUB" pitchFamily="50" charset="-128"/>
              </a:rPr>
              <a:t>教室ＡＶ機器利用ご相談窓口の開設</a:t>
            </a:r>
          </a:p>
        </p:txBody>
      </p:sp>
      <p:sp>
        <p:nvSpPr>
          <p:cNvPr id="39943" name="テキスト ボックス 33"/>
          <p:cNvSpPr txBox="1">
            <a:spLocks noChangeArrowheads="1"/>
          </p:cNvSpPr>
          <p:nvPr/>
        </p:nvSpPr>
        <p:spPr bwMode="auto">
          <a:xfrm>
            <a:off x="323850" y="3263900"/>
            <a:ext cx="6048375" cy="431800"/>
          </a:xfrm>
          <a:prstGeom prst="rect">
            <a:avLst/>
          </a:prstGeom>
          <a:solidFill>
            <a:srgbClr val="FFFFE5"/>
          </a:solidFill>
          <a:ln w="15875" algn="ctr">
            <a:solidFill>
              <a:srgbClr val="FFCC00"/>
            </a:solidFill>
            <a:round/>
            <a:headEnd/>
            <a:tailEnd/>
          </a:ln>
          <a:effectLst>
            <a:outerShdw dist="47929" dir="2052060" algn="tl" rotWithShape="0">
              <a:srgbClr val="000000">
                <a:alpha val="39998"/>
              </a:srgbClr>
            </a:outerShdw>
          </a:effectLst>
        </p:spPr>
        <p:txBody>
          <a:bodyPr wrap="none"/>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buFont typeface="Wingdings" pitchFamily="2" charset="2"/>
              <a:buNone/>
            </a:pPr>
            <a:r>
              <a:rPr lang="ja-JP" altLang="en-US" sz="1800" b="0">
                <a:solidFill>
                  <a:schemeClr val="tx1"/>
                </a:solidFill>
                <a:latin typeface="HGP創英角ｺﾞｼｯｸUB" pitchFamily="50" charset="-128"/>
                <a:ea typeface="HGP創英角ｺﾞｼｯｸUB" pitchFamily="50" charset="-128"/>
              </a:rPr>
              <a:t>　　時間は支援室の開室時間であればいつでも構いません</a:t>
            </a:r>
          </a:p>
        </p:txBody>
      </p:sp>
      <p:sp>
        <p:nvSpPr>
          <p:cNvPr id="39944" name="Rectangle 12"/>
          <p:cNvSpPr>
            <a:spLocks noChangeArrowheads="1"/>
          </p:cNvSpPr>
          <p:nvPr/>
        </p:nvSpPr>
        <p:spPr bwMode="auto">
          <a:xfrm>
            <a:off x="611188" y="3727450"/>
            <a:ext cx="6840537"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1500" b="0">
                <a:solidFill>
                  <a:srgbClr val="0033CC"/>
                </a:solidFill>
                <a:latin typeface="HGP創英角ｺﾞｼｯｸUB" pitchFamily="50" charset="-128"/>
                <a:ea typeface="HGP創英角ｺﾞｼｯｸUB" pitchFamily="50" charset="-128"/>
              </a:rPr>
              <a:t>・あらかじめ内線７１－６０４２にご連絡を頂きお時間の調整を致します</a:t>
            </a:r>
          </a:p>
          <a:p>
            <a:r>
              <a:rPr lang="ja-JP" altLang="en-US" sz="1500" b="0">
                <a:solidFill>
                  <a:srgbClr val="0033CC"/>
                </a:solidFill>
                <a:latin typeface="HGP創英角ｺﾞｼｯｸUB" pitchFamily="50" charset="-128"/>
                <a:ea typeface="HGP創英角ｺﾞｼｯｸUB" pitchFamily="50" charset="-128"/>
              </a:rPr>
              <a:t>・突然のご来訪でも人員的に空いているようでしたらすぐに対応可能です</a:t>
            </a:r>
            <a:br>
              <a:rPr lang="ja-JP" altLang="en-US" sz="1500" b="0">
                <a:solidFill>
                  <a:srgbClr val="0033CC"/>
                </a:solidFill>
                <a:latin typeface="HGP創英角ｺﾞｼｯｸUB" pitchFamily="50" charset="-128"/>
                <a:ea typeface="HGP創英角ｺﾞｼｯｸUB" pitchFamily="50" charset="-128"/>
              </a:rPr>
            </a:br>
            <a:r>
              <a:rPr lang="ja-JP" altLang="en-US" sz="1500" b="0">
                <a:solidFill>
                  <a:srgbClr val="0033CC"/>
                </a:solidFill>
                <a:latin typeface="HGP創英角ｺﾞｼｯｸUB" pitchFamily="50" charset="-128"/>
                <a:ea typeface="HGP創英角ｺﾞｼｯｸUB" pitchFamily="50" charset="-128"/>
              </a:rPr>
              <a:t>　</a:t>
            </a:r>
            <a:r>
              <a:rPr lang="en-US" altLang="ja-JP" sz="1500" b="0">
                <a:solidFill>
                  <a:srgbClr val="0033CC"/>
                </a:solidFill>
                <a:latin typeface="HGP創英角ｺﾞｼｯｸUB" pitchFamily="50" charset="-128"/>
                <a:ea typeface="HGP創英角ｺﾞｼｯｸUB" pitchFamily="50" charset="-128"/>
              </a:rPr>
              <a:t>※</a:t>
            </a:r>
            <a:r>
              <a:rPr lang="ja-JP" altLang="en-US" sz="1500" b="0">
                <a:solidFill>
                  <a:srgbClr val="0033CC"/>
                </a:solidFill>
                <a:latin typeface="HGP創英角ｺﾞｼｯｸUB" pitchFamily="50" charset="-128"/>
                <a:ea typeface="HGP創英角ｺﾞｼｯｸUB" pitchFamily="50" charset="-128"/>
              </a:rPr>
              <a:t>授業開始直後や昼休みを除く休み時間は避けて頂けると助かります</a:t>
            </a:r>
            <a:r>
              <a:rPr lang="ja-JP" altLang="en-US" b="0">
                <a:latin typeface="HGP創英角ｺﾞｼｯｸUB" pitchFamily="50" charset="-128"/>
                <a:ea typeface="HGP創英角ｺﾞｼｯｸUB" pitchFamily="50" charset="-128"/>
              </a:rPr>
              <a:t>	</a:t>
            </a:r>
          </a:p>
        </p:txBody>
      </p:sp>
      <p:pic>
        <p:nvPicPr>
          <p:cNvPr id="39945" name="Picture 14" descr="IMG_187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4581525"/>
            <a:ext cx="107950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6" name="Picture 15" descr="20081224kk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7100" y="4581525"/>
            <a:ext cx="10795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7" name="Picture 16" descr="-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05463" y="4581525"/>
            <a:ext cx="1055687"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8" name="Picture 17" descr="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61150" y="4581525"/>
            <a:ext cx="1081088"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9" name="Rectangle 18"/>
          <p:cNvSpPr>
            <a:spLocks noChangeArrowheads="1"/>
          </p:cNvSpPr>
          <p:nvPr/>
        </p:nvSpPr>
        <p:spPr bwMode="auto">
          <a:xfrm>
            <a:off x="950913" y="6021388"/>
            <a:ext cx="7243762" cy="39687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ja-JP" altLang="en-US" b="0">
                <a:solidFill>
                  <a:srgbClr val="0033CC"/>
                </a:solidFill>
                <a:latin typeface="HGP創英角ｺﾞｼｯｸUB" pitchFamily="50" charset="-128"/>
                <a:ea typeface="HGP創英角ｺﾞｼｯｸUB" pitchFamily="50" charset="-128"/>
              </a:rPr>
              <a:t>ご利用される皆様が安心して操作が行えるようにサポート致します</a:t>
            </a:r>
          </a:p>
        </p:txBody>
      </p:sp>
      <p:sp>
        <p:nvSpPr>
          <p:cNvPr id="39950" name="Rectangle 20"/>
          <p:cNvSpPr>
            <a:spLocks noChangeArrowheads="1"/>
          </p:cNvSpPr>
          <p:nvPr/>
        </p:nvSpPr>
        <p:spPr bwMode="auto">
          <a:xfrm rot="10800000" flipV="1">
            <a:off x="973138" y="4870450"/>
            <a:ext cx="1295400"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1200" b="0">
                <a:solidFill>
                  <a:schemeClr val="tx1"/>
                </a:solidFill>
                <a:latin typeface="HGP創英角ｺﾞｼｯｸUB" pitchFamily="50" charset="-128"/>
                <a:ea typeface="HGP創英角ｺﾞｼｯｸUB" pitchFamily="50" charset="-128"/>
              </a:rPr>
              <a:t>機材トレーニング</a:t>
            </a:r>
            <a:endParaRPr lang="ja-JP" altLang="en-US" sz="1200" b="0" u="sng">
              <a:solidFill>
                <a:schemeClr val="tx1"/>
              </a:solidFill>
              <a:latin typeface="HGP創英角ｺﾞｼｯｸUB" pitchFamily="50" charset="-128"/>
              <a:ea typeface="HGP創英角ｺﾞｼｯｸUB" pitchFamily="50" charset="-128"/>
            </a:endParaRPr>
          </a:p>
        </p:txBody>
      </p:sp>
      <p:pic>
        <p:nvPicPr>
          <p:cNvPr id="39951" name="Picture 8" descr="無題00542070"/>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5288" y="3357563"/>
            <a:ext cx="339725"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52" name="Rectangle 73"/>
          <p:cNvSpPr>
            <a:spLocks noChangeArrowheads="1"/>
          </p:cNvSpPr>
          <p:nvPr/>
        </p:nvSpPr>
        <p:spPr bwMode="auto">
          <a:xfrm>
            <a:off x="396875" y="5445125"/>
            <a:ext cx="8351838"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ja-JP" altLang="en-US" sz="1500" b="0">
                <a:latin typeface="HGP創英角ｺﾞｼｯｸUB" pitchFamily="50" charset="-128"/>
                <a:ea typeface="HGP創英角ｺﾞｼｯｸUB" pitchFamily="50" charset="-128"/>
              </a:rPr>
              <a:t>授業開始前、授業中における教室での取扱説明をご希望される場合は</a:t>
            </a:r>
          </a:p>
          <a:p>
            <a:pPr algn="ctr"/>
            <a:r>
              <a:rPr lang="en-US" altLang="ja-JP" sz="1500" b="0">
                <a:latin typeface="HGP創英角ｺﾞｼｯｸUB" pitchFamily="50" charset="-128"/>
                <a:ea typeface="HGP創英角ｺﾞｼｯｸUB" pitchFamily="50" charset="-128"/>
              </a:rPr>
              <a:t>『</a:t>
            </a:r>
            <a:r>
              <a:rPr lang="ja-JP" altLang="en-US" sz="1500" b="0">
                <a:latin typeface="HGP創英角ｺﾞｼｯｸUB" pitchFamily="50" charset="-128"/>
                <a:ea typeface="HGP創英角ｺﾞｼｯｸUB" pitchFamily="50" charset="-128"/>
              </a:rPr>
              <a:t>早稲田ポータルオフィス</a:t>
            </a:r>
            <a:r>
              <a:rPr lang="en-US" altLang="ja-JP" sz="1500" b="0">
                <a:latin typeface="HGP創英角ｺﾞｼｯｸUB" pitchFamily="50" charset="-128"/>
                <a:ea typeface="HGP創英角ｺﾞｼｯｸUB" pitchFamily="50" charset="-128"/>
              </a:rPr>
              <a:t>』</a:t>
            </a:r>
            <a:r>
              <a:rPr lang="ja-JP" altLang="en-US" sz="1500" b="0">
                <a:latin typeface="HGP創英角ｺﾞｼｯｸUB" pitchFamily="50" charset="-128"/>
                <a:ea typeface="HGP創英角ｺﾞｼｯｸUB" pitchFamily="50" charset="-128"/>
              </a:rPr>
              <a:t>内線７１－８５００にご連絡いただき従来通りのご対応となります。</a:t>
            </a:r>
          </a:p>
        </p:txBody>
      </p:sp>
      <p:sp>
        <p:nvSpPr>
          <p:cNvPr id="39953" name="Rectangle 74"/>
          <p:cNvSpPr>
            <a:spLocks noChangeArrowheads="1"/>
          </p:cNvSpPr>
          <p:nvPr/>
        </p:nvSpPr>
        <p:spPr bwMode="auto">
          <a:xfrm>
            <a:off x="4500563" y="4870450"/>
            <a:ext cx="1152525"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1200" b="0">
                <a:solidFill>
                  <a:schemeClr val="tx1"/>
                </a:solidFill>
                <a:latin typeface="HGP創英角ｺﾞｼｯｸUB" pitchFamily="50" charset="-128"/>
                <a:ea typeface="HGP創英角ｺﾞｼｯｸUB" pitchFamily="50" charset="-128"/>
              </a:rPr>
              <a:t>技術的な相談</a:t>
            </a:r>
            <a:endParaRPr lang="ja-JP" altLang="en-US" sz="1200" b="0" u="sng">
              <a:solidFill>
                <a:schemeClr val="tx1"/>
              </a:solidFill>
              <a:latin typeface="HGP創英角ｺﾞｼｯｸUB" pitchFamily="50" charset="-128"/>
              <a:ea typeface="HGP創英角ｺﾞｼｯｸUB" pitchFamily="50" charset="-128"/>
            </a:endParaRPr>
          </a:p>
        </p:txBody>
      </p:sp>
      <p:sp>
        <p:nvSpPr>
          <p:cNvPr id="39954" name="Rectangle 6"/>
          <p:cNvSpPr txBox="1">
            <a:spLocks noChangeArrowheads="1"/>
          </p:cNvSpPr>
          <p:nvPr/>
        </p:nvSpPr>
        <p:spPr bwMode="auto">
          <a:xfrm>
            <a:off x="0" y="6381750"/>
            <a:ext cx="5397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algn="r" eaLnBrk="1" hangingPunct="1"/>
            <a:fld id="{8C380BCB-ECEF-4619-A4A6-B0B7A431D37E}" type="slidenum">
              <a:rPr lang="en-US" altLang="ja-JP" sz="1400" b="0">
                <a:solidFill>
                  <a:schemeClr val="tx1"/>
                </a:solidFill>
                <a:latin typeface="Meiryo UI" pitchFamily="50" charset="-128"/>
                <a:ea typeface="Meiryo UI" pitchFamily="50" charset="-128"/>
                <a:cs typeface="Meiryo UI" pitchFamily="50" charset="-128"/>
              </a:rPr>
              <a:pPr algn="r" eaLnBrk="1" hangingPunct="1"/>
              <a:t>37</a:t>
            </a:fld>
            <a:endParaRPr lang="en-US" altLang="ja-JP" sz="1400" b="0">
              <a:solidFill>
                <a:schemeClr val="tx1"/>
              </a:solidFill>
              <a:latin typeface="Meiryo UI" pitchFamily="50" charset="-128"/>
              <a:ea typeface="Meiryo UI" pitchFamily="50" charset="-128"/>
              <a:cs typeface="Meiryo UI" pitchFamily="50" charset="-128"/>
            </a:endParaRPr>
          </a:p>
        </p:txBody>
      </p:sp>
      <p:sp>
        <p:nvSpPr>
          <p:cNvPr id="20" name="Text Box 5"/>
          <p:cNvSpPr txBox="1">
            <a:spLocks noChangeArrowheads="1"/>
          </p:cNvSpPr>
          <p:nvPr/>
        </p:nvSpPr>
        <p:spPr bwMode="auto">
          <a:xfrm>
            <a:off x="5083175" y="6424613"/>
            <a:ext cx="4060825" cy="244475"/>
          </a:xfrm>
          <a:prstGeom prst="rect">
            <a:avLst/>
          </a:prstGeom>
          <a:noFill/>
          <a:ln w="0">
            <a:noFill/>
            <a:miter lim="800000"/>
            <a:headEnd/>
            <a:tailEnd/>
          </a:ln>
          <a:effectLst/>
        </p:spPr>
        <p:txBody>
          <a:bodyPr>
            <a:spAutoFit/>
          </a:bodyPr>
          <a:lstStyle>
            <a:lvl1pPr eaLnBrk="0" hangingPunct="0">
              <a:defRPr kumimoji="1" sz="2000" b="1">
                <a:solidFill>
                  <a:srgbClr val="FF0000"/>
                </a:solidFill>
                <a:latin typeface="Arial" charset="0"/>
                <a:ea typeface="HGP創英角ｺﾞｼｯｸUB" pitchFamily="50" charset="-128"/>
              </a:defRPr>
            </a:lvl1pPr>
            <a:lvl2pPr marL="742950" indent="-285750" eaLnBrk="0" hangingPunct="0">
              <a:defRPr kumimoji="1" sz="2000" b="1">
                <a:solidFill>
                  <a:srgbClr val="FF0000"/>
                </a:solidFill>
                <a:latin typeface="Arial" charset="0"/>
                <a:ea typeface="HGP創英角ｺﾞｼｯｸUB" pitchFamily="50" charset="-128"/>
              </a:defRPr>
            </a:lvl2pPr>
            <a:lvl3pPr marL="1143000" indent="-228600" eaLnBrk="0" hangingPunct="0">
              <a:defRPr kumimoji="1" sz="2000" b="1">
                <a:solidFill>
                  <a:srgbClr val="FF0000"/>
                </a:solidFill>
                <a:latin typeface="Arial" charset="0"/>
                <a:ea typeface="HGP創英角ｺﾞｼｯｸUB" pitchFamily="50" charset="-128"/>
              </a:defRPr>
            </a:lvl3pPr>
            <a:lvl4pPr marL="1600200" indent="-228600" eaLnBrk="0" hangingPunct="0">
              <a:defRPr kumimoji="1" sz="2000" b="1">
                <a:solidFill>
                  <a:srgbClr val="FF0000"/>
                </a:solidFill>
                <a:latin typeface="Arial" charset="0"/>
                <a:ea typeface="HGP創英角ｺﾞｼｯｸUB" pitchFamily="50" charset="-128"/>
              </a:defRPr>
            </a:lvl4pPr>
            <a:lvl5pPr marL="2057400" indent="-228600" eaLnBrk="0" hangingPunct="0">
              <a:defRPr kumimoji="1" sz="2000" b="1">
                <a:solidFill>
                  <a:srgbClr val="FF0000"/>
                </a:solidFill>
                <a:latin typeface="Arial" charset="0"/>
                <a:ea typeface="HGP創英角ｺﾞｼｯｸUB" pitchFamily="50" charset="-128"/>
              </a:defRPr>
            </a:lvl5pPr>
            <a:lvl6pPr marL="25146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6pPr>
            <a:lvl7pPr marL="29718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7pPr>
            <a:lvl8pPr marL="34290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8pPr>
            <a:lvl9pPr marL="38862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9pPr>
          </a:lstStyle>
          <a:p>
            <a:pPr algn="ctr" eaLnBrk="1" hangingPunct="1">
              <a:defRPr/>
            </a:pPr>
            <a:r>
              <a:rPr lang="en-US" altLang="ja-JP" sz="1000" b="0" dirty="0">
                <a:solidFill>
                  <a:schemeClr val="tx1">
                    <a:lumMod val="75000"/>
                    <a:lumOff val="25000"/>
                  </a:schemeClr>
                </a:solidFill>
                <a:latin typeface="Meiryo UI" pitchFamily="50" charset="-128"/>
                <a:ea typeface="Meiryo UI" pitchFamily="50" charset="-128"/>
                <a:cs typeface="Meiryo UI" pitchFamily="50" charset="-128"/>
              </a:rPr>
              <a:t>Copyright (C) </a:t>
            </a:r>
            <a:r>
              <a:rPr lang="en-US" altLang="ja-JP" sz="1000" b="0" dirty="0" smtClean="0">
                <a:solidFill>
                  <a:schemeClr val="tx1">
                    <a:lumMod val="75000"/>
                    <a:lumOff val="25000"/>
                  </a:schemeClr>
                </a:solidFill>
                <a:latin typeface="Meiryo UI" pitchFamily="50" charset="-128"/>
                <a:ea typeface="Meiryo UI" pitchFamily="50" charset="-128"/>
                <a:cs typeface="Meiryo UI" pitchFamily="50" charset="-128"/>
              </a:rPr>
              <a:t>2013, </a:t>
            </a:r>
            <a:r>
              <a:rPr lang="en-US" altLang="ja-JP" sz="1000" b="0" dirty="0">
                <a:solidFill>
                  <a:schemeClr val="tx1">
                    <a:lumMod val="75000"/>
                    <a:lumOff val="25000"/>
                  </a:schemeClr>
                </a:solidFill>
                <a:latin typeface="Meiryo UI" pitchFamily="50" charset="-128"/>
                <a:ea typeface="Meiryo UI" pitchFamily="50" charset="-128"/>
                <a:cs typeface="Meiryo UI" pitchFamily="50" charset="-128"/>
              </a:rPr>
              <a:t>WPO </a:t>
            </a:r>
            <a:r>
              <a:rPr lang="en-US" altLang="ja-JP" sz="1000" b="0" dirty="0" smtClean="0">
                <a:solidFill>
                  <a:schemeClr val="tx1">
                    <a:lumMod val="75000"/>
                    <a:lumOff val="25000"/>
                  </a:schemeClr>
                </a:solidFill>
                <a:latin typeface="Meiryo UI" pitchFamily="50" charset="-128"/>
                <a:ea typeface="Meiryo UI" pitchFamily="50" charset="-128"/>
                <a:cs typeface="Meiryo UI" pitchFamily="50" charset="-128"/>
              </a:rPr>
              <a:t>AV</a:t>
            </a:r>
            <a:r>
              <a:rPr lang="ja-JP" altLang="en-US" sz="1000" b="0" dirty="0">
                <a:solidFill>
                  <a:schemeClr val="tx1">
                    <a:lumMod val="75000"/>
                    <a:lumOff val="25000"/>
                  </a:schemeClr>
                </a:solidFill>
                <a:latin typeface="Meiryo UI" pitchFamily="50" charset="-128"/>
                <a:ea typeface="Meiryo UI" pitchFamily="50" charset="-128"/>
                <a:cs typeface="Meiryo UI" pitchFamily="50" charset="-128"/>
              </a:rPr>
              <a:t> </a:t>
            </a:r>
            <a:r>
              <a:rPr lang="en-US" altLang="ja-JP" sz="1000" b="0" dirty="0" smtClean="0">
                <a:solidFill>
                  <a:schemeClr val="tx1">
                    <a:lumMod val="75000"/>
                    <a:lumOff val="25000"/>
                  </a:schemeClr>
                </a:solidFill>
                <a:latin typeface="Meiryo UI" pitchFamily="50" charset="-128"/>
                <a:ea typeface="Meiryo UI" pitchFamily="50" charset="-128"/>
                <a:cs typeface="Meiryo UI" pitchFamily="50" charset="-128"/>
              </a:rPr>
              <a:t>Support</a:t>
            </a:r>
            <a:r>
              <a:rPr lang="en-US" altLang="ja-JP" sz="1000" b="0" dirty="0">
                <a:solidFill>
                  <a:schemeClr val="tx1">
                    <a:lumMod val="75000"/>
                    <a:lumOff val="25000"/>
                  </a:schemeClr>
                </a:solidFill>
                <a:latin typeface="Meiryo UI" pitchFamily="50" charset="-128"/>
                <a:ea typeface="Meiryo UI" pitchFamily="50" charset="-128"/>
                <a:cs typeface="Meiryo UI" pitchFamily="50" charset="-128"/>
              </a:rPr>
              <a:t>. All rights reserved.</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テキスト ボックス 2"/>
          <p:cNvSpPr txBox="1">
            <a:spLocks noChangeArrowheads="1"/>
          </p:cNvSpPr>
          <p:nvPr/>
        </p:nvSpPr>
        <p:spPr bwMode="auto">
          <a:xfrm>
            <a:off x="323850" y="1628775"/>
            <a:ext cx="8496300" cy="219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algn="ctr" eaLnBrk="1" hangingPunct="1">
              <a:spcBef>
                <a:spcPct val="50000"/>
              </a:spcBef>
            </a:pPr>
            <a:r>
              <a:rPr lang="ja-JP" altLang="en-US" sz="4800" b="0">
                <a:solidFill>
                  <a:schemeClr val="tx1"/>
                </a:solidFill>
                <a:ea typeface="HGP創英角ｺﾞｼｯｸUB" pitchFamily="50" charset="-128"/>
              </a:rPr>
              <a:t>ご清聴ありがとうございました</a:t>
            </a:r>
            <a:r>
              <a:rPr lang="ja-JP" altLang="en-US" sz="4800">
                <a:solidFill>
                  <a:schemeClr val="tx1"/>
                </a:solidFill>
                <a:ea typeface="HGP創英角ｺﾞｼｯｸUB" pitchFamily="50" charset="-128"/>
              </a:rPr>
              <a:t>。</a:t>
            </a:r>
            <a:endParaRPr lang="en-US" altLang="ja-JP" sz="4800">
              <a:solidFill>
                <a:schemeClr val="tx1"/>
              </a:solidFill>
              <a:ea typeface="HGP創英角ｺﾞｼｯｸUB" pitchFamily="50" charset="-128"/>
            </a:endParaRPr>
          </a:p>
          <a:p>
            <a:pPr algn="ctr" eaLnBrk="1" hangingPunct="1">
              <a:spcBef>
                <a:spcPct val="50000"/>
              </a:spcBef>
            </a:pPr>
            <a:endParaRPr lang="en-US" altLang="ja-JP">
              <a:solidFill>
                <a:schemeClr val="tx1"/>
              </a:solidFill>
              <a:ea typeface="HGP創英角ｺﾞｼｯｸUB" pitchFamily="50" charset="-128"/>
            </a:endParaRPr>
          </a:p>
          <a:p>
            <a:pPr algn="ctr" eaLnBrk="1" hangingPunct="1">
              <a:spcBef>
                <a:spcPct val="50000"/>
              </a:spcBef>
            </a:pPr>
            <a:endParaRPr lang="en-US" altLang="ja-JP">
              <a:solidFill>
                <a:schemeClr val="tx1"/>
              </a:solidFill>
              <a:ea typeface="HGP創英角ｺﾞｼｯｸUB" pitchFamily="50" charset="-128"/>
            </a:endParaRPr>
          </a:p>
          <a:p>
            <a:pPr algn="ctr" eaLnBrk="1" hangingPunct="1">
              <a:spcBef>
                <a:spcPct val="50000"/>
              </a:spcBef>
            </a:pPr>
            <a:r>
              <a:rPr lang="en-US" altLang="ja-JP" b="0">
                <a:solidFill>
                  <a:schemeClr val="tx1"/>
                </a:solidFill>
                <a:latin typeface="ＭＳ Ｐゴシック" pitchFamily="50" charset="-128"/>
              </a:rPr>
              <a:t>MNC/ IT</a:t>
            </a:r>
            <a:r>
              <a:rPr lang="ja-JP" altLang="en-US" b="0">
                <a:solidFill>
                  <a:schemeClr val="tx1"/>
                </a:solidFill>
                <a:latin typeface="ＭＳ Ｐゴシック" pitchFamily="50" charset="-128"/>
              </a:rPr>
              <a:t>センター </a:t>
            </a:r>
            <a:r>
              <a:rPr lang="en-US" altLang="ja-JP" b="0">
                <a:solidFill>
                  <a:schemeClr val="tx1"/>
                </a:solidFill>
                <a:latin typeface="ＭＳ Ｐゴシック" pitchFamily="50" charset="-128"/>
              </a:rPr>
              <a:t>/ </a:t>
            </a:r>
            <a:r>
              <a:rPr lang="ja-JP" altLang="en-US" b="0">
                <a:solidFill>
                  <a:schemeClr val="tx1"/>
                </a:solidFill>
                <a:latin typeface="ＭＳ Ｐゴシック" pitchFamily="50" charset="-128"/>
              </a:rPr>
              <a:t>早稲田ポータルオフィス</a:t>
            </a:r>
          </a:p>
        </p:txBody>
      </p:sp>
      <p:sp>
        <p:nvSpPr>
          <p:cNvPr id="40963" name="Rectangle 6"/>
          <p:cNvSpPr txBox="1">
            <a:spLocks noChangeArrowheads="1"/>
          </p:cNvSpPr>
          <p:nvPr/>
        </p:nvSpPr>
        <p:spPr bwMode="auto">
          <a:xfrm>
            <a:off x="0" y="6381750"/>
            <a:ext cx="5397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algn="r" eaLnBrk="1" hangingPunct="1"/>
            <a:fld id="{4EF58F7B-5CCE-4D33-8BCA-13D6B7FE38C1}" type="slidenum">
              <a:rPr lang="en-US" altLang="ja-JP" sz="1400" b="0">
                <a:solidFill>
                  <a:schemeClr val="tx1"/>
                </a:solidFill>
                <a:latin typeface="Meiryo UI" pitchFamily="50" charset="-128"/>
                <a:ea typeface="Meiryo UI" pitchFamily="50" charset="-128"/>
                <a:cs typeface="Meiryo UI" pitchFamily="50" charset="-128"/>
              </a:rPr>
              <a:pPr algn="r" eaLnBrk="1" hangingPunct="1"/>
              <a:t>38</a:t>
            </a:fld>
            <a:endParaRPr lang="en-US" altLang="ja-JP" sz="1400" b="0">
              <a:solidFill>
                <a:schemeClr val="tx1"/>
              </a:solidFill>
              <a:latin typeface="Meiryo UI" pitchFamily="50" charset="-128"/>
              <a:ea typeface="Meiryo UI" pitchFamily="50" charset="-128"/>
              <a:cs typeface="Meiryo UI" pitchFamily="50" charset="-128"/>
            </a:endParaRPr>
          </a:p>
        </p:txBody>
      </p:sp>
      <p:sp>
        <p:nvSpPr>
          <p:cNvPr id="6" name="Text Box 5"/>
          <p:cNvSpPr txBox="1">
            <a:spLocks noChangeArrowheads="1"/>
          </p:cNvSpPr>
          <p:nvPr/>
        </p:nvSpPr>
        <p:spPr bwMode="auto">
          <a:xfrm>
            <a:off x="5083175" y="6424613"/>
            <a:ext cx="4060825" cy="244475"/>
          </a:xfrm>
          <a:prstGeom prst="rect">
            <a:avLst/>
          </a:prstGeom>
          <a:noFill/>
          <a:ln w="0">
            <a:noFill/>
            <a:miter lim="800000"/>
            <a:headEnd/>
            <a:tailEnd/>
          </a:ln>
          <a:effectLst/>
        </p:spPr>
        <p:txBody>
          <a:bodyPr>
            <a:spAutoFit/>
          </a:bodyPr>
          <a:lstStyle>
            <a:lvl1pPr eaLnBrk="0" hangingPunct="0">
              <a:defRPr kumimoji="1" sz="2000" b="1">
                <a:solidFill>
                  <a:srgbClr val="FF0000"/>
                </a:solidFill>
                <a:latin typeface="Arial" charset="0"/>
                <a:ea typeface="HGP創英角ｺﾞｼｯｸUB" pitchFamily="50" charset="-128"/>
              </a:defRPr>
            </a:lvl1pPr>
            <a:lvl2pPr marL="742950" indent="-285750" eaLnBrk="0" hangingPunct="0">
              <a:defRPr kumimoji="1" sz="2000" b="1">
                <a:solidFill>
                  <a:srgbClr val="FF0000"/>
                </a:solidFill>
                <a:latin typeface="Arial" charset="0"/>
                <a:ea typeface="HGP創英角ｺﾞｼｯｸUB" pitchFamily="50" charset="-128"/>
              </a:defRPr>
            </a:lvl2pPr>
            <a:lvl3pPr marL="1143000" indent="-228600" eaLnBrk="0" hangingPunct="0">
              <a:defRPr kumimoji="1" sz="2000" b="1">
                <a:solidFill>
                  <a:srgbClr val="FF0000"/>
                </a:solidFill>
                <a:latin typeface="Arial" charset="0"/>
                <a:ea typeface="HGP創英角ｺﾞｼｯｸUB" pitchFamily="50" charset="-128"/>
              </a:defRPr>
            </a:lvl3pPr>
            <a:lvl4pPr marL="1600200" indent="-228600" eaLnBrk="0" hangingPunct="0">
              <a:defRPr kumimoji="1" sz="2000" b="1">
                <a:solidFill>
                  <a:srgbClr val="FF0000"/>
                </a:solidFill>
                <a:latin typeface="Arial" charset="0"/>
                <a:ea typeface="HGP創英角ｺﾞｼｯｸUB" pitchFamily="50" charset="-128"/>
              </a:defRPr>
            </a:lvl4pPr>
            <a:lvl5pPr marL="2057400" indent="-228600" eaLnBrk="0" hangingPunct="0">
              <a:defRPr kumimoji="1" sz="2000" b="1">
                <a:solidFill>
                  <a:srgbClr val="FF0000"/>
                </a:solidFill>
                <a:latin typeface="Arial" charset="0"/>
                <a:ea typeface="HGP創英角ｺﾞｼｯｸUB" pitchFamily="50" charset="-128"/>
              </a:defRPr>
            </a:lvl5pPr>
            <a:lvl6pPr marL="25146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6pPr>
            <a:lvl7pPr marL="29718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7pPr>
            <a:lvl8pPr marL="34290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8pPr>
            <a:lvl9pPr marL="38862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9pPr>
          </a:lstStyle>
          <a:p>
            <a:pPr algn="ctr" eaLnBrk="1" hangingPunct="1">
              <a:defRPr/>
            </a:pPr>
            <a:r>
              <a:rPr lang="en-US" altLang="ja-JP" sz="1000" b="0" dirty="0">
                <a:solidFill>
                  <a:schemeClr val="tx1">
                    <a:lumMod val="75000"/>
                    <a:lumOff val="25000"/>
                  </a:schemeClr>
                </a:solidFill>
                <a:latin typeface="Meiryo UI" pitchFamily="50" charset="-128"/>
                <a:ea typeface="Meiryo UI" pitchFamily="50" charset="-128"/>
                <a:cs typeface="Meiryo UI" pitchFamily="50" charset="-128"/>
              </a:rPr>
              <a:t>Copyright (C) </a:t>
            </a:r>
            <a:r>
              <a:rPr lang="en-US" altLang="ja-JP" sz="1000" b="0" dirty="0" smtClean="0">
                <a:solidFill>
                  <a:schemeClr val="tx1">
                    <a:lumMod val="75000"/>
                    <a:lumOff val="25000"/>
                  </a:schemeClr>
                </a:solidFill>
                <a:latin typeface="Meiryo UI" pitchFamily="50" charset="-128"/>
                <a:ea typeface="Meiryo UI" pitchFamily="50" charset="-128"/>
                <a:cs typeface="Meiryo UI" pitchFamily="50" charset="-128"/>
              </a:rPr>
              <a:t>2013, </a:t>
            </a:r>
            <a:r>
              <a:rPr lang="en-US" altLang="ja-JP" sz="1000" b="0" dirty="0">
                <a:solidFill>
                  <a:schemeClr val="tx1">
                    <a:lumMod val="75000"/>
                    <a:lumOff val="25000"/>
                  </a:schemeClr>
                </a:solidFill>
                <a:latin typeface="Meiryo UI" pitchFamily="50" charset="-128"/>
                <a:ea typeface="Meiryo UI" pitchFamily="50" charset="-128"/>
                <a:cs typeface="Meiryo UI" pitchFamily="50" charset="-128"/>
              </a:rPr>
              <a:t>WPO </a:t>
            </a:r>
            <a:r>
              <a:rPr lang="en-US" altLang="ja-JP" sz="1000" b="0" dirty="0" smtClean="0">
                <a:solidFill>
                  <a:schemeClr val="tx1">
                    <a:lumMod val="75000"/>
                    <a:lumOff val="25000"/>
                  </a:schemeClr>
                </a:solidFill>
                <a:latin typeface="Meiryo UI" pitchFamily="50" charset="-128"/>
                <a:ea typeface="Meiryo UI" pitchFamily="50" charset="-128"/>
                <a:cs typeface="Meiryo UI" pitchFamily="50" charset="-128"/>
              </a:rPr>
              <a:t>AV</a:t>
            </a:r>
            <a:r>
              <a:rPr lang="ja-JP" altLang="en-US" sz="1000" b="0" dirty="0">
                <a:solidFill>
                  <a:schemeClr val="tx1">
                    <a:lumMod val="75000"/>
                    <a:lumOff val="25000"/>
                  </a:schemeClr>
                </a:solidFill>
                <a:latin typeface="Meiryo UI" pitchFamily="50" charset="-128"/>
                <a:ea typeface="Meiryo UI" pitchFamily="50" charset="-128"/>
                <a:cs typeface="Meiryo UI" pitchFamily="50" charset="-128"/>
              </a:rPr>
              <a:t> </a:t>
            </a:r>
            <a:r>
              <a:rPr lang="en-US" altLang="ja-JP" sz="1000" b="0" dirty="0" smtClean="0">
                <a:solidFill>
                  <a:schemeClr val="tx1">
                    <a:lumMod val="75000"/>
                    <a:lumOff val="25000"/>
                  </a:schemeClr>
                </a:solidFill>
                <a:latin typeface="Meiryo UI" pitchFamily="50" charset="-128"/>
                <a:ea typeface="Meiryo UI" pitchFamily="50" charset="-128"/>
                <a:cs typeface="Meiryo UI" pitchFamily="50" charset="-128"/>
              </a:rPr>
              <a:t>Support</a:t>
            </a:r>
            <a:r>
              <a:rPr lang="en-US" altLang="ja-JP" sz="1000" b="0" dirty="0">
                <a:solidFill>
                  <a:schemeClr val="tx1">
                    <a:lumMod val="75000"/>
                    <a:lumOff val="25000"/>
                  </a:schemeClr>
                </a:solidFill>
                <a:latin typeface="Meiryo UI" pitchFamily="50" charset="-128"/>
                <a:ea typeface="Meiryo UI" pitchFamily="50" charset="-128"/>
                <a:cs typeface="Meiryo UI" pitchFamily="50" charset="-128"/>
              </a:rPr>
              <a:t>. All rights reserved.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JVS-300_DSC01509"/>
          <p:cNvPicPr>
            <a:picLocks noChangeAspect="1" noChangeArrowheads="1"/>
          </p:cNvPicPr>
          <p:nvPr/>
        </p:nvPicPr>
        <p:blipFill>
          <a:blip r:embed="rId2">
            <a:lum bright="10000"/>
            <a:extLst>
              <a:ext uri="{28A0092B-C50C-407E-A947-70E740481C1C}">
                <a14:useLocalDpi xmlns:a14="http://schemas.microsoft.com/office/drawing/2010/main" val="0"/>
              </a:ext>
            </a:extLst>
          </a:blip>
          <a:srcRect/>
          <a:stretch>
            <a:fillRect/>
          </a:stretch>
        </p:blipFill>
        <p:spPr bwMode="auto">
          <a:xfrm>
            <a:off x="431800" y="963613"/>
            <a:ext cx="8280400"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44"/>
          <p:cNvSpPr txBox="1">
            <a:spLocks noChangeArrowheads="1"/>
          </p:cNvSpPr>
          <p:nvPr/>
        </p:nvSpPr>
        <p:spPr bwMode="auto">
          <a:xfrm>
            <a:off x="827584" y="663079"/>
            <a:ext cx="292100" cy="461665"/>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sz="2000" b="1">
                <a:solidFill>
                  <a:srgbClr val="FF0000"/>
                </a:solidFill>
                <a:latin typeface="Arial" charset="0"/>
                <a:ea typeface="ＭＳ Ｐゴシック" charset="-128"/>
              </a:defRPr>
            </a:lvl1pPr>
            <a:lvl2pPr marL="742950" indent="-285750" eaLnBrk="0" hangingPunct="0">
              <a:defRPr kumimoji="1" sz="2000" b="1">
                <a:solidFill>
                  <a:srgbClr val="FF0000"/>
                </a:solidFill>
                <a:latin typeface="Arial" charset="0"/>
                <a:ea typeface="ＭＳ Ｐゴシック" charset="-128"/>
              </a:defRPr>
            </a:lvl2pPr>
            <a:lvl3pPr marL="1143000" indent="-228600" eaLnBrk="0" hangingPunct="0">
              <a:defRPr kumimoji="1" sz="2000" b="1">
                <a:solidFill>
                  <a:srgbClr val="FF0000"/>
                </a:solidFill>
                <a:latin typeface="Arial" charset="0"/>
                <a:ea typeface="ＭＳ Ｐゴシック" charset="-128"/>
              </a:defRPr>
            </a:lvl3pPr>
            <a:lvl4pPr marL="1600200" indent="-228600" eaLnBrk="0" hangingPunct="0">
              <a:defRPr kumimoji="1" sz="2000" b="1">
                <a:solidFill>
                  <a:srgbClr val="FF0000"/>
                </a:solidFill>
                <a:latin typeface="Arial" charset="0"/>
                <a:ea typeface="ＭＳ Ｐゴシック" charset="-128"/>
              </a:defRPr>
            </a:lvl4pPr>
            <a:lvl5pPr marL="2057400" indent="-228600" eaLnBrk="0" hangingPunct="0">
              <a:defRPr kumimoji="1" sz="2000" b="1">
                <a:solidFill>
                  <a:srgbClr val="FF0000"/>
                </a:solidFill>
                <a:latin typeface="Arial" charset="0"/>
                <a:ea typeface="ＭＳ Ｐゴシック"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charset="-128"/>
              </a:defRPr>
            </a:lvl9pPr>
          </a:lstStyle>
          <a:p>
            <a:pPr eaLnBrk="1" hangingPunct="1">
              <a:spcBef>
                <a:spcPct val="50000"/>
              </a:spcBef>
              <a:defRPr/>
            </a:pPr>
            <a:r>
              <a:rPr lang="ja-JP" altLang="en-US" sz="2400" dirty="0" smtClean="0">
                <a:effectLst>
                  <a:glow rad="38100">
                    <a:schemeClr val="bg1"/>
                  </a:glow>
                </a:effectLst>
                <a:latin typeface="Meiryo UI" pitchFamily="50" charset="-128"/>
                <a:ea typeface="Meiryo UI" pitchFamily="50" charset="-128"/>
                <a:cs typeface="Meiryo UI" pitchFamily="50" charset="-128"/>
              </a:rPr>
              <a:t>①</a:t>
            </a:r>
          </a:p>
        </p:txBody>
      </p:sp>
      <p:sp>
        <p:nvSpPr>
          <p:cNvPr id="6148" name="Text Box 5"/>
          <p:cNvSpPr txBox="1">
            <a:spLocks noChangeArrowheads="1"/>
          </p:cNvSpPr>
          <p:nvPr/>
        </p:nvSpPr>
        <p:spPr bwMode="auto">
          <a:xfrm>
            <a:off x="431800" y="2767013"/>
            <a:ext cx="8224838"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ja-JP" altLang="en-US" sz="1400">
                <a:solidFill>
                  <a:schemeClr val="hlink"/>
                </a:solidFill>
                <a:latin typeface="HG創英角ｺﾞｼｯｸUB" pitchFamily="49" charset="-128"/>
                <a:ea typeface="HG創英角ｺﾞｼｯｸUB" pitchFamily="49" charset="-128"/>
                <a:cs typeface="Meiryo UI" pitchFamily="50" charset="-128"/>
              </a:rPr>
              <a:t>＜操作手順＞　例：常設ＰＣの画面をスクリーンに投影する場合</a:t>
            </a:r>
          </a:p>
          <a:p>
            <a:pPr eaLnBrk="1" hangingPunct="1">
              <a:spcBef>
                <a:spcPct val="50000"/>
              </a:spcBef>
            </a:pPr>
            <a:r>
              <a:rPr lang="ja-JP" altLang="en-US" sz="1200" b="0">
                <a:solidFill>
                  <a:schemeClr val="tx1"/>
                </a:solidFill>
                <a:latin typeface="HG創英角ｺﾞｼｯｸUB" pitchFamily="49" charset="-128"/>
                <a:ea typeface="HG創英角ｺﾞｼｯｸUB" pitchFamily="49" charset="-128"/>
                <a:cs typeface="Meiryo UI" pitchFamily="50" charset="-128"/>
              </a:rPr>
              <a:t>　・主電源</a:t>
            </a:r>
            <a:r>
              <a:rPr lang="ja-JP" altLang="en-US" sz="1200" b="0">
                <a:latin typeface="HG創英角ｺﾞｼｯｸUB" pitchFamily="49" charset="-128"/>
                <a:ea typeface="HG創英角ｺﾞｼｯｸUB" pitchFamily="49" charset="-128"/>
                <a:cs typeface="Meiryo UI" pitchFamily="50" charset="-128"/>
              </a:rPr>
              <a:t>①</a:t>
            </a:r>
            <a:r>
              <a:rPr lang="ja-JP" altLang="en-US" sz="1200" b="0">
                <a:solidFill>
                  <a:schemeClr val="tx1"/>
                </a:solidFill>
                <a:latin typeface="HG創英角ｺﾞｼｯｸUB" pitchFamily="49" charset="-128"/>
                <a:ea typeface="HG創英角ｺﾞｼｯｸUB" pitchFamily="49" charset="-128"/>
                <a:cs typeface="Meiryo UI" pitchFamily="50" charset="-128"/>
              </a:rPr>
              <a:t>をＯＮにします　⇒　各種システム機器が通電状態となります　　↓スクリーン昇降は</a:t>
            </a:r>
            <a:r>
              <a:rPr lang="ja-JP" altLang="en-US" sz="1200" b="0">
                <a:latin typeface="HG創英角ｺﾞｼｯｸUB" pitchFamily="49" charset="-128"/>
                <a:ea typeface="HG創英角ｺﾞｼｯｸUB" pitchFamily="49" charset="-128"/>
                <a:cs typeface="Meiryo UI" pitchFamily="50" charset="-128"/>
              </a:rPr>
              <a:t>④</a:t>
            </a:r>
            <a:r>
              <a:rPr lang="ja-JP" altLang="en-US" sz="1200" b="0">
                <a:solidFill>
                  <a:schemeClr val="tx1"/>
                </a:solidFill>
                <a:latin typeface="HG創英角ｺﾞｼｯｸUB" pitchFamily="49" charset="-128"/>
                <a:ea typeface="HG創英角ｺﾞｼｯｸUB" pitchFamily="49" charset="-128"/>
                <a:cs typeface="Meiryo UI" pitchFamily="50" charset="-128"/>
              </a:rPr>
              <a:t>もしくは手動　　　　　　　　　　　　　　　　　　　　　　　　　　</a:t>
            </a:r>
          </a:p>
          <a:p>
            <a:pPr eaLnBrk="1" hangingPunct="1">
              <a:lnSpc>
                <a:spcPct val="50000"/>
              </a:lnSpc>
              <a:spcBef>
                <a:spcPct val="50000"/>
              </a:spcBef>
            </a:pPr>
            <a:r>
              <a:rPr lang="ja-JP" altLang="en-US" sz="1200" b="0">
                <a:solidFill>
                  <a:schemeClr val="tx1"/>
                </a:solidFill>
                <a:latin typeface="HG創英角ｺﾞｼｯｸUB" pitchFamily="49" charset="-128"/>
                <a:ea typeface="HG創英角ｺﾞｼｯｸUB" pitchFamily="49" charset="-128"/>
                <a:cs typeface="Meiryo UI" pitchFamily="50" charset="-128"/>
              </a:rPr>
              <a:t>　・プロジェクターを使用する場合は</a:t>
            </a:r>
            <a:r>
              <a:rPr lang="ja-JP" altLang="en-US" sz="1200" b="0">
                <a:latin typeface="HG創英角ｺﾞｼｯｸUB" pitchFamily="49" charset="-128"/>
                <a:ea typeface="HG創英角ｺﾞｼｯｸUB" pitchFamily="49" charset="-128"/>
                <a:cs typeface="Meiryo UI" pitchFamily="50" charset="-128"/>
              </a:rPr>
              <a:t>②</a:t>
            </a:r>
            <a:r>
              <a:rPr lang="ja-JP" altLang="en-US" sz="1200" b="0">
                <a:solidFill>
                  <a:schemeClr val="tx1"/>
                </a:solidFill>
                <a:latin typeface="HG創英角ｺﾞｼｯｸUB" pitchFamily="49" charset="-128"/>
                <a:ea typeface="HG創英角ｺﾞｼｯｸUB" pitchFamily="49" charset="-128"/>
                <a:cs typeface="Meiryo UI" pitchFamily="50" charset="-128"/>
              </a:rPr>
              <a:t>をＯＮにします　⇒　プロジェクターがＯＮになり投影を開始します　</a:t>
            </a:r>
            <a:endParaRPr lang="en-US" altLang="ja-JP" sz="1200" b="0">
              <a:solidFill>
                <a:schemeClr val="tx1"/>
              </a:solidFill>
              <a:latin typeface="HG創英角ｺﾞｼｯｸUB" pitchFamily="49" charset="-128"/>
              <a:ea typeface="HG創英角ｺﾞｼｯｸUB" pitchFamily="49" charset="-128"/>
              <a:cs typeface="Meiryo UI" pitchFamily="50" charset="-128"/>
            </a:endParaRPr>
          </a:p>
          <a:p>
            <a:pPr eaLnBrk="1" hangingPunct="1">
              <a:lnSpc>
                <a:spcPct val="50000"/>
              </a:lnSpc>
              <a:spcBef>
                <a:spcPct val="50000"/>
              </a:spcBef>
            </a:pPr>
            <a:r>
              <a:rPr lang="ja-JP" altLang="en-US" sz="1200" b="0">
                <a:solidFill>
                  <a:schemeClr val="tx1"/>
                </a:solidFill>
                <a:latin typeface="HG創英角ｺﾞｼｯｸUB" pitchFamily="49" charset="-128"/>
                <a:ea typeface="HG創英角ｺﾞｼｯｸUB" pitchFamily="49" charset="-128"/>
                <a:cs typeface="Meiryo UI" pitchFamily="50" charset="-128"/>
              </a:rPr>
              <a:t>　・ご利用メディアの機器の電源を入れます　⇒　常設ＰＣの電源を入れます</a:t>
            </a:r>
          </a:p>
          <a:p>
            <a:pPr eaLnBrk="1" hangingPunct="1">
              <a:lnSpc>
                <a:spcPct val="50000"/>
              </a:lnSpc>
              <a:spcBef>
                <a:spcPct val="50000"/>
              </a:spcBef>
            </a:pPr>
            <a:r>
              <a:rPr lang="ja-JP" altLang="en-US" sz="1200" b="0">
                <a:solidFill>
                  <a:schemeClr val="tx1"/>
                </a:solidFill>
                <a:latin typeface="HG創英角ｺﾞｼｯｸUB" pitchFamily="49" charset="-128"/>
                <a:ea typeface="HG創英角ｺﾞｼｯｸUB" pitchFamily="49" charset="-128"/>
                <a:cs typeface="Meiryo UI" pitchFamily="50" charset="-128"/>
              </a:rPr>
              <a:t>　・入力選択</a:t>
            </a:r>
            <a:r>
              <a:rPr lang="ja-JP" altLang="en-US" sz="1200" b="0">
                <a:latin typeface="HG創英角ｺﾞｼｯｸUB" pitchFamily="49" charset="-128"/>
                <a:ea typeface="HG創英角ｺﾞｼｯｸUB" pitchFamily="49" charset="-128"/>
                <a:cs typeface="Meiryo UI" pitchFamily="50" charset="-128"/>
              </a:rPr>
              <a:t>③</a:t>
            </a:r>
            <a:r>
              <a:rPr lang="ja-JP" altLang="en-US" sz="1200" b="0">
                <a:solidFill>
                  <a:schemeClr val="tx1"/>
                </a:solidFill>
                <a:latin typeface="HG創英角ｺﾞｼｯｸUB" pitchFamily="49" charset="-128"/>
                <a:ea typeface="HG創英角ｺﾞｼｯｸUB" pitchFamily="49" charset="-128"/>
                <a:cs typeface="Meiryo UI" pitchFamily="50" charset="-128"/>
              </a:rPr>
              <a:t>表示する機器を選択します　⇒　常設ＰＣの場合「常設ＰＣ」ボタンを押すと投影されます</a:t>
            </a:r>
          </a:p>
          <a:p>
            <a:pPr eaLnBrk="1" hangingPunct="1">
              <a:lnSpc>
                <a:spcPct val="50000"/>
              </a:lnSpc>
              <a:spcBef>
                <a:spcPct val="50000"/>
              </a:spcBef>
            </a:pPr>
            <a:r>
              <a:rPr lang="ja-JP" altLang="en-US" sz="1200" b="0">
                <a:solidFill>
                  <a:schemeClr val="tx1"/>
                </a:solidFill>
                <a:latin typeface="HG創英角ｺﾞｼｯｸUB" pitchFamily="49" charset="-128"/>
                <a:ea typeface="HG創英角ｺﾞｼｯｸUB" pitchFamily="49" charset="-128"/>
                <a:cs typeface="Meiryo UI" pitchFamily="50" charset="-128"/>
              </a:rPr>
              <a:t>　・音量はマイク音声は</a:t>
            </a:r>
            <a:r>
              <a:rPr lang="ja-JP" altLang="en-US" sz="1200" b="0">
                <a:latin typeface="HG創英角ｺﾞｼｯｸUB" pitchFamily="49" charset="-128"/>
                <a:ea typeface="HG創英角ｺﾞｼｯｸUB" pitchFamily="49" charset="-128"/>
                <a:cs typeface="Meiryo UI" pitchFamily="50" charset="-128"/>
              </a:rPr>
              <a:t>⑤</a:t>
            </a:r>
            <a:r>
              <a:rPr lang="ja-JP" altLang="en-US" sz="1200" b="0">
                <a:solidFill>
                  <a:schemeClr val="tx1"/>
                </a:solidFill>
                <a:latin typeface="HG創英角ｺﾞｼｯｸUB" pitchFamily="49" charset="-128"/>
                <a:ea typeface="HG創英角ｺﾞｼｯｸUB" pitchFamily="49" charset="-128"/>
                <a:cs typeface="Meiryo UI" pitchFamily="50" charset="-128"/>
              </a:rPr>
              <a:t>、それ以外については</a:t>
            </a:r>
            <a:r>
              <a:rPr lang="ja-JP" altLang="en-US" sz="1200" b="0">
                <a:latin typeface="HG創英角ｺﾞｼｯｸUB" pitchFamily="49" charset="-128"/>
                <a:ea typeface="HG創英角ｺﾞｼｯｸUB" pitchFamily="49" charset="-128"/>
                <a:cs typeface="Meiryo UI" pitchFamily="50" charset="-128"/>
              </a:rPr>
              <a:t>⑥</a:t>
            </a:r>
            <a:r>
              <a:rPr lang="ja-JP" altLang="en-US" sz="1200" b="0">
                <a:solidFill>
                  <a:schemeClr val="tx1"/>
                </a:solidFill>
                <a:latin typeface="HG創英角ｺﾞｼｯｸUB" pitchFamily="49" charset="-128"/>
                <a:ea typeface="HG創英角ｺﾞｼｯｸUB" pitchFamily="49" charset="-128"/>
                <a:cs typeface="Meiryo UI" pitchFamily="50" charset="-128"/>
              </a:rPr>
              <a:t>で調整します</a:t>
            </a:r>
          </a:p>
        </p:txBody>
      </p:sp>
      <p:sp>
        <p:nvSpPr>
          <p:cNvPr id="7173" name="Text Box 44"/>
          <p:cNvSpPr txBox="1">
            <a:spLocks noChangeArrowheads="1"/>
          </p:cNvSpPr>
          <p:nvPr/>
        </p:nvSpPr>
        <p:spPr bwMode="auto">
          <a:xfrm>
            <a:off x="2479700" y="1592238"/>
            <a:ext cx="292100" cy="461665"/>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sz="2000" b="1">
                <a:solidFill>
                  <a:srgbClr val="FF0000"/>
                </a:solidFill>
                <a:latin typeface="Arial" charset="0"/>
                <a:ea typeface="ＭＳ Ｐゴシック" charset="-128"/>
              </a:defRPr>
            </a:lvl1pPr>
            <a:lvl2pPr marL="742950" indent="-285750" eaLnBrk="0" hangingPunct="0">
              <a:defRPr kumimoji="1" sz="2000" b="1">
                <a:solidFill>
                  <a:srgbClr val="FF0000"/>
                </a:solidFill>
                <a:latin typeface="Arial" charset="0"/>
                <a:ea typeface="ＭＳ Ｐゴシック" charset="-128"/>
              </a:defRPr>
            </a:lvl2pPr>
            <a:lvl3pPr marL="1143000" indent="-228600" eaLnBrk="0" hangingPunct="0">
              <a:defRPr kumimoji="1" sz="2000" b="1">
                <a:solidFill>
                  <a:srgbClr val="FF0000"/>
                </a:solidFill>
                <a:latin typeface="Arial" charset="0"/>
                <a:ea typeface="ＭＳ Ｐゴシック" charset="-128"/>
              </a:defRPr>
            </a:lvl3pPr>
            <a:lvl4pPr marL="1600200" indent="-228600" eaLnBrk="0" hangingPunct="0">
              <a:defRPr kumimoji="1" sz="2000" b="1">
                <a:solidFill>
                  <a:srgbClr val="FF0000"/>
                </a:solidFill>
                <a:latin typeface="Arial" charset="0"/>
                <a:ea typeface="ＭＳ Ｐゴシック" charset="-128"/>
              </a:defRPr>
            </a:lvl4pPr>
            <a:lvl5pPr marL="2057400" indent="-228600" eaLnBrk="0" hangingPunct="0">
              <a:defRPr kumimoji="1" sz="2000" b="1">
                <a:solidFill>
                  <a:srgbClr val="FF0000"/>
                </a:solidFill>
                <a:latin typeface="Arial" charset="0"/>
                <a:ea typeface="ＭＳ Ｐゴシック"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charset="-128"/>
              </a:defRPr>
            </a:lvl9pPr>
          </a:lstStyle>
          <a:p>
            <a:pPr eaLnBrk="1" hangingPunct="1">
              <a:spcBef>
                <a:spcPct val="50000"/>
              </a:spcBef>
              <a:defRPr/>
            </a:pPr>
            <a:r>
              <a:rPr lang="ja-JP" altLang="en-US" sz="2400" dirty="0" smtClean="0">
                <a:effectLst>
                  <a:glow rad="38100">
                    <a:schemeClr val="bg1"/>
                  </a:glow>
                </a:effectLst>
                <a:latin typeface="Meiryo UI" pitchFamily="50" charset="-128"/>
                <a:ea typeface="Meiryo UI" pitchFamily="50" charset="-128"/>
                <a:cs typeface="Meiryo UI" pitchFamily="50" charset="-128"/>
              </a:rPr>
              <a:t>③</a:t>
            </a:r>
          </a:p>
        </p:txBody>
      </p:sp>
      <p:sp>
        <p:nvSpPr>
          <p:cNvPr id="7174" name="Text Box 44"/>
          <p:cNvSpPr txBox="1">
            <a:spLocks noChangeArrowheads="1"/>
          </p:cNvSpPr>
          <p:nvPr/>
        </p:nvSpPr>
        <p:spPr bwMode="auto">
          <a:xfrm>
            <a:off x="1979712" y="663079"/>
            <a:ext cx="292100" cy="461665"/>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sz="2000" b="1">
                <a:solidFill>
                  <a:srgbClr val="FF0000"/>
                </a:solidFill>
                <a:latin typeface="Arial" charset="0"/>
                <a:ea typeface="ＭＳ Ｐゴシック" charset="-128"/>
              </a:defRPr>
            </a:lvl1pPr>
            <a:lvl2pPr marL="742950" indent="-285750" eaLnBrk="0" hangingPunct="0">
              <a:defRPr kumimoji="1" sz="2000" b="1">
                <a:solidFill>
                  <a:srgbClr val="FF0000"/>
                </a:solidFill>
                <a:latin typeface="Arial" charset="0"/>
                <a:ea typeface="ＭＳ Ｐゴシック" charset="-128"/>
              </a:defRPr>
            </a:lvl2pPr>
            <a:lvl3pPr marL="1143000" indent="-228600" eaLnBrk="0" hangingPunct="0">
              <a:defRPr kumimoji="1" sz="2000" b="1">
                <a:solidFill>
                  <a:srgbClr val="FF0000"/>
                </a:solidFill>
                <a:latin typeface="Arial" charset="0"/>
                <a:ea typeface="ＭＳ Ｐゴシック" charset="-128"/>
              </a:defRPr>
            </a:lvl3pPr>
            <a:lvl4pPr marL="1600200" indent="-228600" eaLnBrk="0" hangingPunct="0">
              <a:defRPr kumimoji="1" sz="2000" b="1">
                <a:solidFill>
                  <a:srgbClr val="FF0000"/>
                </a:solidFill>
                <a:latin typeface="Arial" charset="0"/>
                <a:ea typeface="ＭＳ Ｐゴシック" charset="-128"/>
              </a:defRPr>
            </a:lvl4pPr>
            <a:lvl5pPr marL="2057400" indent="-228600" eaLnBrk="0" hangingPunct="0">
              <a:defRPr kumimoji="1" sz="2000" b="1">
                <a:solidFill>
                  <a:srgbClr val="FF0000"/>
                </a:solidFill>
                <a:latin typeface="Arial" charset="0"/>
                <a:ea typeface="ＭＳ Ｐゴシック"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charset="-128"/>
              </a:defRPr>
            </a:lvl9pPr>
          </a:lstStyle>
          <a:p>
            <a:pPr eaLnBrk="1" hangingPunct="1">
              <a:spcBef>
                <a:spcPct val="50000"/>
              </a:spcBef>
              <a:defRPr/>
            </a:pPr>
            <a:r>
              <a:rPr lang="ja-JP" altLang="en-US" sz="2400" dirty="0" smtClean="0">
                <a:effectLst>
                  <a:glow rad="38100">
                    <a:schemeClr val="bg1"/>
                  </a:glow>
                </a:effectLst>
                <a:latin typeface="Meiryo UI" pitchFamily="50" charset="-128"/>
                <a:ea typeface="Meiryo UI" pitchFamily="50" charset="-128"/>
                <a:cs typeface="Meiryo UI" pitchFamily="50" charset="-128"/>
              </a:rPr>
              <a:t>②</a:t>
            </a:r>
          </a:p>
        </p:txBody>
      </p:sp>
      <p:sp>
        <p:nvSpPr>
          <p:cNvPr id="7175" name="Text Box 44"/>
          <p:cNvSpPr txBox="1">
            <a:spLocks noChangeArrowheads="1"/>
          </p:cNvSpPr>
          <p:nvPr/>
        </p:nvSpPr>
        <p:spPr bwMode="auto">
          <a:xfrm>
            <a:off x="3689870" y="620688"/>
            <a:ext cx="365125" cy="461665"/>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sz="2000" b="1">
                <a:solidFill>
                  <a:srgbClr val="FF0000"/>
                </a:solidFill>
                <a:latin typeface="Arial" charset="0"/>
                <a:ea typeface="ＭＳ Ｐゴシック" charset="-128"/>
              </a:defRPr>
            </a:lvl1pPr>
            <a:lvl2pPr marL="742950" indent="-285750" eaLnBrk="0" hangingPunct="0">
              <a:defRPr kumimoji="1" sz="2000" b="1">
                <a:solidFill>
                  <a:srgbClr val="FF0000"/>
                </a:solidFill>
                <a:latin typeface="Arial" charset="0"/>
                <a:ea typeface="ＭＳ Ｐゴシック" charset="-128"/>
              </a:defRPr>
            </a:lvl2pPr>
            <a:lvl3pPr marL="1143000" indent="-228600" eaLnBrk="0" hangingPunct="0">
              <a:defRPr kumimoji="1" sz="2000" b="1">
                <a:solidFill>
                  <a:srgbClr val="FF0000"/>
                </a:solidFill>
                <a:latin typeface="Arial" charset="0"/>
                <a:ea typeface="ＭＳ Ｐゴシック" charset="-128"/>
              </a:defRPr>
            </a:lvl3pPr>
            <a:lvl4pPr marL="1600200" indent="-228600" eaLnBrk="0" hangingPunct="0">
              <a:defRPr kumimoji="1" sz="2000" b="1">
                <a:solidFill>
                  <a:srgbClr val="FF0000"/>
                </a:solidFill>
                <a:latin typeface="Arial" charset="0"/>
                <a:ea typeface="ＭＳ Ｐゴシック" charset="-128"/>
              </a:defRPr>
            </a:lvl4pPr>
            <a:lvl5pPr marL="2057400" indent="-228600" eaLnBrk="0" hangingPunct="0">
              <a:defRPr kumimoji="1" sz="2000" b="1">
                <a:solidFill>
                  <a:srgbClr val="FF0000"/>
                </a:solidFill>
                <a:latin typeface="Arial" charset="0"/>
                <a:ea typeface="ＭＳ Ｐゴシック"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charset="-128"/>
              </a:defRPr>
            </a:lvl9pPr>
          </a:lstStyle>
          <a:p>
            <a:pPr eaLnBrk="1" hangingPunct="1">
              <a:spcBef>
                <a:spcPct val="50000"/>
              </a:spcBef>
              <a:defRPr/>
            </a:pPr>
            <a:r>
              <a:rPr lang="ja-JP" altLang="en-US" sz="2400" dirty="0" smtClean="0">
                <a:effectLst>
                  <a:glow rad="38100">
                    <a:schemeClr val="bg1"/>
                  </a:glow>
                </a:effectLst>
                <a:latin typeface="Meiryo UI" pitchFamily="50" charset="-128"/>
                <a:ea typeface="Meiryo UI" pitchFamily="50" charset="-128"/>
                <a:cs typeface="Meiryo UI" pitchFamily="50" charset="-128"/>
              </a:rPr>
              <a:t>④</a:t>
            </a:r>
          </a:p>
        </p:txBody>
      </p:sp>
      <p:sp>
        <p:nvSpPr>
          <p:cNvPr id="7176" name="Text Box 44"/>
          <p:cNvSpPr txBox="1">
            <a:spLocks noChangeArrowheads="1"/>
          </p:cNvSpPr>
          <p:nvPr/>
        </p:nvSpPr>
        <p:spPr bwMode="auto">
          <a:xfrm>
            <a:off x="4766990" y="636067"/>
            <a:ext cx="292100" cy="461665"/>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sz="2000" b="1">
                <a:solidFill>
                  <a:srgbClr val="FF0000"/>
                </a:solidFill>
                <a:latin typeface="Arial" charset="0"/>
                <a:ea typeface="ＭＳ Ｐゴシック" charset="-128"/>
              </a:defRPr>
            </a:lvl1pPr>
            <a:lvl2pPr marL="742950" indent="-285750" eaLnBrk="0" hangingPunct="0">
              <a:defRPr kumimoji="1" sz="2000" b="1">
                <a:solidFill>
                  <a:srgbClr val="FF0000"/>
                </a:solidFill>
                <a:latin typeface="Arial" charset="0"/>
                <a:ea typeface="ＭＳ Ｐゴシック" charset="-128"/>
              </a:defRPr>
            </a:lvl2pPr>
            <a:lvl3pPr marL="1143000" indent="-228600" eaLnBrk="0" hangingPunct="0">
              <a:defRPr kumimoji="1" sz="2000" b="1">
                <a:solidFill>
                  <a:srgbClr val="FF0000"/>
                </a:solidFill>
                <a:latin typeface="Arial" charset="0"/>
                <a:ea typeface="ＭＳ Ｐゴシック" charset="-128"/>
              </a:defRPr>
            </a:lvl3pPr>
            <a:lvl4pPr marL="1600200" indent="-228600" eaLnBrk="0" hangingPunct="0">
              <a:defRPr kumimoji="1" sz="2000" b="1">
                <a:solidFill>
                  <a:srgbClr val="FF0000"/>
                </a:solidFill>
                <a:latin typeface="Arial" charset="0"/>
                <a:ea typeface="ＭＳ Ｐゴシック" charset="-128"/>
              </a:defRPr>
            </a:lvl4pPr>
            <a:lvl5pPr marL="2057400" indent="-228600" eaLnBrk="0" hangingPunct="0">
              <a:defRPr kumimoji="1" sz="2000" b="1">
                <a:solidFill>
                  <a:srgbClr val="FF0000"/>
                </a:solidFill>
                <a:latin typeface="Arial" charset="0"/>
                <a:ea typeface="ＭＳ Ｐゴシック"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charset="-128"/>
              </a:defRPr>
            </a:lvl9pPr>
          </a:lstStyle>
          <a:p>
            <a:pPr eaLnBrk="1" hangingPunct="1">
              <a:spcBef>
                <a:spcPct val="50000"/>
              </a:spcBef>
              <a:defRPr/>
            </a:pPr>
            <a:r>
              <a:rPr lang="ja-JP" altLang="en-US" sz="2400" dirty="0" smtClean="0">
                <a:effectLst>
                  <a:glow rad="38100">
                    <a:schemeClr val="bg1"/>
                  </a:glow>
                </a:effectLst>
                <a:latin typeface="Meiryo UI" pitchFamily="50" charset="-128"/>
                <a:ea typeface="Meiryo UI" pitchFamily="50" charset="-128"/>
                <a:cs typeface="Meiryo UI" pitchFamily="50" charset="-128"/>
              </a:rPr>
              <a:t>⑤</a:t>
            </a:r>
          </a:p>
        </p:txBody>
      </p:sp>
      <p:sp>
        <p:nvSpPr>
          <p:cNvPr id="7177" name="Text Box 44"/>
          <p:cNvSpPr txBox="1">
            <a:spLocks noChangeArrowheads="1"/>
          </p:cNvSpPr>
          <p:nvPr/>
        </p:nvSpPr>
        <p:spPr bwMode="auto">
          <a:xfrm>
            <a:off x="5580112" y="620688"/>
            <a:ext cx="292100" cy="461665"/>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sz="2000" b="1">
                <a:solidFill>
                  <a:srgbClr val="FF0000"/>
                </a:solidFill>
                <a:latin typeface="Arial" charset="0"/>
                <a:ea typeface="ＭＳ Ｐゴシック" charset="-128"/>
              </a:defRPr>
            </a:lvl1pPr>
            <a:lvl2pPr marL="742950" indent="-285750" eaLnBrk="0" hangingPunct="0">
              <a:defRPr kumimoji="1" sz="2000" b="1">
                <a:solidFill>
                  <a:srgbClr val="FF0000"/>
                </a:solidFill>
                <a:latin typeface="Arial" charset="0"/>
                <a:ea typeface="ＭＳ Ｐゴシック" charset="-128"/>
              </a:defRPr>
            </a:lvl2pPr>
            <a:lvl3pPr marL="1143000" indent="-228600" eaLnBrk="0" hangingPunct="0">
              <a:defRPr kumimoji="1" sz="2000" b="1">
                <a:solidFill>
                  <a:srgbClr val="FF0000"/>
                </a:solidFill>
                <a:latin typeface="Arial" charset="0"/>
                <a:ea typeface="ＭＳ Ｐゴシック" charset="-128"/>
              </a:defRPr>
            </a:lvl3pPr>
            <a:lvl4pPr marL="1600200" indent="-228600" eaLnBrk="0" hangingPunct="0">
              <a:defRPr kumimoji="1" sz="2000" b="1">
                <a:solidFill>
                  <a:srgbClr val="FF0000"/>
                </a:solidFill>
                <a:latin typeface="Arial" charset="0"/>
                <a:ea typeface="ＭＳ Ｐゴシック" charset="-128"/>
              </a:defRPr>
            </a:lvl4pPr>
            <a:lvl5pPr marL="2057400" indent="-228600" eaLnBrk="0" hangingPunct="0">
              <a:defRPr kumimoji="1" sz="2000" b="1">
                <a:solidFill>
                  <a:srgbClr val="FF0000"/>
                </a:solidFill>
                <a:latin typeface="Arial" charset="0"/>
                <a:ea typeface="ＭＳ Ｐゴシック"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charset="-128"/>
              </a:defRPr>
            </a:lvl9pPr>
          </a:lstStyle>
          <a:p>
            <a:pPr eaLnBrk="1" hangingPunct="1">
              <a:spcBef>
                <a:spcPct val="50000"/>
              </a:spcBef>
              <a:defRPr/>
            </a:pPr>
            <a:r>
              <a:rPr lang="ja-JP" altLang="en-US" sz="2400" dirty="0" smtClean="0">
                <a:effectLst>
                  <a:glow rad="38100">
                    <a:schemeClr val="bg1"/>
                  </a:glow>
                </a:effectLst>
                <a:latin typeface="Meiryo UI" pitchFamily="50" charset="-128"/>
                <a:ea typeface="Meiryo UI" pitchFamily="50" charset="-128"/>
                <a:cs typeface="Meiryo UI" pitchFamily="50" charset="-128"/>
              </a:rPr>
              <a:t>⑥</a:t>
            </a:r>
          </a:p>
        </p:txBody>
      </p:sp>
      <p:sp>
        <p:nvSpPr>
          <p:cNvPr id="7178" name="Text Box 44"/>
          <p:cNvSpPr txBox="1">
            <a:spLocks noChangeArrowheads="1"/>
          </p:cNvSpPr>
          <p:nvPr/>
        </p:nvSpPr>
        <p:spPr bwMode="auto">
          <a:xfrm>
            <a:off x="6934162" y="658316"/>
            <a:ext cx="358775" cy="461665"/>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sz="2000" b="1">
                <a:solidFill>
                  <a:srgbClr val="FF0000"/>
                </a:solidFill>
                <a:latin typeface="Arial" charset="0"/>
                <a:ea typeface="ＭＳ Ｐゴシック" charset="-128"/>
              </a:defRPr>
            </a:lvl1pPr>
            <a:lvl2pPr marL="742950" indent="-285750" eaLnBrk="0" hangingPunct="0">
              <a:defRPr kumimoji="1" sz="2000" b="1">
                <a:solidFill>
                  <a:srgbClr val="FF0000"/>
                </a:solidFill>
                <a:latin typeface="Arial" charset="0"/>
                <a:ea typeface="ＭＳ Ｐゴシック" charset="-128"/>
              </a:defRPr>
            </a:lvl2pPr>
            <a:lvl3pPr marL="1143000" indent="-228600" eaLnBrk="0" hangingPunct="0">
              <a:defRPr kumimoji="1" sz="2000" b="1">
                <a:solidFill>
                  <a:srgbClr val="FF0000"/>
                </a:solidFill>
                <a:latin typeface="Arial" charset="0"/>
                <a:ea typeface="ＭＳ Ｐゴシック" charset="-128"/>
              </a:defRPr>
            </a:lvl3pPr>
            <a:lvl4pPr marL="1600200" indent="-228600" eaLnBrk="0" hangingPunct="0">
              <a:defRPr kumimoji="1" sz="2000" b="1">
                <a:solidFill>
                  <a:srgbClr val="FF0000"/>
                </a:solidFill>
                <a:latin typeface="Arial" charset="0"/>
                <a:ea typeface="ＭＳ Ｐゴシック" charset="-128"/>
              </a:defRPr>
            </a:lvl4pPr>
            <a:lvl5pPr marL="2057400" indent="-228600" eaLnBrk="0" hangingPunct="0">
              <a:defRPr kumimoji="1" sz="2000" b="1">
                <a:solidFill>
                  <a:srgbClr val="FF0000"/>
                </a:solidFill>
                <a:latin typeface="Arial" charset="0"/>
                <a:ea typeface="ＭＳ Ｐゴシック"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charset="-128"/>
              </a:defRPr>
            </a:lvl9pPr>
          </a:lstStyle>
          <a:p>
            <a:pPr eaLnBrk="1" hangingPunct="1">
              <a:spcBef>
                <a:spcPct val="50000"/>
              </a:spcBef>
              <a:defRPr/>
            </a:pPr>
            <a:r>
              <a:rPr lang="ja-JP" altLang="en-US" sz="2400" dirty="0" smtClean="0">
                <a:effectLst>
                  <a:glow rad="38100">
                    <a:schemeClr val="bg1"/>
                  </a:glow>
                </a:effectLst>
                <a:latin typeface="Meiryo UI" pitchFamily="50" charset="-128"/>
                <a:ea typeface="Meiryo UI" pitchFamily="50" charset="-128"/>
                <a:cs typeface="Meiryo UI" pitchFamily="50" charset="-128"/>
              </a:rPr>
              <a:t>⑦</a:t>
            </a:r>
          </a:p>
        </p:txBody>
      </p:sp>
      <p:sp>
        <p:nvSpPr>
          <p:cNvPr id="6155" name="Text Box 15"/>
          <p:cNvSpPr txBox="1">
            <a:spLocks noChangeArrowheads="1"/>
          </p:cNvSpPr>
          <p:nvPr/>
        </p:nvSpPr>
        <p:spPr bwMode="auto">
          <a:xfrm>
            <a:off x="431800" y="4117975"/>
            <a:ext cx="8224838" cy="98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ja-JP" altLang="en-US" sz="1400" b="0">
                <a:solidFill>
                  <a:schemeClr val="hlink"/>
                </a:solidFill>
                <a:latin typeface="HG創英角ｺﾞｼｯｸUB" pitchFamily="49" charset="-128"/>
                <a:ea typeface="HG創英角ｺﾞｼｯｸUB" pitchFamily="49" charset="-128"/>
                <a:cs typeface="Meiryo UI" pitchFamily="50" charset="-128"/>
              </a:rPr>
              <a:t>　　　　　　　</a:t>
            </a:r>
            <a:r>
              <a:rPr lang="ja-JP" altLang="en-US" sz="1400">
                <a:solidFill>
                  <a:schemeClr val="hlink"/>
                </a:solidFill>
                <a:latin typeface="HG創英角ｺﾞｼｯｸUB" pitchFamily="49" charset="-128"/>
                <a:ea typeface="HG創英角ｺﾞｼｯｸUB" pitchFamily="49" charset="-128"/>
                <a:cs typeface="Meiryo UI" pitchFamily="50" charset="-128"/>
              </a:rPr>
              <a:t>例：持込機材（持込ＰＣ、ビデオカメラなど）を教室ＡＶ機器へ接続する場合</a:t>
            </a:r>
          </a:p>
          <a:p>
            <a:pPr eaLnBrk="1" hangingPunct="1">
              <a:spcBef>
                <a:spcPct val="50000"/>
              </a:spcBef>
            </a:pPr>
            <a:r>
              <a:rPr lang="ja-JP" altLang="en-US" sz="1200" b="0">
                <a:solidFill>
                  <a:schemeClr val="tx1"/>
                </a:solidFill>
                <a:latin typeface="HG創英角ｺﾞｼｯｸUB" pitchFamily="49" charset="-128"/>
                <a:ea typeface="HG創英角ｺﾞｼｯｸUB" pitchFamily="49" charset="-128"/>
                <a:cs typeface="Meiryo UI" pitchFamily="50" charset="-128"/>
              </a:rPr>
              <a:t>　・ビデオカメラなどお使いの場合</a:t>
            </a:r>
            <a:r>
              <a:rPr lang="en-US" altLang="ja-JP" sz="1200" b="0">
                <a:solidFill>
                  <a:schemeClr val="tx1"/>
                </a:solidFill>
                <a:latin typeface="HG創英角ｺﾞｼｯｸUB" pitchFamily="49" charset="-128"/>
                <a:ea typeface="HG創英角ｺﾞｼｯｸUB" pitchFamily="49" charset="-128"/>
                <a:cs typeface="Meiryo UI" pitchFamily="50" charset="-128"/>
              </a:rPr>
              <a:t/>
            </a:r>
            <a:br>
              <a:rPr lang="en-US" altLang="ja-JP" sz="1200" b="0">
                <a:solidFill>
                  <a:schemeClr val="tx1"/>
                </a:solidFill>
                <a:latin typeface="HG創英角ｺﾞｼｯｸUB" pitchFamily="49" charset="-128"/>
                <a:ea typeface="HG創英角ｺﾞｼｯｸUB" pitchFamily="49" charset="-128"/>
                <a:cs typeface="Meiryo UI" pitchFamily="50" charset="-128"/>
              </a:rPr>
            </a:br>
            <a:r>
              <a:rPr lang="ja-JP" altLang="en-US" sz="1200" b="0">
                <a:solidFill>
                  <a:schemeClr val="tx1"/>
                </a:solidFill>
                <a:latin typeface="HG創英角ｺﾞｼｯｸUB" pitchFamily="49" charset="-128"/>
                <a:ea typeface="HG創英角ｺﾞｼｯｸUB" pitchFamily="49" charset="-128"/>
                <a:cs typeface="Meiryo UI" pitchFamily="50" charset="-128"/>
              </a:rPr>
              <a:t>　・ＰＣをお使いの場合</a:t>
            </a:r>
          </a:p>
          <a:p>
            <a:pPr eaLnBrk="1" hangingPunct="1">
              <a:lnSpc>
                <a:spcPct val="50000"/>
              </a:lnSpc>
              <a:spcBef>
                <a:spcPct val="50000"/>
              </a:spcBef>
            </a:pPr>
            <a:r>
              <a:rPr lang="ja-JP" altLang="en-US" sz="1200" b="0">
                <a:solidFill>
                  <a:schemeClr val="tx1"/>
                </a:solidFill>
                <a:latin typeface="HG創英角ｺﾞｼｯｸUB" pitchFamily="49" charset="-128"/>
                <a:ea typeface="HG創英角ｺﾞｼｯｸUB" pitchFamily="49" charset="-128"/>
                <a:cs typeface="Meiryo UI" pitchFamily="50" charset="-128"/>
              </a:rPr>
              <a:t>　・入力選択</a:t>
            </a:r>
            <a:r>
              <a:rPr lang="ja-JP" altLang="en-US" sz="1200" b="0">
                <a:latin typeface="HG創英角ｺﾞｼｯｸUB" pitchFamily="49" charset="-128"/>
                <a:ea typeface="HG創英角ｺﾞｼｯｸUB" pitchFamily="49" charset="-128"/>
                <a:cs typeface="Meiryo UI" pitchFamily="50" charset="-128"/>
              </a:rPr>
              <a:t>③</a:t>
            </a:r>
            <a:r>
              <a:rPr lang="ja-JP" altLang="en-US" sz="1200" b="0">
                <a:solidFill>
                  <a:schemeClr val="tx1"/>
                </a:solidFill>
                <a:latin typeface="HG創英角ｺﾞｼｯｸUB" pitchFamily="49" charset="-128"/>
                <a:ea typeface="HG創英角ｺﾞｼｯｸUB" pitchFamily="49" charset="-128"/>
                <a:cs typeface="Meiryo UI" pitchFamily="50" charset="-128"/>
              </a:rPr>
              <a:t>で表示する機器（外部ＰＣ ｏｒ</a:t>
            </a:r>
            <a:r>
              <a:rPr lang="en-US" altLang="ja-JP" sz="1200" b="0">
                <a:solidFill>
                  <a:schemeClr val="tx1"/>
                </a:solidFill>
                <a:latin typeface="HG創英角ｺﾞｼｯｸUB" pitchFamily="49" charset="-128"/>
                <a:ea typeface="HG創英角ｺﾞｼｯｸUB" pitchFamily="49" charset="-128"/>
                <a:cs typeface="Meiryo UI" pitchFamily="50" charset="-128"/>
              </a:rPr>
              <a:t> </a:t>
            </a:r>
            <a:r>
              <a:rPr lang="ja-JP" altLang="en-US" sz="1200" b="0">
                <a:solidFill>
                  <a:schemeClr val="tx1"/>
                </a:solidFill>
                <a:latin typeface="HG創英角ｺﾞｼｯｸUB" pitchFamily="49" charset="-128"/>
                <a:ea typeface="HG創英角ｺﾞｼｯｸUB" pitchFamily="49" charset="-128"/>
                <a:cs typeface="Meiryo UI" pitchFamily="50" charset="-128"/>
              </a:rPr>
              <a:t>外部ＡＶ）を選択します</a:t>
            </a:r>
            <a:r>
              <a:rPr lang="ja-JP" altLang="en-US" sz="1400" b="0">
                <a:solidFill>
                  <a:schemeClr val="hlink"/>
                </a:solidFill>
                <a:latin typeface="HG創英角ｺﾞｼｯｸUB" pitchFamily="49" charset="-128"/>
                <a:ea typeface="HG創英角ｺﾞｼｯｸUB" pitchFamily="49" charset="-128"/>
                <a:cs typeface="Meiryo UI" pitchFamily="50" charset="-128"/>
              </a:rPr>
              <a:t>　　　　　　　　　　　　　　　　　</a:t>
            </a:r>
            <a:endParaRPr lang="ja-JP" altLang="en-US" sz="1200" b="0">
              <a:solidFill>
                <a:schemeClr val="tx1"/>
              </a:solidFill>
              <a:latin typeface="HG創英角ｺﾞｼｯｸUB" pitchFamily="49" charset="-128"/>
              <a:ea typeface="HG創英角ｺﾞｼｯｸUB" pitchFamily="49" charset="-128"/>
              <a:cs typeface="Meiryo UI" pitchFamily="50" charset="-128"/>
            </a:endParaRPr>
          </a:p>
        </p:txBody>
      </p:sp>
      <p:sp>
        <p:nvSpPr>
          <p:cNvPr id="7180" name="Text Box 44"/>
          <p:cNvSpPr txBox="1">
            <a:spLocks noChangeArrowheads="1"/>
          </p:cNvSpPr>
          <p:nvPr/>
        </p:nvSpPr>
        <p:spPr bwMode="auto">
          <a:xfrm>
            <a:off x="7518399" y="1592238"/>
            <a:ext cx="436563" cy="461665"/>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sz="2000" b="1">
                <a:solidFill>
                  <a:srgbClr val="FF0000"/>
                </a:solidFill>
                <a:latin typeface="Arial" charset="0"/>
                <a:ea typeface="ＭＳ Ｐゴシック" charset="-128"/>
              </a:defRPr>
            </a:lvl1pPr>
            <a:lvl2pPr marL="742950" indent="-285750" eaLnBrk="0" hangingPunct="0">
              <a:defRPr kumimoji="1" sz="2000" b="1">
                <a:solidFill>
                  <a:srgbClr val="FF0000"/>
                </a:solidFill>
                <a:latin typeface="Arial" charset="0"/>
                <a:ea typeface="ＭＳ Ｐゴシック" charset="-128"/>
              </a:defRPr>
            </a:lvl2pPr>
            <a:lvl3pPr marL="1143000" indent="-228600" eaLnBrk="0" hangingPunct="0">
              <a:defRPr kumimoji="1" sz="2000" b="1">
                <a:solidFill>
                  <a:srgbClr val="FF0000"/>
                </a:solidFill>
                <a:latin typeface="Arial" charset="0"/>
                <a:ea typeface="ＭＳ Ｐゴシック" charset="-128"/>
              </a:defRPr>
            </a:lvl3pPr>
            <a:lvl4pPr marL="1600200" indent="-228600" eaLnBrk="0" hangingPunct="0">
              <a:defRPr kumimoji="1" sz="2000" b="1">
                <a:solidFill>
                  <a:srgbClr val="FF0000"/>
                </a:solidFill>
                <a:latin typeface="Arial" charset="0"/>
                <a:ea typeface="ＭＳ Ｐゴシック" charset="-128"/>
              </a:defRPr>
            </a:lvl4pPr>
            <a:lvl5pPr marL="2057400" indent="-228600" eaLnBrk="0" hangingPunct="0">
              <a:defRPr kumimoji="1" sz="2000" b="1">
                <a:solidFill>
                  <a:srgbClr val="FF0000"/>
                </a:solidFill>
                <a:latin typeface="Arial" charset="0"/>
                <a:ea typeface="ＭＳ Ｐゴシック"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charset="-128"/>
              </a:defRPr>
            </a:lvl9pPr>
          </a:lstStyle>
          <a:p>
            <a:pPr eaLnBrk="1" hangingPunct="1">
              <a:spcBef>
                <a:spcPct val="50000"/>
              </a:spcBef>
              <a:defRPr/>
            </a:pPr>
            <a:r>
              <a:rPr lang="ja-JP" altLang="en-US" sz="2400" dirty="0" smtClean="0">
                <a:effectLst>
                  <a:glow rad="38100">
                    <a:schemeClr val="bg1"/>
                  </a:glow>
                </a:effectLst>
                <a:latin typeface="Meiryo UI" pitchFamily="50" charset="-128"/>
                <a:ea typeface="Meiryo UI" pitchFamily="50" charset="-128"/>
                <a:cs typeface="Meiryo UI" pitchFamily="50" charset="-128"/>
              </a:rPr>
              <a:t>⑧</a:t>
            </a:r>
          </a:p>
        </p:txBody>
      </p:sp>
      <p:sp>
        <p:nvSpPr>
          <p:cNvPr id="24" name="Text Box 33"/>
          <p:cNvSpPr txBox="1">
            <a:spLocks noChangeArrowheads="1"/>
          </p:cNvSpPr>
          <p:nvPr/>
        </p:nvSpPr>
        <p:spPr bwMode="auto">
          <a:xfrm>
            <a:off x="755650" y="5608638"/>
            <a:ext cx="7900988" cy="615950"/>
          </a:xfrm>
          <a:prstGeom prst="rect">
            <a:avLst/>
          </a:prstGeom>
          <a:solidFill>
            <a:srgbClr val="FFFF00"/>
          </a:solidFill>
          <a:ln w="50800" cmpd="dbl">
            <a:solidFill>
              <a:schemeClr val="tx1"/>
            </a:solidFill>
            <a:miter lim="800000"/>
            <a:headEnd/>
            <a:tailEnd/>
          </a:ln>
          <a:effectLst>
            <a:outerShdw blurRad="50800" dist="38100" dir="2700000" algn="tl" rotWithShape="0">
              <a:prstClr val="black">
                <a:alpha val="40000"/>
              </a:prstClr>
            </a:outerShdw>
          </a:effectLst>
        </p:spPr>
        <p:txBody>
          <a:bodyPr>
            <a:spAutoFit/>
          </a:bodyPr>
          <a:lstStyle>
            <a:lvl1pPr eaLnBrk="0" hangingPunct="0">
              <a:defRPr kumimoji="1" sz="2000" b="1">
                <a:solidFill>
                  <a:srgbClr val="FF0000"/>
                </a:solidFill>
                <a:latin typeface="Arial" pitchFamily="34" charset="0"/>
                <a:ea typeface="ＭＳ Ｐゴシック" pitchFamily="50" charset="-128"/>
              </a:defRPr>
            </a:lvl1pPr>
            <a:lvl2pPr marL="742950" indent="-285750" eaLnBrk="0" hangingPunct="0">
              <a:defRPr kumimoji="1" sz="2000" b="1">
                <a:solidFill>
                  <a:srgbClr val="FF0000"/>
                </a:solidFill>
                <a:latin typeface="Arial" pitchFamily="34" charset="0"/>
                <a:ea typeface="ＭＳ Ｐゴシック" pitchFamily="50" charset="-128"/>
              </a:defRPr>
            </a:lvl2pPr>
            <a:lvl3pPr marL="1143000" indent="-228600" eaLnBrk="0" hangingPunct="0">
              <a:defRPr kumimoji="1" sz="2000" b="1">
                <a:solidFill>
                  <a:srgbClr val="FF0000"/>
                </a:solidFill>
                <a:latin typeface="Arial" pitchFamily="34" charset="0"/>
                <a:ea typeface="ＭＳ Ｐゴシック" pitchFamily="50" charset="-128"/>
              </a:defRPr>
            </a:lvl3pPr>
            <a:lvl4pPr marL="1600200" indent="-228600" eaLnBrk="0" hangingPunct="0">
              <a:defRPr kumimoji="1" sz="2000" b="1">
                <a:solidFill>
                  <a:srgbClr val="FF0000"/>
                </a:solidFill>
                <a:latin typeface="Arial" pitchFamily="34" charset="0"/>
                <a:ea typeface="ＭＳ Ｐゴシック" pitchFamily="50" charset="-128"/>
              </a:defRPr>
            </a:lvl4pPr>
            <a:lvl5pPr marL="2057400" indent="-228600" eaLnBrk="0" hangingPunct="0">
              <a:defRPr kumimoji="1" sz="2000" b="1">
                <a:solidFill>
                  <a:srgbClr val="FF0000"/>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pitchFamily="34" charset="0"/>
                <a:ea typeface="ＭＳ Ｐゴシック" pitchFamily="50" charset="-128"/>
              </a:defRPr>
            </a:lvl9pPr>
          </a:lstStyle>
          <a:p>
            <a:pPr algn="ctr" eaLnBrk="1" hangingPunct="1">
              <a:spcBef>
                <a:spcPts val="0"/>
              </a:spcBef>
              <a:defRPr/>
            </a:pPr>
            <a:r>
              <a:rPr lang="ja-JP" altLang="en-US" b="0" dirty="0" smtClean="0">
                <a:solidFill>
                  <a:schemeClr val="tx1"/>
                </a:solidFill>
                <a:latin typeface="HG創英角ｺﾞｼｯｸUB" pitchFamily="49" charset="-128"/>
                <a:ea typeface="HG創英角ｺﾞｼｯｸUB" pitchFamily="49" charset="-128"/>
                <a:cs typeface="Meiryo UI" pitchFamily="50" charset="-128"/>
              </a:rPr>
              <a:t>主電源ＯＮ → 使用機器の準備　→　入力選択　→　音量調整</a:t>
            </a:r>
            <a:endParaRPr lang="en-US" altLang="ja-JP" b="0" dirty="0" smtClean="0">
              <a:solidFill>
                <a:schemeClr val="tx1"/>
              </a:solidFill>
              <a:latin typeface="HG創英角ｺﾞｼｯｸUB" pitchFamily="49" charset="-128"/>
              <a:ea typeface="HG創英角ｺﾞｼｯｸUB" pitchFamily="49" charset="-128"/>
              <a:cs typeface="Meiryo UI" pitchFamily="50" charset="-128"/>
            </a:endParaRPr>
          </a:p>
          <a:p>
            <a:pPr eaLnBrk="1" hangingPunct="1">
              <a:spcBef>
                <a:spcPts val="0"/>
              </a:spcBef>
              <a:defRPr/>
            </a:pPr>
            <a:r>
              <a:rPr lang="ja-JP" altLang="en-US" sz="1400" b="0" dirty="0" smtClean="0">
                <a:solidFill>
                  <a:schemeClr val="tx1"/>
                </a:solidFill>
                <a:latin typeface="HG創英角ｺﾞｼｯｸUB" pitchFamily="49" charset="-128"/>
                <a:ea typeface="HG創英角ｺﾞｼｯｸUB" pitchFamily="49" charset="-128"/>
                <a:cs typeface="Meiryo UI" pitchFamily="50" charset="-128"/>
              </a:rPr>
              <a:t>　　　　　　　　　（電源ＯＮ、メディア挿入など）　 　　　　　　　</a:t>
            </a:r>
            <a:r>
              <a:rPr lang="ja-JP" altLang="en-US" sz="1400" b="0" dirty="0">
                <a:solidFill>
                  <a:schemeClr val="tx1"/>
                </a:solidFill>
                <a:latin typeface="HG創英角ｺﾞｼｯｸUB" pitchFamily="49" charset="-128"/>
                <a:ea typeface="HG創英角ｺﾞｼｯｸUB" pitchFamily="49" charset="-128"/>
                <a:cs typeface="Meiryo UI" pitchFamily="50" charset="-128"/>
              </a:rPr>
              <a:t>　</a:t>
            </a:r>
            <a:r>
              <a:rPr lang="ja-JP" altLang="en-US" sz="1400" b="0" dirty="0" smtClean="0">
                <a:solidFill>
                  <a:schemeClr val="tx1"/>
                </a:solidFill>
                <a:latin typeface="HG創英角ｺﾞｼｯｸUB" pitchFamily="49" charset="-128"/>
                <a:ea typeface="HG創英角ｺﾞｼｯｸUB" pitchFamily="49" charset="-128"/>
                <a:cs typeface="Meiryo UI" pitchFamily="50" charset="-128"/>
              </a:rPr>
              <a:t>　 （必要に応じて）</a:t>
            </a:r>
            <a:endParaRPr lang="en-US" altLang="ja-JP" sz="1400" b="0" dirty="0" smtClean="0">
              <a:solidFill>
                <a:schemeClr val="tx1"/>
              </a:solidFill>
              <a:latin typeface="HG創英角ｺﾞｼｯｸUB" pitchFamily="49" charset="-128"/>
              <a:ea typeface="HG創英角ｺﾞｼｯｸUB" pitchFamily="49" charset="-128"/>
              <a:cs typeface="Meiryo UI" pitchFamily="50" charset="-128"/>
            </a:endParaRPr>
          </a:p>
        </p:txBody>
      </p:sp>
      <p:sp>
        <p:nvSpPr>
          <p:cNvPr id="6158" name="テキスト ボックス 1"/>
          <p:cNvSpPr txBox="1">
            <a:spLocks noChangeArrowheads="1"/>
          </p:cNvSpPr>
          <p:nvPr/>
        </p:nvSpPr>
        <p:spPr bwMode="auto">
          <a:xfrm>
            <a:off x="395288" y="5189538"/>
            <a:ext cx="1968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algn="ctr" eaLnBrk="1" hangingPunct="1"/>
            <a:r>
              <a:rPr lang="ja-JP" altLang="en-US" b="0">
                <a:solidFill>
                  <a:schemeClr val="tx1"/>
                </a:solidFill>
                <a:latin typeface="HG創英角ｺﾞｼｯｸUB" pitchFamily="49" charset="-128"/>
                <a:ea typeface="HG創英角ｺﾞｼｯｸUB" pitchFamily="49" charset="-128"/>
                <a:cs typeface="Meiryo UI" pitchFamily="50" charset="-128"/>
              </a:rPr>
              <a:t>基本的な流れは</a:t>
            </a:r>
          </a:p>
        </p:txBody>
      </p:sp>
      <p:sp>
        <p:nvSpPr>
          <p:cNvPr id="6159" name="Text Box 15"/>
          <p:cNvSpPr txBox="1">
            <a:spLocks noChangeArrowheads="1"/>
          </p:cNvSpPr>
          <p:nvPr/>
        </p:nvSpPr>
        <p:spPr bwMode="auto">
          <a:xfrm>
            <a:off x="2932113" y="4391025"/>
            <a:ext cx="40163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ja-JP" altLang="en-US" sz="1200" b="0">
                <a:solidFill>
                  <a:schemeClr val="tx1"/>
                </a:solidFill>
                <a:latin typeface="HG創英角ｺﾞｼｯｸUB" pitchFamily="49" charset="-128"/>
                <a:ea typeface="HG創英角ｺﾞｼｯｸUB" pitchFamily="49" charset="-128"/>
                <a:cs typeface="Meiryo UI" pitchFamily="50" charset="-128"/>
              </a:rPr>
              <a:t>⇒　 「外部ＡＶ入力」端子</a:t>
            </a:r>
            <a:r>
              <a:rPr lang="ja-JP" altLang="en-US" sz="1200" b="0">
                <a:latin typeface="HG創英角ｺﾞｼｯｸUB" pitchFamily="49" charset="-128"/>
                <a:ea typeface="HG創英角ｺﾞｼｯｸUB" pitchFamily="49" charset="-128"/>
                <a:cs typeface="Meiryo UI" pitchFamily="50" charset="-128"/>
              </a:rPr>
              <a:t>⑦</a:t>
            </a:r>
            <a:r>
              <a:rPr lang="ja-JP" altLang="en-US" sz="1200" b="0">
                <a:solidFill>
                  <a:schemeClr val="tx1"/>
                </a:solidFill>
                <a:latin typeface="HG創英角ｺﾞｼｯｸUB" pitchFamily="49" charset="-128"/>
                <a:ea typeface="HG創英角ｺﾞｼｯｸUB" pitchFamily="49" charset="-128"/>
                <a:cs typeface="Meiryo UI" pitchFamily="50" charset="-128"/>
              </a:rPr>
              <a:t>に接続します</a:t>
            </a:r>
            <a:r>
              <a:rPr lang="en-US" altLang="ja-JP" sz="1200" b="0">
                <a:solidFill>
                  <a:schemeClr val="tx1"/>
                </a:solidFill>
                <a:latin typeface="HG創英角ｺﾞｼｯｸUB" pitchFamily="49" charset="-128"/>
                <a:ea typeface="HG創英角ｺﾞｼｯｸUB" pitchFamily="49" charset="-128"/>
                <a:cs typeface="Meiryo UI" pitchFamily="50" charset="-128"/>
              </a:rPr>
              <a:t/>
            </a:r>
            <a:br>
              <a:rPr lang="en-US" altLang="ja-JP" sz="1200" b="0">
                <a:solidFill>
                  <a:schemeClr val="tx1"/>
                </a:solidFill>
                <a:latin typeface="HG創英角ｺﾞｼｯｸUB" pitchFamily="49" charset="-128"/>
                <a:ea typeface="HG創英角ｺﾞｼｯｸUB" pitchFamily="49" charset="-128"/>
                <a:cs typeface="Meiryo UI" pitchFamily="50" charset="-128"/>
              </a:rPr>
            </a:br>
            <a:r>
              <a:rPr lang="ja-JP" altLang="en-US" sz="1200" b="0">
                <a:solidFill>
                  <a:schemeClr val="tx1"/>
                </a:solidFill>
                <a:latin typeface="HG創英角ｺﾞｼｯｸUB" pitchFamily="49" charset="-128"/>
                <a:ea typeface="HG創英角ｺﾞｼｯｸUB" pitchFamily="49" charset="-128"/>
                <a:cs typeface="Meiryo UI" pitchFamily="50" charset="-128"/>
              </a:rPr>
              <a:t>⇒ 　「外部ＰＣ入力」端子</a:t>
            </a:r>
            <a:r>
              <a:rPr lang="ja-JP" altLang="en-US" sz="1200" b="0">
                <a:latin typeface="HG創英角ｺﾞｼｯｸUB" pitchFamily="49" charset="-128"/>
                <a:ea typeface="HG創英角ｺﾞｼｯｸUB" pitchFamily="49" charset="-128"/>
                <a:cs typeface="Meiryo UI" pitchFamily="50" charset="-128"/>
              </a:rPr>
              <a:t>⑧</a:t>
            </a:r>
            <a:r>
              <a:rPr lang="ja-JP" altLang="en-US" sz="1200" b="0">
                <a:solidFill>
                  <a:schemeClr val="tx1"/>
                </a:solidFill>
                <a:latin typeface="HG創英角ｺﾞｼｯｸUB" pitchFamily="49" charset="-128"/>
                <a:ea typeface="HG創英角ｺﾞｼｯｸUB" pitchFamily="49" charset="-128"/>
                <a:cs typeface="Meiryo UI" pitchFamily="50" charset="-128"/>
              </a:rPr>
              <a:t>に接続します　</a:t>
            </a:r>
            <a:r>
              <a:rPr lang="ja-JP" altLang="en-US" sz="1400" b="0">
                <a:solidFill>
                  <a:schemeClr val="hlink"/>
                </a:solidFill>
                <a:latin typeface="HG創英角ｺﾞｼｯｸUB" pitchFamily="49" charset="-128"/>
                <a:ea typeface="HG創英角ｺﾞｼｯｸUB" pitchFamily="49" charset="-128"/>
                <a:cs typeface="Meiryo UI" pitchFamily="50" charset="-128"/>
              </a:rPr>
              <a:t>　　　　　　　　　　　　　　　　</a:t>
            </a:r>
            <a:endParaRPr lang="ja-JP" altLang="en-US" sz="1200" b="0">
              <a:solidFill>
                <a:schemeClr val="tx1"/>
              </a:solidFill>
              <a:latin typeface="HG創英角ｺﾞｼｯｸUB" pitchFamily="49" charset="-128"/>
              <a:ea typeface="HG創英角ｺﾞｼｯｸUB" pitchFamily="49" charset="-128"/>
              <a:cs typeface="Meiryo UI" pitchFamily="50" charset="-128"/>
            </a:endParaRPr>
          </a:p>
        </p:txBody>
      </p:sp>
      <p:sp>
        <p:nvSpPr>
          <p:cNvPr id="6160" name="Text Box 22"/>
          <p:cNvSpPr txBox="1">
            <a:spLocks noChangeArrowheads="1"/>
          </p:cNvSpPr>
          <p:nvPr/>
        </p:nvSpPr>
        <p:spPr bwMode="auto">
          <a:xfrm>
            <a:off x="6943725" y="115888"/>
            <a:ext cx="2022475" cy="369887"/>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algn="ctr" eaLnBrk="1" hangingPunct="1">
              <a:spcBef>
                <a:spcPct val="50000"/>
              </a:spcBef>
            </a:pPr>
            <a:r>
              <a:rPr lang="ja-JP" altLang="en-US" sz="1800" b="0">
                <a:solidFill>
                  <a:schemeClr val="tx1"/>
                </a:solidFill>
              </a:rPr>
              <a:t>多くの教室に設置</a:t>
            </a:r>
            <a:endParaRPr lang="ja-JP" altLang="en-US" sz="1800">
              <a:solidFill>
                <a:schemeClr val="tx1"/>
              </a:solidFill>
            </a:endParaRPr>
          </a:p>
        </p:txBody>
      </p:sp>
      <p:sp>
        <p:nvSpPr>
          <p:cNvPr id="6161" name="Text Box 21"/>
          <p:cNvSpPr txBox="1">
            <a:spLocks noChangeArrowheads="1"/>
          </p:cNvSpPr>
          <p:nvPr/>
        </p:nvSpPr>
        <p:spPr bwMode="auto">
          <a:xfrm>
            <a:off x="144463" y="122238"/>
            <a:ext cx="4402137" cy="430212"/>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ja-JP" altLang="en-US" sz="2200" b="0">
                <a:solidFill>
                  <a:schemeClr val="tx1"/>
                </a:solidFill>
              </a:rPr>
              <a:t>　</a:t>
            </a:r>
            <a:r>
              <a:rPr lang="ja-JP" altLang="en-US" sz="2200">
                <a:solidFill>
                  <a:schemeClr val="tx1"/>
                </a:solidFill>
              </a:rPr>
              <a:t>コントローラーの操作方法（基本）</a:t>
            </a:r>
          </a:p>
        </p:txBody>
      </p:sp>
      <p:sp>
        <p:nvSpPr>
          <p:cNvPr id="6162" name="Rectangle 6"/>
          <p:cNvSpPr txBox="1">
            <a:spLocks noChangeArrowheads="1"/>
          </p:cNvSpPr>
          <p:nvPr/>
        </p:nvSpPr>
        <p:spPr bwMode="auto">
          <a:xfrm>
            <a:off x="0" y="6381750"/>
            <a:ext cx="5397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algn="r" eaLnBrk="1" hangingPunct="1"/>
            <a:fld id="{E1D8807E-68B5-465E-B9D9-4A77316B01EC}" type="slidenum">
              <a:rPr lang="en-US" altLang="ja-JP" sz="1400" b="0">
                <a:solidFill>
                  <a:schemeClr val="tx1"/>
                </a:solidFill>
                <a:latin typeface="Meiryo UI" pitchFamily="50" charset="-128"/>
                <a:ea typeface="Meiryo UI" pitchFamily="50" charset="-128"/>
                <a:cs typeface="Meiryo UI" pitchFamily="50" charset="-128"/>
              </a:rPr>
              <a:pPr algn="r" eaLnBrk="1" hangingPunct="1"/>
              <a:t>4</a:t>
            </a:fld>
            <a:endParaRPr lang="en-US" altLang="ja-JP" sz="1400" b="0">
              <a:solidFill>
                <a:schemeClr val="tx1"/>
              </a:solidFill>
              <a:latin typeface="Meiryo UI" pitchFamily="50" charset="-128"/>
              <a:ea typeface="Meiryo UI" pitchFamily="50" charset="-128"/>
              <a:cs typeface="Meiryo UI" pitchFamily="50" charset="-128"/>
            </a:endParaRPr>
          </a:p>
        </p:txBody>
      </p:sp>
      <p:sp>
        <p:nvSpPr>
          <p:cNvPr id="25" name="Text Box 5"/>
          <p:cNvSpPr txBox="1">
            <a:spLocks noChangeArrowheads="1"/>
          </p:cNvSpPr>
          <p:nvPr/>
        </p:nvSpPr>
        <p:spPr bwMode="auto">
          <a:xfrm>
            <a:off x="5083175" y="6424613"/>
            <a:ext cx="4060825" cy="244475"/>
          </a:xfrm>
          <a:prstGeom prst="rect">
            <a:avLst/>
          </a:prstGeom>
          <a:noFill/>
          <a:ln w="0">
            <a:noFill/>
            <a:miter lim="800000"/>
            <a:headEnd/>
            <a:tailEnd/>
          </a:ln>
          <a:effectLst/>
        </p:spPr>
        <p:txBody>
          <a:bodyPr>
            <a:spAutoFit/>
          </a:bodyPr>
          <a:lstStyle>
            <a:lvl1pPr eaLnBrk="0" hangingPunct="0">
              <a:defRPr kumimoji="1" sz="2000" b="1">
                <a:solidFill>
                  <a:srgbClr val="FF0000"/>
                </a:solidFill>
                <a:latin typeface="Arial" charset="0"/>
                <a:ea typeface="HGP創英角ｺﾞｼｯｸUB" pitchFamily="50" charset="-128"/>
              </a:defRPr>
            </a:lvl1pPr>
            <a:lvl2pPr marL="742950" indent="-285750" eaLnBrk="0" hangingPunct="0">
              <a:defRPr kumimoji="1" sz="2000" b="1">
                <a:solidFill>
                  <a:srgbClr val="FF0000"/>
                </a:solidFill>
                <a:latin typeface="Arial" charset="0"/>
                <a:ea typeface="HGP創英角ｺﾞｼｯｸUB" pitchFamily="50" charset="-128"/>
              </a:defRPr>
            </a:lvl2pPr>
            <a:lvl3pPr marL="1143000" indent="-228600" eaLnBrk="0" hangingPunct="0">
              <a:defRPr kumimoji="1" sz="2000" b="1">
                <a:solidFill>
                  <a:srgbClr val="FF0000"/>
                </a:solidFill>
                <a:latin typeface="Arial" charset="0"/>
                <a:ea typeface="HGP創英角ｺﾞｼｯｸUB" pitchFamily="50" charset="-128"/>
              </a:defRPr>
            </a:lvl3pPr>
            <a:lvl4pPr marL="1600200" indent="-228600" eaLnBrk="0" hangingPunct="0">
              <a:defRPr kumimoji="1" sz="2000" b="1">
                <a:solidFill>
                  <a:srgbClr val="FF0000"/>
                </a:solidFill>
                <a:latin typeface="Arial" charset="0"/>
                <a:ea typeface="HGP創英角ｺﾞｼｯｸUB" pitchFamily="50" charset="-128"/>
              </a:defRPr>
            </a:lvl4pPr>
            <a:lvl5pPr marL="2057400" indent="-228600" eaLnBrk="0" hangingPunct="0">
              <a:defRPr kumimoji="1" sz="2000" b="1">
                <a:solidFill>
                  <a:srgbClr val="FF0000"/>
                </a:solidFill>
                <a:latin typeface="Arial" charset="0"/>
                <a:ea typeface="HGP創英角ｺﾞｼｯｸUB" pitchFamily="50" charset="-128"/>
              </a:defRPr>
            </a:lvl5pPr>
            <a:lvl6pPr marL="25146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6pPr>
            <a:lvl7pPr marL="29718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7pPr>
            <a:lvl8pPr marL="34290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8pPr>
            <a:lvl9pPr marL="38862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9pPr>
          </a:lstStyle>
          <a:p>
            <a:pPr algn="ctr" eaLnBrk="1" hangingPunct="1">
              <a:defRPr/>
            </a:pPr>
            <a:r>
              <a:rPr lang="en-US" altLang="ja-JP" sz="1000" b="0" dirty="0">
                <a:solidFill>
                  <a:schemeClr val="tx1">
                    <a:lumMod val="75000"/>
                    <a:lumOff val="25000"/>
                  </a:schemeClr>
                </a:solidFill>
                <a:latin typeface="Meiryo UI" pitchFamily="50" charset="-128"/>
                <a:ea typeface="Meiryo UI" pitchFamily="50" charset="-128"/>
                <a:cs typeface="Meiryo UI" pitchFamily="50" charset="-128"/>
              </a:rPr>
              <a:t>Copyright (C) </a:t>
            </a:r>
            <a:r>
              <a:rPr lang="en-US" altLang="ja-JP" sz="1000" b="0" dirty="0" smtClean="0">
                <a:solidFill>
                  <a:schemeClr val="tx1">
                    <a:lumMod val="75000"/>
                    <a:lumOff val="25000"/>
                  </a:schemeClr>
                </a:solidFill>
                <a:latin typeface="Meiryo UI" pitchFamily="50" charset="-128"/>
                <a:ea typeface="Meiryo UI" pitchFamily="50" charset="-128"/>
                <a:cs typeface="Meiryo UI" pitchFamily="50" charset="-128"/>
              </a:rPr>
              <a:t>2013, </a:t>
            </a:r>
            <a:r>
              <a:rPr lang="en-US" altLang="ja-JP" sz="1000" b="0" dirty="0">
                <a:solidFill>
                  <a:schemeClr val="tx1">
                    <a:lumMod val="75000"/>
                    <a:lumOff val="25000"/>
                  </a:schemeClr>
                </a:solidFill>
                <a:latin typeface="Meiryo UI" pitchFamily="50" charset="-128"/>
                <a:ea typeface="Meiryo UI" pitchFamily="50" charset="-128"/>
                <a:cs typeface="Meiryo UI" pitchFamily="50" charset="-128"/>
              </a:rPr>
              <a:t>WPO </a:t>
            </a:r>
            <a:r>
              <a:rPr lang="en-US" altLang="ja-JP" sz="1000" b="0" dirty="0" smtClean="0">
                <a:solidFill>
                  <a:schemeClr val="tx1">
                    <a:lumMod val="75000"/>
                    <a:lumOff val="25000"/>
                  </a:schemeClr>
                </a:solidFill>
                <a:latin typeface="Meiryo UI" pitchFamily="50" charset="-128"/>
                <a:ea typeface="Meiryo UI" pitchFamily="50" charset="-128"/>
                <a:cs typeface="Meiryo UI" pitchFamily="50" charset="-128"/>
              </a:rPr>
              <a:t>AV</a:t>
            </a:r>
            <a:r>
              <a:rPr lang="ja-JP" altLang="en-US" sz="1000" b="0" dirty="0">
                <a:solidFill>
                  <a:schemeClr val="tx1">
                    <a:lumMod val="75000"/>
                    <a:lumOff val="25000"/>
                  </a:schemeClr>
                </a:solidFill>
                <a:latin typeface="Meiryo UI" pitchFamily="50" charset="-128"/>
                <a:ea typeface="Meiryo UI" pitchFamily="50" charset="-128"/>
                <a:cs typeface="Meiryo UI" pitchFamily="50" charset="-128"/>
              </a:rPr>
              <a:t> </a:t>
            </a:r>
            <a:r>
              <a:rPr lang="en-US" altLang="ja-JP" sz="1000" b="0" dirty="0" smtClean="0">
                <a:solidFill>
                  <a:schemeClr val="tx1">
                    <a:lumMod val="75000"/>
                    <a:lumOff val="25000"/>
                  </a:schemeClr>
                </a:solidFill>
                <a:latin typeface="Meiryo UI" pitchFamily="50" charset="-128"/>
                <a:ea typeface="Meiryo UI" pitchFamily="50" charset="-128"/>
                <a:cs typeface="Meiryo UI" pitchFamily="50" charset="-128"/>
              </a:rPr>
              <a:t>Support</a:t>
            </a:r>
            <a:r>
              <a:rPr lang="en-US" altLang="ja-JP" sz="1000" b="0" dirty="0">
                <a:solidFill>
                  <a:schemeClr val="tx1">
                    <a:lumMod val="75000"/>
                    <a:lumOff val="25000"/>
                  </a:schemeClr>
                </a:solidFill>
                <a:latin typeface="Meiryo UI" pitchFamily="50" charset="-128"/>
                <a:ea typeface="Meiryo UI" pitchFamily="50" charset="-128"/>
                <a:cs typeface="Meiryo UI" pitchFamily="50" charset="-128"/>
              </a:rPr>
              <a:t>. All rights reserved.</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0"/>
          <p:cNvSpPr txBox="1">
            <a:spLocks noChangeArrowheads="1"/>
          </p:cNvSpPr>
          <p:nvPr/>
        </p:nvSpPr>
        <p:spPr bwMode="auto">
          <a:xfrm>
            <a:off x="3130550" y="2960688"/>
            <a:ext cx="2736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algn="ctr" eaLnBrk="1" hangingPunct="1">
              <a:spcBef>
                <a:spcPct val="50000"/>
              </a:spcBef>
            </a:pPr>
            <a:r>
              <a:rPr lang="ja-JP" altLang="en-US" b="0">
                <a:latin typeface="HGP創英角ｺﾞｼｯｸUB" pitchFamily="50" charset="-128"/>
                <a:ea typeface="HGP創英角ｺﾞｼｯｸUB" pitchFamily="50" charset="-128"/>
                <a:cs typeface="Meiryo UI" pitchFamily="50" charset="-128"/>
              </a:rPr>
              <a:t>押すたびに切り替わる</a:t>
            </a:r>
          </a:p>
        </p:txBody>
      </p:sp>
      <p:sp>
        <p:nvSpPr>
          <p:cNvPr id="50187" name="Text Box 11"/>
          <p:cNvSpPr txBox="1">
            <a:spLocks noChangeArrowheads="1"/>
          </p:cNvSpPr>
          <p:nvPr/>
        </p:nvSpPr>
        <p:spPr bwMode="auto">
          <a:xfrm>
            <a:off x="1116013" y="2439988"/>
            <a:ext cx="1584325" cy="379412"/>
          </a:xfrm>
          <a:prstGeom prst="rect">
            <a:avLst/>
          </a:prstGeom>
          <a:solidFill>
            <a:schemeClr val="accent1">
              <a:lumMod val="40000"/>
              <a:lumOff val="60000"/>
            </a:schemeClr>
          </a:solidFill>
          <a:ln w="19050">
            <a:solidFill>
              <a:schemeClr val="tx1"/>
            </a:solidFill>
            <a:miter lim="800000"/>
            <a:headEnd/>
            <a:tailEnd/>
          </a:ln>
          <a:effectLst>
            <a:outerShdw blurRad="50800" dist="38100" dir="2700000" algn="tl" rotWithShape="0">
              <a:schemeClr val="tx1">
                <a:alpha val="40000"/>
              </a:schemeClr>
            </a:outerShdw>
          </a:effectLst>
        </p:spPr>
        <p:txBody>
          <a:bodyPr>
            <a:spAutoFit/>
          </a:bodyPr>
          <a:lstStyle>
            <a:lvl1pPr eaLnBrk="0" hangingPunct="0">
              <a:defRPr kumimoji="1" sz="2000" b="1">
                <a:solidFill>
                  <a:srgbClr val="FF0000"/>
                </a:solidFill>
                <a:latin typeface="Arial" pitchFamily="34" charset="0"/>
                <a:ea typeface="ＭＳ Ｐゴシック" pitchFamily="50" charset="-128"/>
              </a:defRPr>
            </a:lvl1pPr>
            <a:lvl2pPr marL="742950" indent="-285750" eaLnBrk="0" hangingPunct="0">
              <a:defRPr kumimoji="1" sz="2000" b="1">
                <a:solidFill>
                  <a:srgbClr val="FF0000"/>
                </a:solidFill>
                <a:latin typeface="Arial" pitchFamily="34" charset="0"/>
                <a:ea typeface="ＭＳ Ｐゴシック" pitchFamily="50" charset="-128"/>
              </a:defRPr>
            </a:lvl2pPr>
            <a:lvl3pPr marL="1143000" indent="-228600" eaLnBrk="0" hangingPunct="0">
              <a:defRPr kumimoji="1" sz="2000" b="1">
                <a:solidFill>
                  <a:srgbClr val="FF0000"/>
                </a:solidFill>
                <a:latin typeface="Arial" pitchFamily="34" charset="0"/>
                <a:ea typeface="ＭＳ Ｐゴシック" pitchFamily="50" charset="-128"/>
              </a:defRPr>
            </a:lvl3pPr>
            <a:lvl4pPr marL="1600200" indent="-228600" eaLnBrk="0" hangingPunct="0">
              <a:defRPr kumimoji="1" sz="2000" b="1">
                <a:solidFill>
                  <a:srgbClr val="FF0000"/>
                </a:solidFill>
                <a:latin typeface="Arial" pitchFamily="34" charset="0"/>
                <a:ea typeface="ＭＳ Ｐゴシック" pitchFamily="50" charset="-128"/>
              </a:defRPr>
            </a:lvl4pPr>
            <a:lvl5pPr marL="2057400" indent="-228600" eaLnBrk="0" hangingPunct="0">
              <a:defRPr kumimoji="1" sz="2000" b="1">
                <a:solidFill>
                  <a:srgbClr val="FF0000"/>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pitchFamily="34" charset="0"/>
                <a:ea typeface="ＭＳ Ｐゴシック" pitchFamily="50" charset="-128"/>
              </a:defRPr>
            </a:lvl9pPr>
          </a:lstStyle>
          <a:p>
            <a:pPr algn="ctr" eaLnBrk="1" hangingPunct="1">
              <a:spcBef>
                <a:spcPct val="50000"/>
              </a:spcBef>
              <a:defRPr/>
            </a:pPr>
            <a:r>
              <a:rPr lang="ja-JP" altLang="en-US" sz="1800" b="0" dirty="0" smtClean="0">
                <a:solidFill>
                  <a:schemeClr val="tx1"/>
                </a:solidFill>
                <a:latin typeface="HGP創英角ｺﾞｼｯｸUB" pitchFamily="50" charset="-128"/>
                <a:ea typeface="HGP創英角ｺﾞｼｯｸUB" pitchFamily="50" charset="-128"/>
                <a:cs typeface="Meiryo UI" pitchFamily="50" charset="-128"/>
              </a:rPr>
              <a:t>本体液晶表示</a:t>
            </a:r>
          </a:p>
        </p:txBody>
      </p:sp>
      <p:sp>
        <p:nvSpPr>
          <p:cNvPr id="7172" name="Text Box 29"/>
          <p:cNvSpPr txBox="1">
            <a:spLocks noChangeArrowheads="1"/>
          </p:cNvSpPr>
          <p:nvPr/>
        </p:nvSpPr>
        <p:spPr bwMode="auto">
          <a:xfrm>
            <a:off x="5141913" y="1609725"/>
            <a:ext cx="39512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en-US" altLang="ja-JP" sz="1400" b="0">
                <a:solidFill>
                  <a:schemeClr val="tx1"/>
                </a:solidFill>
                <a:latin typeface="HGS創英角ｺﾞｼｯｸUB" pitchFamily="50" charset="-128"/>
                <a:ea typeface="HGS創英角ｺﾞｼｯｸUB" pitchFamily="50" charset="-128"/>
                <a:cs typeface="Meiryo UI" pitchFamily="50" charset="-128"/>
              </a:rPr>
              <a:t>※</a:t>
            </a:r>
            <a:r>
              <a:rPr lang="ja-JP" altLang="en-US" sz="1400" b="0">
                <a:solidFill>
                  <a:schemeClr val="tx1"/>
                </a:solidFill>
                <a:latin typeface="HGS創英角ｺﾞｼｯｸUB" pitchFamily="50" charset="-128"/>
                <a:ea typeface="HGS創英角ｺﾞｼｯｸUB" pitchFamily="50" charset="-128"/>
                <a:cs typeface="Meiryo UI" pitchFamily="50" charset="-128"/>
              </a:rPr>
              <a:t>常設ノートＰＣの場合　「Ｆ７」</a:t>
            </a:r>
            <a:endParaRPr lang="en-US" altLang="ja-JP" sz="1400" b="0">
              <a:solidFill>
                <a:schemeClr val="tx1"/>
              </a:solidFill>
              <a:latin typeface="HGS創英角ｺﾞｼｯｸUB" pitchFamily="50" charset="-128"/>
              <a:ea typeface="HGS創英角ｺﾞｼｯｸUB" pitchFamily="50" charset="-128"/>
              <a:cs typeface="Meiryo UI" pitchFamily="50" charset="-128"/>
            </a:endParaRPr>
          </a:p>
          <a:p>
            <a:pPr eaLnBrk="1" hangingPunct="1">
              <a:lnSpc>
                <a:spcPct val="50000"/>
              </a:lnSpc>
              <a:spcBef>
                <a:spcPct val="50000"/>
              </a:spcBef>
            </a:pPr>
            <a:r>
              <a:rPr lang="ja-JP" altLang="en-US" sz="1400" b="0">
                <a:solidFill>
                  <a:schemeClr val="tx1"/>
                </a:solidFill>
                <a:latin typeface="HGS創英角ｺﾞｼｯｸUB" pitchFamily="50" charset="-128"/>
                <a:ea typeface="HGS創英角ｺﾞｼｯｸUB" pitchFamily="50" charset="-128"/>
                <a:cs typeface="Meiryo UI" pitchFamily="50" charset="-128"/>
              </a:rPr>
              <a:t>（「Ｆ</a:t>
            </a:r>
            <a:r>
              <a:rPr lang="en-US" altLang="ja-JP" sz="1400" b="0">
                <a:solidFill>
                  <a:schemeClr val="tx1"/>
                </a:solidFill>
                <a:latin typeface="HGS創英角ｺﾞｼｯｸUB" pitchFamily="50" charset="-128"/>
                <a:ea typeface="HGS創英角ｺﾞｼｯｸUB" pitchFamily="50" charset="-128"/>
                <a:cs typeface="Meiryo UI" pitchFamily="50" charset="-128"/>
              </a:rPr>
              <a:t>7</a:t>
            </a:r>
            <a:r>
              <a:rPr lang="ja-JP" altLang="en-US" sz="1400" b="0">
                <a:solidFill>
                  <a:schemeClr val="tx1"/>
                </a:solidFill>
                <a:latin typeface="HGS創英角ｺﾞｼｯｸUB" pitchFamily="50" charset="-128"/>
                <a:ea typeface="HGS創英角ｺﾞｼｯｸUB" pitchFamily="50" charset="-128"/>
                <a:cs typeface="Meiryo UI" pitchFamily="50" charset="-128"/>
              </a:rPr>
              <a:t>」部分はメーカーにより異なります）</a:t>
            </a:r>
          </a:p>
        </p:txBody>
      </p:sp>
      <p:sp>
        <p:nvSpPr>
          <p:cNvPr id="7173" name="Text Box 30"/>
          <p:cNvSpPr txBox="1">
            <a:spLocks noChangeArrowheads="1"/>
          </p:cNvSpPr>
          <p:nvPr/>
        </p:nvSpPr>
        <p:spPr bwMode="auto">
          <a:xfrm>
            <a:off x="539750" y="481013"/>
            <a:ext cx="799306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algn="ctr" eaLnBrk="1" hangingPunct="1">
              <a:spcBef>
                <a:spcPct val="50000"/>
              </a:spcBef>
            </a:pPr>
            <a:r>
              <a:rPr lang="ja-JP" altLang="en-US" sz="2200" b="0">
                <a:solidFill>
                  <a:schemeClr val="tx1"/>
                </a:solidFill>
                <a:latin typeface="HGP創英角ｺﾞｼｯｸUB" pitchFamily="50" charset="-128"/>
                <a:ea typeface="HGP創英角ｺﾞｼｯｸUB" pitchFamily="50" charset="-128"/>
                <a:cs typeface="Meiryo UI" pitchFamily="50" charset="-128"/>
              </a:rPr>
              <a:t>ノートＰＣの画面をプロジェクターなどへ表示する場合</a:t>
            </a:r>
            <a:br>
              <a:rPr lang="ja-JP" altLang="en-US" sz="2200" b="0">
                <a:solidFill>
                  <a:schemeClr val="tx1"/>
                </a:solidFill>
                <a:latin typeface="HGP創英角ｺﾞｼｯｸUB" pitchFamily="50" charset="-128"/>
                <a:ea typeface="HGP創英角ｺﾞｼｯｸUB" pitchFamily="50" charset="-128"/>
                <a:cs typeface="Meiryo UI" pitchFamily="50" charset="-128"/>
              </a:rPr>
            </a:br>
            <a:r>
              <a:rPr lang="ja-JP" altLang="en-US" sz="2200" b="0">
                <a:solidFill>
                  <a:schemeClr val="tx1"/>
                </a:solidFill>
                <a:latin typeface="HGP創英角ｺﾞｼｯｸUB" pitchFamily="50" charset="-128"/>
                <a:ea typeface="HGP創英角ｺﾞｼｯｸUB" pitchFamily="50" charset="-128"/>
                <a:cs typeface="Meiryo UI" pitchFamily="50" charset="-128"/>
              </a:rPr>
              <a:t>表示モードの変更操作が必要となります。</a:t>
            </a:r>
          </a:p>
        </p:txBody>
      </p:sp>
      <p:sp>
        <p:nvSpPr>
          <p:cNvPr id="50209" name="Text Box 33"/>
          <p:cNvSpPr txBox="1">
            <a:spLocks noChangeArrowheads="1"/>
          </p:cNvSpPr>
          <p:nvPr/>
        </p:nvSpPr>
        <p:spPr bwMode="auto">
          <a:xfrm>
            <a:off x="3162300" y="2427288"/>
            <a:ext cx="1728788" cy="379412"/>
          </a:xfrm>
          <a:prstGeom prst="rect">
            <a:avLst/>
          </a:prstGeom>
          <a:solidFill>
            <a:schemeClr val="accent1">
              <a:lumMod val="40000"/>
              <a:lumOff val="60000"/>
            </a:schemeClr>
          </a:solidFill>
          <a:ln w="19050">
            <a:solidFill>
              <a:schemeClr val="tx1"/>
            </a:solidFill>
            <a:miter lim="800000"/>
            <a:headEnd/>
            <a:tailEnd/>
          </a:ln>
          <a:effectLst>
            <a:outerShdw blurRad="50800" dist="38100" dir="2700000" algn="tl" rotWithShape="0">
              <a:schemeClr val="tx1">
                <a:alpha val="40000"/>
              </a:schemeClr>
            </a:outerShdw>
          </a:effectLst>
        </p:spPr>
        <p:txBody>
          <a:bodyPr>
            <a:spAutoFit/>
          </a:bodyPr>
          <a:lstStyle>
            <a:lvl1pPr eaLnBrk="0" hangingPunct="0">
              <a:defRPr kumimoji="1" sz="2000" b="1">
                <a:solidFill>
                  <a:srgbClr val="FF0000"/>
                </a:solidFill>
                <a:latin typeface="Arial" pitchFamily="34" charset="0"/>
                <a:ea typeface="ＭＳ Ｐゴシック" pitchFamily="50" charset="-128"/>
              </a:defRPr>
            </a:lvl1pPr>
            <a:lvl2pPr marL="742950" indent="-285750" eaLnBrk="0" hangingPunct="0">
              <a:defRPr kumimoji="1" sz="2000" b="1">
                <a:solidFill>
                  <a:srgbClr val="FF0000"/>
                </a:solidFill>
                <a:latin typeface="Arial" pitchFamily="34" charset="0"/>
                <a:ea typeface="ＭＳ Ｐゴシック" pitchFamily="50" charset="-128"/>
              </a:defRPr>
            </a:lvl2pPr>
            <a:lvl3pPr marL="1143000" indent="-228600" eaLnBrk="0" hangingPunct="0">
              <a:defRPr kumimoji="1" sz="2000" b="1">
                <a:solidFill>
                  <a:srgbClr val="FF0000"/>
                </a:solidFill>
                <a:latin typeface="Arial" pitchFamily="34" charset="0"/>
                <a:ea typeface="ＭＳ Ｐゴシック" pitchFamily="50" charset="-128"/>
              </a:defRPr>
            </a:lvl3pPr>
            <a:lvl4pPr marL="1600200" indent="-228600" eaLnBrk="0" hangingPunct="0">
              <a:defRPr kumimoji="1" sz="2000" b="1">
                <a:solidFill>
                  <a:srgbClr val="FF0000"/>
                </a:solidFill>
                <a:latin typeface="Arial" pitchFamily="34" charset="0"/>
                <a:ea typeface="ＭＳ Ｐゴシック" pitchFamily="50" charset="-128"/>
              </a:defRPr>
            </a:lvl4pPr>
            <a:lvl5pPr marL="2057400" indent="-228600" eaLnBrk="0" hangingPunct="0">
              <a:defRPr kumimoji="1" sz="2000" b="1">
                <a:solidFill>
                  <a:srgbClr val="FF0000"/>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pitchFamily="34" charset="0"/>
                <a:ea typeface="ＭＳ Ｐゴシック" pitchFamily="50" charset="-128"/>
              </a:defRPr>
            </a:lvl9pPr>
          </a:lstStyle>
          <a:p>
            <a:pPr algn="ctr" eaLnBrk="1" hangingPunct="1">
              <a:spcBef>
                <a:spcPct val="50000"/>
              </a:spcBef>
              <a:defRPr/>
            </a:pPr>
            <a:r>
              <a:rPr lang="ja-JP" altLang="en-US" sz="1800" b="0" dirty="0" smtClean="0">
                <a:solidFill>
                  <a:schemeClr val="tx1"/>
                </a:solidFill>
                <a:latin typeface="HGP創英角ｺﾞｼｯｸUB" pitchFamily="50" charset="-128"/>
                <a:ea typeface="HGP創英角ｺﾞｼｯｸUB" pitchFamily="50" charset="-128"/>
                <a:cs typeface="Meiryo UI" pitchFamily="50" charset="-128"/>
              </a:rPr>
              <a:t>外部モニタ表示</a:t>
            </a:r>
          </a:p>
        </p:txBody>
      </p:sp>
      <p:sp>
        <p:nvSpPr>
          <p:cNvPr id="50210" name="Text Box 34"/>
          <p:cNvSpPr txBox="1">
            <a:spLocks noChangeArrowheads="1"/>
          </p:cNvSpPr>
          <p:nvPr/>
        </p:nvSpPr>
        <p:spPr bwMode="auto">
          <a:xfrm>
            <a:off x="5394325" y="2447925"/>
            <a:ext cx="2447925" cy="369888"/>
          </a:xfrm>
          <a:prstGeom prst="rect">
            <a:avLst/>
          </a:prstGeom>
          <a:solidFill>
            <a:schemeClr val="accent1">
              <a:lumMod val="40000"/>
              <a:lumOff val="60000"/>
            </a:schemeClr>
          </a:solidFill>
          <a:ln w="19050">
            <a:solidFill>
              <a:schemeClr val="tx1"/>
            </a:solidFill>
            <a:miter lim="800000"/>
            <a:headEnd/>
            <a:tailEnd/>
          </a:ln>
          <a:effectLst>
            <a:outerShdw blurRad="50800" dist="38100" dir="2700000" algn="tl" rotWithShape="0">
              <a:schemeClr val="tx1">
                <a:alpha val="40000"/>
              </a:schemeClr>
            </a:outerShdw>
          </a:effectLst>
        </p:spPr>
        <p:txBody>
          <a:bodyPr>
            <a:spAutoFit/>
          </a:bodyPr>
          <a:lstStyle>
            <a:lvl1pPr eaLnBrk="0" hangingPunct="0">
              <a:defRPr kumimoji="1" sz="2000" b="1">
                <a:solidFill>
                  <a:srgbClr val="FF0000"/>
                </a:solidFill>
                <a:latin typeface="Arial" pitchFamily="34" charset="0"/>
                <a:ea typeface="ＭＳ Ｐゴシック" pitchFamily="50" charset="-128"/>
              </a:defRPr>
            </a:lvl1pPr>
            <a:lvl2pPr marL="742950" indent="-285750" eaLnBrk="0" hangingPunct="0">
              <a:defRPr kumimoji="1" sz="2000" b="1">
                <a:solidFill>
                  <a:srgbClr val="FF0000"/>
                </a:solidFill>
                <a:latin typeface="Arial" pitchFamily="34" charset="0"/>
                <a:ea typeface="ＭＳ Ｐゴシック" pitchFamily="50" charset="-128"/>
              </a:defRPr>
            </a:lvl2pPr>
            <a:lvl3pPr marL="1143000" indent="-228600" eaLnBrk="0" hangingPunct="0">
              <a:defRPr kumimoji="1" sz="2000" b="1">
                <a:solidFill>
                  <a:srgbClr val="FF0000"/>
                </a:solidFill>
                <a:latin typeface="Arial" pitchFamily="34" charset="0"/>
                <a:ea typeface="ＭＳ Ｐゴシック" pitchFamily="50" charset="-128"/>
              </a:defRPr>
            </a:lvl3pPr>
            <a:lvl4pPr marL="1600200" indent="-228600" eaLnBrk="0" hangingPunct="0">
              <a:defRPr kumimoji="1" sz="2000" b="1">
                <a:solidFill>
                  <a:srgbClr val="FF0000"/>
                </a:solidFill>
                <a:latin typeface="Arial" pitchFamily="34" charset="0"/>
                <a:ea typeface="ＭＳ Ｐゴシック" pitchFamily="50" charset="-128"/>
              </a:defRPr>
            </a:lvl4pPr>
            <a:lvl5pPr marL="2057400" indent="-228600" eaLnBrk="0" hangingPunct="0">
              <a:defRPr kumimoji="1" sz="2000" b="1">
                <a:solidFill>
                  <a:srgbClr val="FF0000"/>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pitchFamily="34" charset="0"/>
                <a:ea typeface="ＭＳ Ｐゴシック" pitchFamily="50" charset="-128"/>
              </a:defRPr>
            </a:lvl9pPr>
          </a:lstStyle>
          <a:p>
            <a:pPr algn="ctr" eaLnBrk="1" hangingPunct="1">
              <a:spcBef>
                <a:spcPct val="50000"/>
              </a:spcBef>
              <a:defRPr/>
            </a:pPr>
            <a:r>
              <a:rPr lang="ja-JP" altLang="en-US" sz="1800" b="0" dirty="0" smtClean="0">
                <a:solidFill>
                  <a:schemeClr val="tx1"/>
                </a:solidFill>
                <a:latin typeface="HGP創英角ｺﾞｼｯｸUB" pitchFamily="50" charset="-128"/>
                <a:ea typeface="HGP創英角ｺﾞｼｯｸUB" pitchFamily="50" charset="-128"/>
                <a:cs typeface="Meiryo UI" pitchFamily="50" charset="-128"/>
              </a:rPr>
              <a:t>本体＋外部モニタ表示</a:t>
            </a:r>
          </a:p>
        </p:txBody>
      </p:sp>
      <p:pic>
        <p:nvPicPr>
          <p:cNvPr id="7176" name="Picture 35" descr="IBM-K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9875" y="1498600"/>
            <a:ext cx="1008063"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7" name="Text Box 36"/>
          <p:cNvSpPr txBox="1">
            <a:spLocks noChangeArrowheads="1"/>
          </p:cNvSpPr>
          <p:nvPr/>
        </p:nvSpPr>
        <p:spPr bwMode="auto">
          <a:xfrm>
            <a:off x="3473450" y="1636713"/>
            <a:ext cx="5048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ja-JP" altLang="en-US" sz="2800" b="0">
                <a:solidFill>
                  <a:schemeClr val="tx1"/>
                </a:solidFill>
                <a:latin typeface="HGP創英角ｺﾞｼｯｸUB" pitchFamily="50" charset="-128"/>
                <a:ea typeface="HGP創英角ｺﾞｼｯｸUB" pitchFamily="50" charset="-128"/>
                <a:cs typeface="Meiryo UI" pitchFamily="50" charset="-128"/>
              </a:rPr>
              <a:t>＋</a:t>
            </a:r>
          </a:p>
        </p:txBody>
      </p:sp>
      <p:pic>
        <p:nvPicPr>
          <p:cNvPr id="7178" name="Picture 47" descr="PC-KEY"/>
          <p:cNvPicPr>
            <a:picLocks noChangeAspect="1" noChangeArrowheads="1"/>
          </p:cNvPicPr>
          <p:nvPr/>
        </p:nvPicPr>
        <p:blipFill>
          <a:blip r:embed="rId3">
            <a:extLst>
              <a:ext uri="{28A0092B-C50C-407E-A947-70E740481C1C}">
                <a14:useLocalDpi xmlns:a14="http://schemas.microsoft.com/office/drawing/2010/main" val="0"/>
              </a:ext>
            </a:extLst>
          </a:blip>
          <a:srcRect r="1015"/>
          <a:stretch>
            <a:fillRect/>
          </a:stretch>
        </p:blipFill>
        <p:spPr bwMode="auto">
          <a:xfrm>
            <a:off x="2474913" y="1493838"/>
            <a:ext cx="930275"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9" name="AutoShape 25"/>
          <p:cNvSpPr>
            <a:spLocks noChangeArrowheads="1"/>
          </p:cNvSpPr>
          <p:nvPr/>
        </p:nvSpPr>
        <p:spPr bwMode="auto">
          <a:xfrm>
            <a:off x="5033963" y="2528888"/>
            <a:ext cx="215900" cy="144462"/>
          </a:xfrm>
          <a:prstGeom prst="rightArrow">
            <a:avLst>
              <a:gd name="adj1" fmla="val 50000"/>
              <a:gd name="adj2" fmla="val 37363"/>
            </a:avLst>
          </a:prstGeom>
          <a:solidFill>
            <a:srgbClr val="FFFF00"/>
          </a:solidFill>
          <a:ln w="19050">
            <a:solidFill>
              <a:schemeClr val="tx1"/>
            </a:solidFill>
            <a:miter lim="800000"/>
            <a:headEnd/>
            <a:tailEnd/>
          </a:ln>
        </p:spPr>
        <p:txBody>
          <a:bodyPr wrap="none" anchor="ctr"/>
          <a:lstStyle/>
          <a:p>
            <a:endParaRPr lang="ja-JP" altLang="en-US" b="0">
              <a:latin typeface="HGP創英角ｺﾞｼｯｸUB" pitchFamily="50" charset="-128"/>
              <a:ea typeface="HGP創英角ｺﾞｼｯｸUB" pitchFamily="50" charset="-128"/>
              <a:cs typeface="Meiryo UI" pitchFamily="50" charset="-128"/>
            </a:endParaRPr>
          </a:p>
        </p:txBody>
      </p:sp>
      <p:sp>
        <p:nvSpPr>
          <p:cNvPr id="7180" name="AutoShape 26"/>
          <p:cNvSpPr>
            <a:spLocks noChangeArrowheads="1"/>
          </p:cNvSpPr>
          <p:nvPr/>
        </p:nvSpPr>
        <p:spPr bwMode="auto">
          <a:xfrm>
            <a:off x="2801938" y="2544763"/>
            <a:ext cx="215900" cy="144462"/>
          </a:xfrm>
          <a:prstGeom prst="rightArrow">
            <a:avLst>
              <a:gd name="adj1" fmla="val 50000"/>
              <a:gd name="adj2" fmla="val 37363"/>
            </a:avLst>
          </a:prstGeom>
          <a:solidFill>
            <a:srgbClr val="FFFF00"/>
          </a:solidFill>
          <a:ln w="19050">
            <a:solidFill>
              <a:schemeClr val="tx1"/>
            </a:solidFill>
            <a:miter lim="800000"/>
            <a:headEnd/>
            <a:tailEnd/>
          </a:ln>
        </p:spPr>
        <p:txBody>
          <a:bodyPr wrap="none" anchor="ctr"/>
          <a:lstStyle/>
          <a:p>
            <a:endParaRPr lang="ja-JP" altLang="en-US" b="0">
              <a:latin typeface="HGP創英角ｺﾞｼｯｸUB" pitchFamily="50" charset="-128"/>
              <a:ea typeface="HGP創英角ｺﾞｼｯｸUB" pitchFamily="50" charset="-128"/>
              <a:cs typeface="Meiryo UI" pitchFamily="50" charset="-128"/>
            </a:endParaRPr>
          </a:p>
        </p:txBody>
      </p:sp>
      <p:sp>
        <p:nvSpPr>
          <p:cNvPr id="7181" name="Rectangle 27"/>
          <p:cNvSpPr>
            <a:spLocks noChangeArrowheads="1"/>
          </p:cNvSpPr>
          <p:nvPr/>
        </p:nvSpPr>
        <p:spPr bwMode="auto">
          <a:xfrm>
            <a:off x="25400" y="1062038"/>
            <a:ext cx="20193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b="0">
                <a:solidFill>
                  <a:srgbClr val="0033CC"/>
                </a:solidFill>
                <a:latin typeface="HGP創英角ｺﾞｼｯｸUB" pitchFamily="50" charset="-128"/>
                <a:ea typeface="HGP創英角ｺﾞｼｯｸUB" pitchFamily="50" charset="-128"/>
                <a:cs typeface="Meiryo UI" pitchFamily="50" charset="-128"/>
              </a:rPr>
              <a:t>＜操作方法＞</a:t>
            </a:r>
          </a:p>
        </p:txBody>
      </p:sp>
      <p:sp>
        <p:nvSpPr>
          <p:cNvPr id="4" name="左カーブ矢印 3"/>
          <p:cNvSpPr/>
          <p:nvPr/>
        </p:nvSpPr>
        <p:spPr>
          <a:xfrm>
            <a:off x="8018463" y="2528888"/>
            <a:ext cx="576262" cy="771525"/>
          </a:xfrm>
          <a:prstGeom prst="curvedLeftArrow">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latin typeface="HGP創英角ｺﾞｼｯｸUB" pitchFamily="50" charset="-128"/>
              <a:ea typeface="HGP創英角ｺﾞｼｯｸUB" pitchFamily="50" charset="-128"/>
            </a:endParaRPr>
          </a:p>
        </p:txBody>
      </p:sp>
      <p:sp>
        <p:nvSpPr>
          <p:cNvPr id="30" name="左カーブ矢印 29"/>
          <p:cNvSpPr/>
          <p:nvPr/>
        </p:nvSpPr>
        <p:spPr>
          <a:xfrm rot="10800000">
            <a:off x="488950" y="2457450"/>
            <a:ext cx="546100" cy="744538"/>
          </a:xfrm>
          <a:prstGeom prst="curvedLeftArrow">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latin typeface="HGP創英角ｺﾞｼｯｸUB" pitchFamily="50" charset="-128"/>
              <a:ea typeface="HGP創英角ｺﾞｼｯｸUB" pitchFamily="50" charset="-128"/>
            </a:endParaRPr>
          </a:p>
        </p:txBody>
      </p:sp>
      <p:sp>
        <p:nvSpPr>
          <p:cNvPr id="5" name="右矢印 4"/>
          <p:cNvSpPr/>
          <p:nvPr/>
        </p:nvSpPr>
        <p:spPr>
          <a:xfrm rot="10800000">
            <a:off x="1323975" y="3048000"/>
            <a:ext cx="1665288" cy="284163"/>
          </a:xfrm>
          <a:prstGeom prst="rightArrow">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HGP創英角ｺﾞｼｯｸUB" pitchFamily="50" charset="-128"/>
              <a:ea typeface="HGP創英角ｺﾞｼｯｸUB" pitchFamily="50" charset="-128"/>
            </a:endParaRPr>
          </a:p>
        </p:txBody>
      </p:sp>
      <p:sp>
        <p:nvSpPr>
          <p:cNvPr id="32" name="右矢印 31"/>
          <p:cNvSpPr/>
          <p:nvPr/>
        </p:nvSpPr>
        <p:spPr>
          <a:xfrm rot="10800000">
            <a:off x="5889625" y="3016250"/>
            <a:ext cx="1666875" cy="284163"/>
          </a:xfrm>
          <a:prstGeom prst="rightArrow">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HGP創英角ｺﾞｼｯｸUB" pitchFamily="50" charset="-128"/>
              <a:ea typeface="HGP創英角ｺﾞｼｯｸUB" pitchFamily="50" charset="-128"/>
            </a:endParaRPr>
          </a:p>
        </p:txBody>
      </p:sp>
      <p:sp>
        <p:nvSpPr>
          <p:cNvPr id="7186" name="Text Box 2"/>
          <p:cNvSpPr txBox="1">
            <a:spLocks noChangeArrowheads="1"/>
          </p:cNvSpPr>
          <p:nvPr/>
        </p:nvSpPr>
        <p:spPr bwMode="auto">
          <a:xfrm>
            <a:off x="79375" y="87313"/>
            <a:ext cx="4354513" cy="461962"/>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ja-JP" altLang="en-US" sz="2400" b="0">
                <a:solidFill>
                  <a:schemeClr val="tx1"/>
                </a:solidFill>
              </a:rPr>
              <a:t>　</a:t>
            </a:r>
            <a:r>
              <a:rPr lang="ja-JP" altLang="en-US" sz="2400">
                <a:solidFill>
                  <a:schemeClr val="tx1"/>
                </a:solidFill>
              </a:rPr>
              <a:t>パソコンの画像表示について</a:t>
            </a:r>
          </a:p>
        </p:txBody>
      </p:sp>
      <p:cxnSp>
        <p:nvCxnSpPr>
          <p:cNvPr id="3" name="直線矢印コネクタ 2"/>
          <p:cNvCxnSpPr/>
          <p:nvPr/>
        </p:nvCxnSpPr>
        <p:spPr bwMode="auto">
          <a:xfrm flipV="1">
            <a:off x="2949575" y="1975804"/>
            <a:ext cx="0" cy="360039"/>
          </a:xfrm>
          <a:prstGeom prst="straightConnector1">
            <a:avLst/>
          </a:prstGeom>
          <a:noFill/>
          <a:ln w="76200" cap="flat" cmpd="sng" algn="ctr">
            <a:solidFill>
              <a:srgbClr val="FF0000"/>
            </a:solidFill>
            <a:prstDash val="solid"/>
            <a:round/>
            <a:headEnd type="none" w="med" len="med"/>
            <a:tailEnd type="triangle"/>
          </a:ln>
          <a:effectLst>
            <a:glow rad="38100">
              <a:schemeClr val="bg1"/>
            </a:glow>
          </a:effectLst>
        </p:spPr>
      </p:cxnSp>
      <p:sp>
        <p:nvSpPr>
          <p:cNvPr id="7188" name="Rectangle 6"/>
          <p:cNvSpPr txBox="1">
            <a:spLocks noChangeArrowheads="1"/>
          </p:cNvSpPr>
          <p:nvPr/>
        </p:nvSpPr>
        <p:spPr bwMode="auto">
          <a:xfrm>
            <a:off x="0" y="6381750"/>
            <a:ext cx="5397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algn="r" eaLnBrk="1" hangingPunct="1"/>
            <a:fld id="{3EBA63FF-18AA-4055-806D-C6611D245AE2}" type="slidenum">
              <a:rPr lang="en-US" altLang="ja-JP" sz="1400" b="0">
                <a:solidFill>
                  <a:schemeClr val="tx1"/>
                </a:solidFill>
                <a:latin typeface="Meiryo UI" pitchFamily="50" charset="-128"/>
                <a:ea typeface="Meiryo UI" pitchFamily="50" charset="-128"/>
                <a:cs typeface="Meiryo UI" pitchFamily="50" charset="-128"/>
              </a:rPr>
              <a:pPr algn="r" eaLnBrk="1" hangingPunct="1"/>
              <a:t>5</a:t>
            </a:fld>
            <a:endParaRPr lang="en-US" altLang="ja-JP" sz="1400" b="0">
              <a:solidFill>
                <a:schemeClr val="tx1"/>
              </a:solidFill>
              <a:latin typeface="Meiryo UI" pitchFamily="50" charset="-128"/>
              <a:ea typeface="Meiryo UI" pitchFamily="50" charset="-128"/>
              <a:cs typeface="Meiryo UI" pitchFamily="50" charset="-128"/>
            </a:endParaRPr>
          </a:p>
        </p:txBody>
      </p:sp>
      <p:sp>
        <p:nvSpPr>
          <p:cNvPr id="35" name="Text Box 5"/>
          <p:cNvSpPr txBox="1">
            <a:spLocks noChangeArrowheads="1"/>
          </p:cNvSpPr>
          <p:nvPr/>
        </p:nvSpPr>
        <p:spPr bwMode="auto">
          <a:xfrm>
            <a:off x="5083175" y="6424613"/>
            <a:ext cx="4060825" cy="244475"/>
          </a:xfrm>
          <a:prstGeom prst="rect">
            <a:avLst/>
          </a:prstGeom>
          <a:noFill/>
          <a:ln w="0">
            <a:noFill/>
            <a:miter lim="800000"/>
            <a:headEnd/>
            <a:tailEnd/>
          </a:ln>
          <a:effectLst/>
        </p:spPr>
        <p:txBody>
          <a:bodyPr>
            <a:spAutoFit/>
          </a:bodyPr>
          <a:lstStyle>
            <a:lvl1pPr eaLnBrk="0" hangingPunct="0">
              <a:defRPr kumimoji="1" sz="2000" b="1">
                <a:solidFill>
                  <a:srgbClr val="FF0000"/>
                </a:solidFill>
                <a:latin typeface="Arial" charset="0"/>
                <a:ea typeface="HGP創英角ｺﾞｼｯｸUB" pitchFamily="50" charset="-128"/>
              </a:defRPr>
            </a:lvl1pPr>
            <a:lvl2pPr marL="742950" indent="-285750" eaLnBrk="0" hangingPunct="0">
              <a:defRPr kumimoji="1" sz="2000" b="1">
                <a:solidFill>
                  <a:srgbClr val="FF0000"/>
                </a:solidFill>
                <a:latin typeface="Arial" charset="0"/>
                <a:ea typeface="HGP創英角ｺﾞｼｯｸUB" pitchFamily="50" charset="-128"/>
              </a:defRPr>
            </a:lvl2pPr>
            <a:lvl3pPr marL="1143000" indent="-228600" eaLnBrk="0" hangingPunct="0">
              <a:defRPr kumimoji="1" sz="2000" b="1">
                <a:solidFill>
                  <a:srgbClr val="FF0000"/>
                </a:solidFill>
                <a:latin typeface="Arial" charset="0"/>
                <a:ea typeface="HGP創英角ｺﾞｼｯｸUB" pitchFamily="50" charset="-128"/>
              </a:defRPr>
            </a:lvl3pPr>
            <a:lvl4pPr marL="1600200" indent="-228600" eaLnBrk="0" hangingPunct="0">
              <a:defRPr kumimoji="1" sz="2000" b="1">
                <a:solidFill>
                  <a:srgbClr val="FF0000"/>
                </a:solidFill>
                <a:latin typeface="Arial" charset="0"/>
                <a:ea typeface="HGP創英角ｺﾞｼｯｸUB" pitchFamily="50" charset="-128"/>
              </a:defRPr>
            </a:lvl4pPr>
            <a:lvl5pPr marL="2057400" indent="-228600" eaLnBrk="0" hangingPunct="0">
              <a:defRPr kumimoji="1" sz="2000" b="1">
                <a:solidFill>
                  <a:srgbClr val="FF0000"/>
                </a:solidFill>
                <a:latin typeface="Arial" charset="0"/>
                <a:ea typeface="HGP創英角ｺﾞｼｯｸUB" pitchFamily="50" charset="-128"/>
              </a:defRPr>
            </a:lvl5pPr>
            <a:lvl6pPr marL="25146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6pPr>
            <a:lvl7pPr marL="29718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7pPr>
            <a:lvl8pPr marL="34290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8pPr>
            <a:lvl9pPr marL="38862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9pPr>
          </a:lstStyle>
          <a:p>
            <a:pPr algn="ctr" eaLnBrk="1" hangingPunct="1">
              <a:defRPr/>
            </a:pPr>
            <a:r>
              <a:rPr lang="en-US" altLang="ja-JP" sz="1000" b="0" dirty="0">
                <a:solidFill>
                  <a:schemeClr val="tx1">
                    <a:lumMod val="75000"/>
                    <a:lumOff val="25000"/>
                  </a:schemeClr>
                </a:solidFill>
                <a:latin typeface="Meiryo UI" pitchFamily="50" charset="-128"/>
                <a:ea typeface="Meiryo UI" pitchFamily="50" charset="-128"/>
                <a:cs typeface="Meiryo UI" pitchFamily="50" charset="-128"/>
              </a:rPr>
              <a:t>Copyright (C) </a:t>
            </a:r>
            <a:r>
              <a:rPr lang="en-US" altLang="ja-JP" sz="1000" b="0" dirty="0" smtClean="0">
                <a:solidFill>
                  <a:schemeClr val="tx1">
                    <a:lumMod val="75000"/>
                    <a:lumOff val="25000"/>
                  </a:schemeClr>
                </a:solidFill>
                <a:latin typeface="Meiryo UI" pitchFamily="50" charset="-128"/>
                <a:ea typeface="Meiryo UI" pitchFamily="50" charset="-128"/>
                <a:cs typeface="Meiryo UI" pitchFamily="50" charset="-128"/>
              </a:rPr>
              <a:t>2013, </a:t>
            </a:r>
            <a:r>
              <a:rPr lang="en-US" altLang="ja-JP" sz="1000" b="0" dirty="0">
                <a:solidFill>
                  <a:schemeClr val="tx1">
                    <a:lumMod val="75000"/>
                    <a:lumOff val="25000"/>
                  </a:schemeClr>
                </a:solidFill>
                <a:latin typeface="Meiryo UI" pitchFamily="50" charset="-128"/>
                <a:ea typeface="Meiryo UI" pitchFamily="50" charset="-128"/>
                <a:cs typeface="Meiryo UI" pitchFamily="50" charset="-128"/>
              </a:rPr>
              <a:t>WPO </a:t>
            </a:r>
            <a:r>
              <a:rPr lang="en-US" altLang="ja-JP" sz="1000" b="0" dirty="0" smtClean="0">
                <a:solidFill>
                  <a:schemeClr val="tx1">
                    <a:lumMod val="75000"/>
                    <a:lumOff val="25000"/>
                  </a:schemeClr>
                </a:solidFill>
                <a:latin typeface="Meiryo UI" pitchFamily="50" charset="-128"/>
                <a:ea typeface="Meiryo UI" pitchFamily="50" charset="-128"/>
                <a:cs typeface="Meiryo UI" pitchFamily="50" charset="-128"/>
              </a:rPr>
              <a:t>AV</a:t>
            </a:r>
            <a:r>
              <a:rPr lang="ja-JP" altLang="en-US" sz="1000" b="0" dirty="0">
                <a:solidFill>
                  <a:schemeClr val="tx1">
                    <a:lumMod val="75000"/>
                    <a:lumOff val="25000"/>
                  </a:schemeClr>
                </a:solidFill>
                <a:latin typeface="Meiryo UI" pitchFamily="50" charset="-128"/>
                <a:ea typeface="Meiryo UI" pitchFamily="50" charset="-128"/>
                <a:cs typeface="Meiryo UI" pitchFamily="50" charset="-128"/>
              </a:rPr>
              <a:t> </a:t>
            </a:r>
            <a:r>
              <a:rPr lang="en-US" altLang="ja-JP" sz="1000" b="0" dirty="0" smtClean="0">
                <a:solidFill>
                  <a:schemeClr val="tx1">
                    <a:lumMod val="75000"/>
                    <a:lumOff val="25000"/>
                  </a:schemeClr>
                </a:solidFill>
                <a:latin typeface="Meiryo UI" pitchFamily="50" charset="-128"/>
                <a:ea typeface="Meiryo UI" pitchFamily="50" charset="-128"/>
                <a:cs typeface="Meiryo UI" pitchFamily="50" charset="-128"/>
              </a:rPr>
              <a:t>Support</a:t>
            </a:r>
            <a:r>
              <a:rPr lang="en-US" altLang="ja-JP" sz="1000" b="0" dirty="0">
                <a:solidFill>
                  <a:schemeClr val="tx1">
                    <a:lumMod val="75000"/>
                    <a:lumOff val="25000"/>
                  </a:schemeClr>
                </a:solidFill>
                <a:latin typeface="Meiryo UI" pitchFamily="50" charset="-128"/>
                <a:ea typeface="Meiryo UI" pitchFamily="50" charset="-128"/>
                <a:cs typeface="Meiryo UI" pitchFamily="50" charset="-128"/>
              </a:rPr>
              <a:t>. All rights reserved.</a:t>
            </a:r>
          </a:p>
        </p:txBody>
      </p:sp>
      <p:sp>
        <p:nvSpPr>
          <p:cNvPr id="7190" name="Rectangle 27"/>
          <p:cNvSpPr>
            <a:spLocks noChangeArrowheads="1"/>
          </p:cNvSpPr>
          <p:nvPr/>
        </p:nvSpPr>
        <p:spPr bwMode="auto">
          <a:xfrm>
            <a:off x="269875" y="1462088"/>
            <a:ext cx="20193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b="0">
                <a:latin typeface="HGP創英角ｺﾞｼｯｸUB" pitchFamily="50" charset="-128"/>
                <a:ea typeface="HGP創英角ｺﾞｼｯｸUB" pitchFamily="50" charset="-128"/>
                <a:cs typeface="Meiryo UI" pitchFamily="50" charset="-128"/>
              </a:rPr>
              <a:t>＜</a:t>
            </a:r>
            <a:r>
              <a:rPr lang="en-US" altLang="ja-JP" b="0">
                <a:latin typeface="HGP創英角ｺﾞｼｯｸUB" pitchFamily="50" charset="-128"/>
                <a:ea typeface="HGP創英角ｺﾞｼｯｸUB" pitchFamily="50" charset="-128"/>
                <a:cs typeface="Meiryo UI" pitchFamily="50" charset="-128"/>
              </a:rPr>
              <a:t>XP</a:t>
            </a:r>
            <a:r>
              <a:rPr lang="ja-JP" altLang="en-US" b="0">
                <a:latin typeface="HGP創英角ｺﾞｼｯｸUB" pitchFamily="50" charset="-128"/>
                <a:ea typeface="HGP創英角ｺﾞｼｯｸUB" pitchFamily="50" charset="-128"/>
                <a:cs typeface="Meiryo UI" pitchFamily="50" charset="-128"/>
              </a:rPr>
              <a:t>の場合＞</a:t>
            </a:r>
          </a:p>
        </p:txBody>
      </p:sp>
      <p:sp>
        <p:nvSpPr>
          <p:cNvPr id="7191" name="Rectangle 27"/>
          <p:cNvSpPr>
            <a:spLocks noChangeArrowheads="1"/>
          </p:cNvSpPr>
          <p:nvPr/>
        </p:nvSpPr>
        <p:spPr bwMode="auto">
          <a:xfrm>
            <a:off x="250825" y="3532188"/>
            <a:ext cx="2659063" cy="40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b="0">
                <a:latin typeface="HGP創英角ｺﾞｼｯｸUB" pitchFamily="50" charset="-128"/>
                <a:ea typeface="HGP創英角ｺﾞｼｯｸUB" pitchFamily="50" charset="-128"/>
                <a:cs typeface="Meiryo UI" pitchFamily="50" charset="-128"/>
              </a:rPr>
              <a:t>＜</a:t>
            </a:r>
            <a:r>
              <a:rPr lang="en-US" altLang="ja-JP" b="0">
                <a:latin typeface="HGP創英角ｺﾞｼｯｸUB" pitchFamily="50" charset="-128"/>
                <a:ea typeface="HGP創英角ｺﾞｼｯｸUB" pitchFamily="50" charset="-128"/>
                <a:cs typeface="Meiryo UI" pitchFamily="50" charset="-128"/>
              </a:rPr>
              <a:t>Win7</a:t>
            </a:r>
            <a:r>
              <a:rPr lang="ja-JP" altLang="en-US" b="0">
                <a:latin typeface="HGP創英角ｺﾞｼｯｸUB" pitchFamily="50" charset="-128"/>
                <a:ea typeface="HGP創英角ｺﾞｼｯｸUB" pitchFamily="50" charset="-128"/>
                <a:cs typeface="Meiryo UI" pitchFamily="50" charset="-128"/>
              </a:rPr>
              <a:t>以降の場合＞</a:t>
            </a:r>
          </a:p>
        </p:txBody>
      </p:sp>
      <p:pic>
        <p:nvPicPr>
          <p:cNvPr id="7194" name="Picture 26"/>
          <p:cNvPicPr>
            <a:picLocks noChangeAspect="1" noChangeArrowheads="1"/>
          </p:cNvPicPr>
          <p:nvPr/>
        </p:nvPicPr>
        <p:blipFill rotWithShape="1">
          <a:blip r:embed="rId4"/>
          <a:srcRect l="23526" t="38263" r="23402" b="43750"/>
          <a:stretch/>
        </p:blipFill>
        <p:spPr bwMode="auto">
          <a:xfrm>
            <a:off x="815975" y="4724400"/>
            <a:ext cx="6799263" cy="12969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7193" name="Text Box 36"/>
          <p:cNvSpPr txBox="1">
            <a:spLocks noChangeArrowheads="1"/>
          </p:cNvSpPr>
          <p:nvPr/>
        </p:nvSpPr>
        <p:spPr bwMode="auto">
          <a:xfrm>
            <a:off x="4264025" y="3771900"/>
            <a:ext cx="5048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ja-JP" altLang="en-US" sz="2800" b="0">
                <a:solidFill>
                  <a:schemeClr val="tx1"/>
                </a:solidFill>
                <a:latin typeface="HGP創英角ｺﾞｼｯｸUB" pitchFamily="50" charset="-128"/>
                <a:ea typeface="HGP創英角ｺﾞｼｯｸUB" pitchFamily="50" charset="-128"/>
                <a:cs typeface="Meiryo UI" pitchFamily="50" charset="-128"/>
              </a:rPr>
              <a:t>＋</a:t>
            </a:r>
          </a:p>
        </p:txBody>
      </p:sp>
      <p:pic>
        <p:nvPicPr>
          <p:cNvPr id="2" name="Picture 28" descr="KEYBOARD(JP)"/>
          <p:cNvPicPr>
            <a:picLocks noChangeAspect="1" noChangeArrowheads="1"/>
          </p:cNvPicPr>
          <p:nvPr/>
        </p:nvPicPr>
        <p:blipFill>
          <a:blip r:embed="rId5">
            <a:extLst>
              <a:ext uri="{28A0092B-C50C-407E-A947-70E740481C1C}">
                <a14:useLocalDpi xmlns:a14="http://schemas.microsoft.com/office/drawing/2010/main" val="0"/>
              </a:ext>
            </a:extLst>
          </a:blip>
          <a:srcRect l="52" t="66853" r="76657" b="1498"/>
          <a:stretch>
            <a:fillRect/>
          </a:stretch>
        </p:blipFill>
        <p:spPr bwMode="auto">
          <a:xfrm>
            <a:off x="2916238" y="3644900"/>
            <a:ext cx="1374775"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5" name="Picture 28" descr="KEYBOARD(JP)"/>
          <p:cNvPicPr>
            <a:picLocks noChangeAspect="1" noChangeArrowheads="1"/>
          </p:cNvPicPr>
          <p:nvPr/>
        </p:nvPicPr>
        <p:blipFill>
          <a:blip r:embed="rId5">
            <a:extLst>
              <a:ext uri="{28A0092B-C50C-407E-A947-70E740481C1C}">
                <a14:useLocalDpi xmlns:a14="http://schemas.microsoft.com/office/drawing/2010/main" val="0"/>
              </a:ext>
            </a:extLst>
          </a:blip>
          <a:srcRect l="70094" t="30876" r="23460" b="53818"/>
          <a:stretch>
            <a:fillRect/>
          </a:stretch>
        </p:blipFill>
        <p:spPr bwMode="auto">
          <a:xfrm>
            <a:off x="4954588" y="3706813"/>
            <a:ext cx="661987"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4" name="直線矢印コネクタ 33"/>
          <p:cNvCxnSpPr/>
          <p:nvPr/>
        </p:nvCxnSpPr>
        <p:spPr bwMode="auto">
          <a:xfrm flipV="1">
            <a:off x="4026694" y="4176079"/>
            <a:ext cx="0" cy="360039"/>
          </a:xfrm>
          <a:prstGeom prst="straightConnector1">
            <a:avLst/>
          </a:prstGeom>
          <a:noFill/>
          <a:ln w="76200" cap="flat" cmpd="sng" algn="ctr">
            <a:solidFill>
              <a:srgbClr val="FF0000"/>
            </a:solidFill>
            <a:prstDash val="solid"/>
            <a:round/>
            <a:headEnd type="none" w="med" len="med"/>
            <a:tailEnd type="triangle"/>
          </a:ln>
          <a:effectLst>
            <a:glow rad="38100">
              <a:schemeClr val="bg1"/>
            </a:glow>
          </a:effectLst>
        </p:spPr>
      </p:cxnSp>
      <p:sp>
        <p:nvSpPr>
          <p:cNvPr id="7197" name="AutoShape 26"/>
          <p:cNvSpPr>
            <a:spLocks noChangeArrowheads="1"/>
          </p:cNvSpPr>
          <p:nvPr/>
        </p:nvSpPr>
        <p:spPr bwMode="auto">
          <a:xfrm>
            <a:off x="2252663" y="5603875"/>
            <a:ext cx="434975" cy="530225"/>
          </a:xfrm>
          <a:prstGeom prst="rightArrow">
            <a:avLst>
              <a:gd name="adj1" fmla="val 50000"/>
              <a:gd name="adj2" fmla="val 37361"/>
            </a:avLst>
          </a:prstGeom>
          <a:solidFill>
            <a:srgbClr val="FFFF00"/>
          </a:solidFill>
          <a:ln w="19050">
            <a:solidFill>
              <a:schemeClr val="tx1"/>
            </a:solidFill>
            <a:miter lim="800000"/>
            <a:headEnd/>
            <a:tailEnd/>
          </a:ln>
        </p:spPr>
        <p:txBody>
          <a:bodyPr wrap="none" anchor="ctr"/>
          <a:lstStyle/>
          <a:p>
            <a:endParaRPr lang="ja-JP" altLang="en-US" b="0">
              <a:latin typeface="HGP創英角ｺﾞｼｯｸUB" pitchFamily="50" charset="-128"/>
              <a:ea typeface="HGP創英角ｺﾞｼｯｸUB" pitchFamily="50" charset="-128"/>
              <a:cs typeface="Meiryo UI" pitchFamily="50" charset="-128"/>
            </a:endParaRPr>
          </a:p>
        </p:txBody>
      </p:sp>
      <p:sp>
        <p:nvSpPr>
          <p:cNvPr id="7198" name="AutoShape 26"/>
          <p:cNvSpPr>
            <a:spLocks noChangeArrowheads="1"/>
          </p:cNvSpPr>
          <p:nvPr/>
        </p:nvSpPr>
        <p:spPr bwMode="auto">
          <a:xfrm>
            <a:off x="3973513" y="5603875"/>
            <a:ext cx="436562" cy="530225"/>
          </a:xfrm>
          <a:prstGeom prst="rightArrow">
            <a:avLst>
              <a:gd name="adj1" fmla="val 50000"/>
              <a:gd name="adj2" fmla="val 37361"/>
            </a:avLst>
          </a:prstGeom>
          <a:solidFill>
            <a:srgbClr val="FFFF00"/>
          </a:solidFill>
          <a:ln w="19050">
            <a:solidFill>
              <a:schemeClr val="tx1"/>
            </a:solidFill>
            <a:miter lim="800000"/>
            <a:headEnd/>
            <a:tailEnd/>
          </a:ln>
        </p:spPr>
        <p:txBody>
          <a:bodyPr wrap="none" anchor="ctr"/>
          <a:lstStyle/>
          <a:p>
            <a:endParaRPr lang="ja-JP" altLang="en-US" b="0">
              <a:latin typeface="HGP創英角ｺﾞｼｯｸUB" pitchFamily="50" charset="-128"/>
              <a:ea typeface="HGP創英角ｺﾞｼｯｸUB" pitchFamily="50" charset="-128"/>
              <a:cs typeface="Meiryo UI" pitchFamily="50" charset="-128"/>
            </a:endParaRPr>
          </a:p>
        </p:txBody>
      </p:sp>
      <p:sp>
        <p:nvSpPr>
          <p:cNvPr id="7199" name="AutoShape 26"/>
          <p:cNvSpPr>
            <a:spLocks noChangeArrowheads="1"/>
          </p:cNvSpPr>
          <p:nvPr/>
        </p:nvSpPr>
        <p:spPr bwMode="auto">
          <a:xfrm>
            <a:off x="5672138" y="5603875"/>
            <a:ext cx="434975" cy="530225"/>
          </a:xfrm>
          <a:prstGeom prst="rightArrow">
            <a:avLst>
              <a:gd name="adj1" fmla="val 50000"/>
              <a:gd name="adj2" fmla="val 37361"/>
            </a:avLst>
          </a:prstGeom>
          <a:solidFill>
            <a:srgbClr val="FFFF00"/>
          </a:solidFill>
          <a:ln w="19050">
            <a:solidFill>
              <a:schemeClr val="tx1"/>
            </a:solidFill>
            <a:miter lim="800000"/>
            <a:headEnd/>
            <a:tailEnd/>
          </a:ln>
        </p:spPr>
        <p:txBody>
          <a:bodyPr wrap="none" anchor="ctr"/>
          <a:lstStyle/>
          <a:p>
            <a:endParaRPr lang="ja-JP" altLang="en-US" b="0">
              <a:latin typeface="HGP創英角ｺﾞｼｯｸUB" pitchFamily="50" charset="-128"/>
              <a:ea typeface="HGP創英角ｺﾞｼｯｸUB" pitchFamily="50" charset="-128"/>
              <a:cs typeface="Meiryo UI" pitchFamily="50" charset="-128"/>
            </a:endParaRPr>
          </a:p>
        </p:txBody>
      </p:sp>
      <p:sp>
        <p:nvSpPr>
          <p:cNvPr id="7200" name="Text Box 10"/>
          <p:cNvSpPr txBox="1">
            <a:spLocks noChangeArrowheads="1"/>
          </p:cNvSpPr>
          <p:nvPr/>
        </p:nvSpPr>
        <p:spPr bwMode="auto">
          <a:xfrm>
            <a:off x="2822575" y="6065838"/>
            <a:ext cx="2736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algn="ctr" eaLnBrk="1" hangingPunct="1">
              <a:spcBef>
                <a:spcPct val="50000"/>
              </a:spcBef>
            </a:pPr>
            <a:r>
              <a:rPr lang="ja-JP" altLang="en-US" b="0">
                <a:latin typeface="HGP創英角ｺﾞｼｯｸUB" pitchFamily="50" charset="-128"/>
                <a:ea typeface="HGP創英角ｺﾞｼｯｸUB" pitchFamily="50" charset="-128"/>
                <a:cs typeface="Meiryo UI" pitchFamily="50" charset="-128"/>
              </a:rPr>
              <a:t>押すたびに切り替わる</a:t>
            </a:r>
          </a:p>
        </p:txBody>
      </p:sp>
      <p:sp>
        <p:nvSpPr>
          <p:cNvPr id="7201" name="Rectangle 27"/>
          <p:cNvSpPr>
            <a:spLocks noChangeArrowheads="1"/>
          </p:cNvSpPr>
          <p:nvPr/>
        </p:nvSpPr>
        <p:spPr bwMode="auto">
          <a:xfrm>
            <a:off x="2765425" y="1155700"/>
            <a:ext cx="504825"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1600" b="0">
                <a:solidFill>
                  <a:srgbClr val="0033CC"/>
                </a:solidFill>
                <a:latin typeface="HGP創英角ｺﾞｼｯｸUB" pitchFamily="50" charset="-128"/>
                <a:ea typeface="HGP創英角ｺﾞｼｯｸUB" pitchFamily="50" charset="-128"/>
                <a:cs typeface="Meiryo UI" pitchFamily="50" charset="-128"/>
              </a:rPr>
              <a:t>Ｆｎ</a:t>
            </a:r>
          </a:p>
        </p:txBody>
      </p:sp>
      <p:sp>
        <p:nvSpPr>
          <p:cNvPr id="7202" name="Rectangle 27"/>
          <p:cNvSpPr>
            <a:spLocks noChangeArrowheads="1"/>
          </p:cNvSpPr>
          <p:nvPr/>
        </p:nvSpPr>
        <p:spPr bwMode="auto">
          <a:xfrm>
            <a:off x="4354513" y="1160463"/>
            <a:ext cx="536575"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1600" b="0">
                <a:solidFill>
                  <a:srgbClr val="0033CC"/>
                </a:solidFill>
                <a:latin typeface="HGP創英角ｺﾞｼｯｸUB" pitchFamily="50" charset="-128"/>
                <a:ea typeface="HGP創英角ｺﾞｼｯｸUB" pitchFamily="50" charset="-128"/>
                <a:cs typeface="Meiryo UI" pitchFamily="50" charset="-128"/>
              </a:rPr>
              <a:t>Ｆ７</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16" name="Text Box 40"/>
          <p:cNvSpPr txBox="1">
            <a:spLocks noChangeArrowheads="1"/>
          </p:cNvSpPr>
          <p:nvPr/>
        </p:nvSpPr>
        <p:spPr bwMode="auto">
          <a:xfrm>
            <a:off x="76200" y="692150"/>
            <a:ext cx="3060700" cy="461963"/>
          </a:xfrm>
          <a:prstGeom prst="rect">
            <a:avLst/>
          </a:prstGeom>
          <a:solidFill>
            <a:schemeClr val="accent2">
              <a:lumMod val="20000"/>
              <a:lumOff val="80000"/>
            </a:schemeClr>
          </a:solidFill>
          <a:ln w="25400">
            <a:solidFill>
              <a:srgbClr val="FF00FF"/>
            </a:solidFill>
            <a:miter lim="800000"/>
            <a:headEnd/>
            <a:tailEnd/>
          </a:ln>
          <a:effectLst/>
        </p:spPr>
        <p:txBody>
          <a:bodyPr>
            <a:spAutoFit/>
          </a:bodyPr>
          <a:lstStyle>
            <a:lvl1pPr eaLnBrk="0" hangingPunct="0">
              <a:defRPr kumimoji="1" sz="2000" b="1">
                <a:solidFill>
                  <a:srgbClr val="FF0000"/>
                </a:solidFill>
                <a:latin typeface="Arial" pitchFamily="34" charset="0"/>
                <a:ea typeface="ＭＳ Ｐゴシック" pitchFamily="50" charset="-128"/>
              </a:defRPr>
            </a:lvl1pPr>
            <a:lvl2pPr marL="742950" indent="-285750" eaLnBrk="0" hangingPunct="0">
              <a:defRPr kumimoji="1" sz="2000" b="1">
                <a:solidFill>
                  <a:srgbClr val="FF0000"/>
                </a:solidFill>
                <a:latin typeface="Arial" pitchFamily="34" charset="0"/>
                <a:ea typeface="ＭＳ Ｐゴシック" pitchFamily="50" charset="-128"/>
              </a:defRPr>
            </a:lvl2pPr>
            <a:lvl3pPr marL="1143000" indent="-228600" eaLnBrk="0" hangingPunct="0">
              <a:defRPr kumimoji="1" sz="2000" b="1">
                <a:solidFill>
                  <a:srgbClr val="FF0000"/>
                </a:solidFill>
                <a:latin typeface="Arial" pitchFamily="34" charset="0"/>
                <a:ea typeface="ＭＳ Ｐゴシック" pitchFamily="50" charset="-128"/>
              </a:defRPr>
            </a:lvl3pPr>
            <a:lvl4pPr marL="1600200" indent="-228600" eaLnBrk="0" hangingPunct="0">
              <a:defRPr kumimoji="1" sz="2000" b="1">
                <a:solidFill>
                  <a:srgbClr val="FF0000"/>
                </a:solidFill>
                <a:latin typeface="Arial" pitchFamily="34" charset="0"/>
                <a:ea typeface="ＭＳ Ｐゴシック" pitchFamily="50" charset="-128"/>
              </a:defRPr>
            </a:lvl4pPr>
            <a:lvl5pPr marL="2057400" indent="-228600" eaLnBrk="0" hangingPunct="0">
              <a:defRPr kumimoji="1" sz="2000" b="1">
                <a:solidFill>
                  <a:srgbClr val="FF0000"/>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pitchFamily="34" charset="0"/>
                <a:ea typeface="ＭＳ Ｐゴシック" pitchFamily="50" charset="-128"/>
              </a:defRPr>
            </a:lvl9pPr>
          </a:lstStyle>
          <a:p>
            <a:pPr eaLnBrk="1" hangingPunct="1">
              <a:spcBef>
                <a:spcPct val="50000"/>
              </a:spcBef>
              <a:defRPr/>
            </a:pPr>
            <a:r>
              <a:rPr lang="ja-JP" altLang="en-US" sz="2400" b="0" dirty="0" smtClean="0">
                <a:solidFill>
                  <a:schemeClr val="tx1"/>
                </a:solidFill>
                <a:latin typeface="HGP創英角ｺﾞｼｯｸUB" pitchFamily="50" charset="-128"/>
                <a:ea typeface="HGP創英角ｺﾞｼｯｸUB" pitchFamily="50" charset="-128"/>
                <a:cs typeface="Meiryo UI" pitchFamily="50" charset="-128"/>
              </a:rPr>
              <a:t>　　～ここがポイント～</a:t>
            </a:r>
          </a:p>
        </p:txBody>
      </p:sp>
      <p:pic>
        <p:nvPicPr>
          <p:cNvPr id="8195" name="Picture 43" descr="yub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175" y="712788"/>
            <a:ext cx="390525"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 Box 44"/>
          <p:cNvSpPr txBox="1">
            <a:spLocks noChangeArrowheads="1"/>
          </p:cNvSpPr>
          <p:nvPr/>
        </p:nvSpPr>
        <p:spPr bwMode="auto">
          <a:xfrm>
            <a:off x="571500" y="1773238"/>
            <a:ext cx="84645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ja-JP" altLang="en-US" sz="1600" b="0">
                <a:solidFill>
                  <a:schemeClr val="tx1"/>
                </a:solidFill>
                <a:latin typeface="HGP創英角ｺﾞｼｯｸUB" pitchFamily="50" charset="-128"/>
                <a:ea typeface="HGP創英角ｺﾞｼｯｸUB" pitchFamily="50" charset="-128"/>
                <a:cs typeface="Meiryo UI" pitchFamily="50" charset="-128"/>
              </a:rPr>
              <a:t>・表示モードの切り替えができなくなります</a:t>
            </a:r>
            <a:br>
              <a:rPr lang="ja-JP" altLang="en-US" sz="1600" b="0">
                <a:solidFill>
                  <a:schemeClr val="tx1"/>
                </a:solidFill>
                <a:latin typeface="HGP創英角ｺﾞｼｯｸUB" pitchFamily="50" charset="-128"/>
                <a:ea typeface="HGP創英角ｺﾞｼｯｸUB" pitchFamily="50" charset="-128"/>
                <a:cs typeface="Meiryo UI" pitchFamily="50" charset="-128"/>
              </a:rPr>
            </a:br>
            <a:r>
              <a:rPr lang="ja-JP" altLang="en-US" sz="1600" b="0">
                <a:solidFill>
                  <a:schemeClr val="tx1"/>
                </a:solidFill>
                <a:latin typeface="HGP創英角ｺﾞｼｯｸUB" pitchFamily="50" charset="-128"/>
                <a:ea typeface="HGP創英角ｺﾞｼｯｸUB" pitchFamily="50" charset="-128"/>
                <a:cs typeface="Meiryo UI" pitchFamily="50" charset="-128"/>
              </a:rPr>
              <a:t>・メモリ不足等の影響により、ＤＶＤを先に立ち上げてしまうと、操作ができなくなる場合があります</a:t>
            </a:r>
          </a:p>
        </p:txBody>
      </p:sp>
      <p:sp>
        <p:nvSpPr>
          <p:cNvPr id="33" name="Text Box 33"/>
          <p:cNvSpPr txBox="1">
            <a:spLocks noChangeArrowheads="1"/>
          </p:cNvSpPr>
          <p:nvPr/>
        </p:nvSpPr>
        <p:spPr bwMode="auto">
          <a:xfrm>
            <a:off x="971550" y="1300163"/>
            <a:ext cx="7042150" cy="400050"/>
          </a:xfrm>
          <a:prstGeom prst="rect">
            <a:avLst/>
          </a:prstGeom>
          <a:solidFill>
            <a:srgbClr val="FFFF00"/>
          </a:solidFill>
          <a:ln w="50800" cmpd="dbl">
            <a:solidFill>
              <a:schemeClr val="tx1"/>
            </a:solidFill>
            <a:miter lim="800000"/>
            <a:headEnd/>
            <a:tailEnd/>
          </a:ln>
          <a:effectLst>
            <a:outerShdw blurRad="50800" dist="38100" dir="2700000" algn="tl" rotWithShape="0">
              <a:prstClr val="black">
                <a:alpha val="40000"/>
              </a:prstClr>
            </a:outerShdw>
          </a:effectLst>
        </p:spPr>
        <p:txBody>
          <a:bodyPr>
            <a:spAutoFit/>
          </a:bodyPr>
          <a:lstStyle>
            <a:lvl1pPr eaLnBrk="0" hangingPunct="0">
              <a:defRPr kumimoji="1" sz="2000" b="1">
                <a:solidFill>
                  <a:srgbClr val="FF0000"/>
                </a:solidFill>
                <a:latin typeface="Arial" pitchFamily="34" charset="0"/>
                <a:ea typeface="ＭＳ Ｐゴシック" pitchFamily="50" charset="-128"/>
              </a:defRPr>
            </a:lvl1pPr>
            <a:lvl2pPr marL="742950" indent="-285750" eaLnBrk="0" hangingPunct="0">
              <a:defRPr kumimoji="1" sz="2000" b="1">
                <a:solidFill>
                  <a:srgbClr val="FF0000"/>
                </a:solidFill>
                <a:latin typeface="Arial" pitchFamily="34" charset="0"/>
                <a:ea typeface="ＭＳ Ｐゴシック" pitchFamily="50" charset="-128"/>
              </a:defRPr>
            </a:lvl2pPr>
            <a:lvl3pPr marL="1143000" indent="-228600" eaLnBrk="0" hangingPunct="0">
              <a:defRPr kumimoji="1" sz="2000" b="1">
                <a:solidFill>
                  <a:srgbClr val="FF0000"/>
                </a:solidFill>
                <a:latin typeface="Arial" pitchFamily="34" charset="0"/>
                <a:ea typeface="ＭＳ Ｐゴシック" pitchFamily="50" charset="-128"/>
              </a:defRPr>
            </a:lvl3pPr>
            <a:lvl4pPr marL="1600200" indent="-228600" eaLnBrk="0" hangingPunct="0">
              <a:defRPr kumimoji="1" sz="2000" b="1">
                <a:solidFill>
                  <a:srgbClr val="FF0000"/>
                </a:solidFill>
                <a:latin typeface="Arial" pitchFamily="34" charset="0"/>
                <a:ea typeface="ＭＳ Ｐゴシック" pitchFamily="50" charset="-128"/>
              </a:defRPr>
            </a:lvl4pPr>
            <a:lvl5pPr marL="2057400" indent="-228600" eaLnBrk="0" hangingPunct="0">
              <a:defRPr kumimoji="1" sz="2000" b="1">
                <a:solidFill>
                  <a:srgbClr val="FF0000"/>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pitchFamily="34" charset="0"/>
                <a:ea typeface="ＭＳ Ｐゴシック" pitchFamily="50" charset="-128"/>
              </a:defRPr>
            </a:lvl9pPr>
          </a:lstStyle>
          <a:p>
            <a:pPr eaLnBrk="1" hangingPunct="1">
              <a:spcBef>
                <a:spcPct val="50000"/>
              </a:spcBef>
              <a:defRPr/>
            </a:pPr>
            <a:r>
              <a:rPr lang="ja-JP" altLang="en-US" b="0" dirty="0" smtClean="0">
                <a:solidFill>
                  <a:schemeClr val="tx1"/>
                </a:solidFill>
                <a:latin typeface="HGP創英角ｺﾞｼｯｸUB" pitchFamily="50" charset="-128"/>
                <a:ea typeface="HGP創英角ｺﾞｼｯｸUB" pitchFamily="50" charset="-128"/>
                <a:cs typeface="Meiryo UI" pitchFamily="50" charset="-128"/>
              </a:rPr>
              <a:t>⇒ ＤＶＤ再生ソフトやパワーポイントを立ち上げたまま操作しない</a:t>
            </a:r>
            <a:endParaRPr lang="en-US" altLang="ja-JP" b="0" dirty="0" smtClean="0">
              <a:solidFill>
                <a:schemeClr val="tx1"/>
              </a:solidFill>
              <a:latin typeface="HGP創英角ｺﾞｼｯｸUB" pitchFamily="50" charset="-128"/>
              <a:ea typeface="HGP創英角ｺﾞｼｯｸUB" pitchFamily="50" charset="-128"/>
              <a:cs typeface="Meiryo UI" pitchFamily="50" charset="-128"/>
            </a:endParaRPr>
          </a:p>
        </p:txBody>
      </p:sp>
      <p:sp>
        <p:nvSpPr>
          <p:cNvPr id="8198" name="Text Box 2"/>
          <p:cNvSpPr txBox="1">
            <a:spLocks noChangeArrowheads="1"/>
          </p:cNvSpPr>
          <p:nvPr/>
        </p:nvSpPr>
        <p:spPr bwMode="auto">
          <a:xfrm>
            <a:off x="107950" y="87313"/>
            <a:ext cx="4354513" cy="461962"/>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ja-JP" altLang="en-US" sz="2400" b="0">
                <a:solidFill>
                  <a:schemeClr val="tx1"/>
                </a:solidFill>
              </a:rPr>
              <a:t>　</a:t>
            </a:r>
            <a:r>
              <a:rPr lang="ja-JP" altLang="en-US" sz="2400">
                <a:solidFill>
                  <a:schemeClr val="tx1"/>
                </a:solidFill>
              </a:rPr>
              <a:t>パソコンの画像表示について</a:t>
            </a:r>
          </a:p>
        </p:txBody>
      </p:sp>
      <p:sp>
        <p:nvSpPr>
          <p:cNvPr id="8199" name="Rectangle 6"/>
          <p:cNvSpPr txBox="1">
            <a:spLocks noChangeArrowheads="1"/>
          </p:cNvSpPr>
          <p:nvPr/>
        </p:nvSpPr>
        <p:spPr bwMode="auto">
          <a:xfrm>
            <a:off x="0" y="6381750"/>
            <a:ext cx="5397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algn="r" eaLnBrk="1" hangingPunct="1"/>
            <a:fld id="{7AA7FFD4-E61D-4D6A-8A43-5C16A3A308A0}" type="slidenum">
              <a:rPr lang="en-US" altLang="ja-JP" sz="1400" b="0">
                <a:solidFill>
                  <a:schemeClr val="tx1"/>
                </a:solidFill>
                <a:latin typeface="Meiryo UI" pitchFamily="50" charset="-128"/>
                <a:ea typeface="Meiryo UI" pitchFamily="50" charset="-128"/>
                <a:cs typeface="Meiryo UI" pitchFamily="50" charset="-128"/>
              </a:rPr>
              <a:pPr algn="r" eaLnBrk="1" hangingPunct="1"/>
              <a:t>6</a:t>
            </a:fld>
            <a:endParaRPr lang="en-US" altLang="ja-JP" sz="1400" b="0">
              <a:solidFill>
                <a:schemeClr val="tx1"/>
              </a:solidFill>
              <a:latin typeface="Meiryo UI" pitchFamily="50" charset="-128"/>
              <a:ea typeface="Meiryo UI" pitchFamily="50" charset="-128"/>
              <a:cs typeface="Meiryo UI" pitchFamily="50" charset="-128"/>
            </a:endParaRPr>
          </a:p>
        </p:txBody>
      </p:sp>
      <p:sp>
        <p:nvSpPr>
          <p:cNvPr id="35" name="Text Box 5"/>
          <p:cNvSpPr txBox="1">
            <a:spLocks noChangeArrowheads="1"/>
          </p:cNvSpPr>
          <p:nvPr/>
        </p:nvSpPr>
        <p:spPr bwMode="auto">
          <a:xfrm>
            <a:off x="5083175" y="6424613"/>
            <a:ext cx="4060825" cy="244475"/>
          </a:xfrm>
          <a:prstGeom prst="rect">
            <a:avLst/>
          </a:prstGeom>
          <a:noFill/>
          <a:ln w="0">
            <a:noFill/>
            <a:miter lim="800000"/>
            <a:headEnd/>
            <a:tailEnd/>
          </a:ln>
          <a:effectLst/>
        </p:spPr>
        <p:txBody>
          <a:bodyPr>
            <a:spAutoFit/>
          </a:bodyPr>
          <a:lstStyle>
            <a:lvl1pPr eaLnBrk="0" hangingPunct="0">
              <a:defRPr kumimoji="1" sz="2000" b="1">
                <a:solidFill>
                  <a:srgbClr val="FF0000"/>
                </a:solidFill>
                <a:latin typeface="Arial" charset="0"/>
                <a:ea typeface="HGP創英角ｺﾞｼｯｸUB" pitchFamily="50" charset="-128"/>
              </a:defRPr>
            </a:lvl1pPr>
            <a:lvl2pPr marL="742950" indent="-285750" eaLnBrk="0" hangingPunct="0">
              <a:defRPr kumimoji="1" sz="2000" b="1">
                <a:solidFill>
                  <a:srgbClr val="FF0000"/>
                </a:solidFill>
                <a:latin typeface="Arial" charset="0"/>
                <a:ea typeface="HGP創英角ｺﾞｼｯｸUB" pitchFamily="50" charset="-128"/>
              </a:defRPr>
            </a:lvl2pPr>
            <a:lvl3pPr marL="1143000" indent="-228600" eaLnBrk="0" hangingPunct="0">
              <a:defRPr kumimoji="1" sz="2000" b="1">
                <a:solidFill>
                  <a:srgbClr val="FF0000"/>
                </a:solidFill>
                <a:latin typeface="Arial" charset="0"/>
                <a:ea typeface="HGP創英角ｺﾞｼｯｸUB" pitchFamily="50" charset="-128"/>
              </a:defRPr>
            </a:lvl3pPr>
            <a:lvl4pPr marL="1600200" indent="-228600" eaLnBrk="0" hangingPunct="0">
              <a:defRPr kumimoji="1" sz="2000" b="1">
                <a:solidFill>
                  <a:srgbClr val="FF0000"/>
                </a:solidFill>
                <a:latin typeface="Arial" charset="0"/>
                <a:ea typeface="HGP創英角ｺﾞｼｯｸUB" pitchFamily="50" charset="-128"/>
              </a:defRPr>
            </a:lvl4pPr>
            <a:lvl5pPr marL="2057400" indent="-228600" eaLnBrk="0" hangingPunct="0">
              <a:defRPr kumimoji="1" sz="2000" b="1">
                <a:solidFill>
                  <a:srgbClr val="FF0000"/>
                </a:solidFill>
                <a:latin typeface="Arial" charset="0"/>
                <a:ea typeface="HGP創英角ｺﾞｼｯｸUB" pitchFamily="50" charset="-128"/>
              </a:defRPr>
            </a:lvl5pPr>
            <a:lvl6pPr marL="25146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6pPr>
            <a:lvl7pPr marL="29718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7pPr>
            <a:lvl8pPr marL="34290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8pPr>
            <a:lvl9pPr marL="38862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9pPr>
          </a:lstStyle>
          <a:p>
            <a:pPr algn="ctr" eaLnBrk="1" hangingPunct="1">
              <a:defRPr/>
            </a:pPr>
            <a:r>
              <a:rPr lang="en-US" altLang="ja-JP" sz="1000" b="0" dirty="0">
                <a:solidFill>
                  <a:schemeClr val="tx1">
                    <a:lumMod val="75000"/>
                    <a:lumOff val="25000"/>
                  </a:schemeClr>
                </a:solidFill>
                <a:latin typeface="Meiryo UI" pitchFamily="50" charset="-128"/>
                <a:ea typeface="Meiryo UI" pitchFamily="50" charset="-128"/>
                <a:cs typeface="Meiryo UI" pitchFamily="50" charset="-128"/>
              </a:rPr>
              <a:t>Copyright (C) </a:t>
            </a:r>
            <a:r>
              <a:rPr lang="en-US" altLang="ja-JP" sz="1000" b="0" dirty="0" smtClean="0">
                <a:solidFill>
                  <a:schemeClr val="tx1">
                    <a:lumMod val="75000"/>
                    <a:lumOff val="25000"/>
                  </a:schemeClr>
                </a:solidFill>
                <a:latin typeface="Meiryo UI" pitchFamily="50" charset="-128"/>
                <a:ea typeface="Meiryo UI" pitchFamily="50" charset="-128"/>
                <a:cs typeface="Meiryo UI" pitchFamily="50" charset="-128"/>
              </a:rPr>
              <a:t>2013, </a:t>
            </a:r>
            <a:r>
              <a:rPr lang="en-US" altLang="ja-JP" sz="1000" b="0" dirty="0">
                <a:solidFill>
                  <a:schemeClr val="tx1">
                    <a:lumMod val="75000"/>
                    <a:lumOff val="25000"/>
                  </a:schemeClr>
                </a:solidFill>
                <a:latin typeface="Meiryo UI" pitchFamily="50" charset="-128"/>
                <a:ea typeface="Meiryo UI" pitchFamily="50" charset="-128"/>
                <a:cs typeface="Meiryo UI" pitchFamily="50" charset="-128"/>
              </a:rPr>
              <a:t>WPO </a:t>
            </a:r>
            <a:r>
              <a:rPr lang="en-US" altLang="ja-JP" sz="1000" b="0" dirty="0" smtClean="0">
                <a:solidFill>
                  <a:schemeClr val="tx1">
                    <a:lumMod val="75000"/>
                    <a:lumOff val="25000"/>
                  </a:schemeClr>
                </a:solidFill>
                <a:latin typeface="Meiryo UI" pitchFamily="50" charset="-128"/>
                <a:ea typeface="Meiryo UI" pitchFamily="50" charset="-128"/>
                <a:cs typeface="Meiryo UI" pitchFamily="50" charset="-128"/>
              </a:rPr>
              <a:t>AV</a:t>
            </a:r>
            <a:r>
              <a:rPr lang="ja-JP" altLang="en-US" sz="1000" b="0" dirty="0">
                <a:solidFill>
                  <a:schemeClr val="tx1">
                    <a:lumMod val="75000"/>
                    <a:lumOff val="25000"/>
                  </a:schemeClr>
                </a:solidFill>
                <a:latin typeface="Meiryo UI" pitchFamily="50" charset="-128"/>
                <a:ea typeface="Meiryo UI" pitchFamily="50" charset="-128"/>
                <a:cs typeface="Meiryo UI" pitchFamily="50" charset="-128"/>
              </a:rPr>
              <a:t> </a:t>
            </a:r>
            <a:r>
              <a:rPr lang="en-US" altLang="ja-JP" sz="1000" b="0" dirty="0" smtClean="0">
                <a:solidFill>
                  <a:schemeClr val="tx1">
                    <a:lumMod val="75000"/>
                    <a:lumOff val="25000"/>
                  </a:schemeClr>
                </a:solidFill>
                <a:latin typeface="Meiryo UI" pitchFamily="50" charset="-128"/>
                <a:ea typeface="Meiryo UI" pitchFamily="50" charset="-128"/>
                <a:cs typeface="Meiryo UI" pitchFamily="50" charset="-128"/>
              </a:rPr>
              <a:t>Support</a:t>
            </a:r>
            <a:r>
              <a:rPr lang="en-US" altLang="ja-JP" sz="1000" b="0" dirty="0">
                <a:solidFill>
                  <a:schemeClr val="tx1">
                    <a:lumMod val="75000"/>
                    <a:lumOff val="25000"/>
                  </a:schemeClr>
                </a:solidFill>
                <a:latin typeface="Meiryo UI" pitchFamily="50" charset="-128"/>
                <a:ea typeface="Meiryo UI" pitchFamily="50" charset="-128"/>
                <a:cs typeface="Meiryo UI" pitchFamily="50" charset="-128"/>
              </a:rPr>
              <a:t>. All rights reserved.</a:t>
            </a:r>
          </a:p>
        </p:txBody>
      </p:sp>
      <p:pic>
        <p:nvPicPr>
          <p:cNvPr id="56322" name="Picture 2"/>
          <p:cNvPicPr>
            <a:picLocks noChangeAspect="1" noChangeArrowheads="1"/>
          </p:cNvPicPr>
          <p:nvPr/>
        </p:nvPicPr>
        <p:blipFill rotWithShape="1">
          <a:blip r:embed="rId3"/>
          <a:srcRect l="31729" t="24962" r="24090" b="8382"/>
          <a:stretch/>
        </p:blipFill>
        <p:spPr bwMode="auto">
          <a:xfrm>
            <a:off x="747713" y="3008313"/>
            <a:ext cx="4256087" cy="36115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31" name="Text Box 33"/>
          <p:cNvSpPr txBox="1">
            <a:spLocks noChangeArrowheads="1"/>
          </p:cNvSpPr>
          <p:nvPr/>
        </p:nvSpPr>
        <p:spPr bwMode="auto">
          <a:xfrm>
            <a:off x="971550" y="2524125"/>
            <a:ext cx="6480175" cy="400050"/>
          </a:xfrm>
          <a:prstGeom prst="rect">
            <a:avLst/>
          </a:prstGeom>
          <a:solidFill>
            <a:srgbClr val="FFFF00"/>
          </a:solidFill>
          <a:ln w="50800" cmpd="dbl">
            <a:solidFill>
              <a:schemeClr val="tx1"/>
            </a:solidFill>
            <a:miter lim="800000"/>
            <a:headEnd/>
            <a:tailEnd/>
          </a:ln>
          <a:effectLst>
            <a:outerShdw blurRad="50800" dist="38100" dir="2700000" algn="tl" rotWithShape="0">
              <a:prstClr val="black">
                <a:alpha val="40000"/>
              </a:prstClr>
            </a:outerShdw>
          </a:effectLst>
        </p:spPr>
        <p:txBody>
          <a:bodyPr>
            <a:spAutoFit/>
          </a:bodyPr>
          <a:lstStyle>
            <a:lvl1pPr eaLnBrk="0" hangingPunct="0">
              <a:defRPr kumimoji="1" sz="2000" b="1">
                <a:solidFill>
                  <a:srgbClr val="FF0000"/>
                </a:solidFill>
                <a:latin typeface="Arial" pitchFamily="34" charset="0"/>
                <a:ea typeface="ＭＳ Ｐゴシック" pitchFamily="50" charset="-128"/>
              </a:defRPr>
            </a:lvl1pPr>
            <a:lvl2pPr marL="742950" indent="-285750" eaLnBrk="0" hangingPunct="0">
              <a:defRPr kumimoji="1" sz="2000" b="1">
                <a:solidFill>
                  <a:srgbClr val="FF0000"/>
                </a:solidFill>
                <a:latin typeface="Arial" pitchFamily="34" charset="0"/>
                <a:ea typeface="ＭＳ Ｐゴシック" pitchFamily="50" charset="-128"/>
              </a:defRPr>
            </a:lvl2pPr>
            <a:lvl3pPr marL="1143000" indent="-228600" eaLnBrk="0" hangingPunct="0">
              <a:defRPr kumimoji="1" sz="2000" b="1">
                <a:solidFill>
                  <a:srgbClr val="FF0000"/>
                </a:solidFill>
                <a:latin typeface="Arial" pitchFamily="34" charset="0"/>
                <a:ea typeface="ＭＳ Ｐゴシック" pitchFamily="50" charset="-128"/>
              </a:defRPr>
            </a:lvl3pPr>
            <a:lvl4pPr marL="1600200" indent="-228600" eaLnBrk="0" hangingPunct="0">
              <a:defRPr kumimoji="1" sz="2000" b="1">
                <a:solidFill>
                  <a:srgbClr val="FF0000"/>
                </a:solidFill>
                <a:latin typeface="Arial" pitchFamily="34" charset="0"/>
                <a:ea typeface="ＭＳ Ｐゴシック" pitchFamily="50" charset="-128"/>
              </a:defRPr>
            </a:lvl4pPr>
            <a:lvl5pPr marL="2057400" indent="-228600" eaLnBrk="0" hangingPunct="0">
              <a:defRPr kumimoji="1" sz="2000" b="1">
                <a:solidFill>
                  <a:srgbClr val="FF0000"/>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pitchFamily="34" charset="0"/>
                <a:ea typeface="ＭＳ Ｐゴシック" pitchFamily="50" charset="-128"/>
              </a:defRPr>
            </a:lvl9pPr>
          </a:lstStyle>
          <a:p>
            <a:pPr eaLnBrk="1" hangingPunct="1">
              <a:spcBef>
                <a:spcPct val="50000"/>
              </a:spcBef>
              <a:defRPr/>
            </a:pPr>
            <a:r>
              <a:rPr lang="ja-JP" altLang="en-US" b="0" dirty="0" smtClean="0">
                <a:solidFill>
                  <a:schemeClr val="tx1"/>
                </a:solidFill>
                <a:latin typeface="HGP創英角ｺﾞｼｯｸUB" pitchFamily="50" charset="-128"/>
                <a:ea typeface="HGP創英角ｺﾞｼｯｸUB" pitchFamily="50" charset="-128"/>
                <a:cs typeface="Meiryo UI" pitchFamily="50" charset="-128"/>
              </a:rPr>
              <a:t>⇒画面の解像度を</a:t>
            </a:r>
            <a:r>
              <a:rPr lang="en-US" altLang="ja-JP" b="0" dirty="0" smtClean="0">
                <a:solidFill>
                  <a:schemeClr val="tx1"/>
                </a:solidFill>
                <a:latin typeface="HGP創英角ｺﾞｼｯｸUB" pitchFamily="50" charset="-128"/>
                <a:ea typeface="HGP創英角ｺﾞｼｯｸUB" pitchFamily="50" charset="-128"/>
                <a:cs typeface="Meiryo UI" pitchFamily="50" charset="-128"/>
              </a:rPr>
              <a:t>1024×768</a:t>
            </a:r>
            <a:r>
              <a:rPr lang="ja-JP" altLang="en-US" b="0" dirty="0" smtClean="0">
                <a:solidFill>
                  <a:schemeClr val="tx1"/>
                </a:solidFill>
                <a:latin typeface="HGP創英角ｺﾞｼｯｸUB" pitchFamily="50" charset="-128"/>
                <a:ea typeface="HGP創英角ｺﾞｼｯｸUB" pitchFamily="50" charset="-128"/>
                <a:cs typeface="Meiryo UI" pitchFamily="50" charset="-128"/>
              </a:rPr>
              <a:t>（</a:t>
            </a:r>
            <a:r>
              <a:rPr lang="en-US" altLang="ja-JP" b="0" dirty="0" smtClean="0">
                <a:solidFill>
                  <a:schemeClr val="tx1"/>
                </a:solidFill>
                <a:latin typeface="HGP創英角ｺﾞｼｯｸUB" pitchFamily="50" charset="-128"/>
                <a:ea typeface="HGP創英角ｺﾞｼｯｸUB" pitchFamily="50" charset="-128"/>
                <a:cs typeface="Meiryo UI" pitchFamily="50" charset="-128"/>
              </a:rPr>
              <a:t>XGA)</a:t>
            </a:r>
            <a:r>
              <a:rPr lang="ja-JP" altLang="en-US" b="0" dirty="0" smtClean="0">
                <a:solidFill>
                  <a:schemeClr val="tx1"/>
                </a:solidFill>
                <a:latin typeface="HGP創英角ｺﾞｼｯｸUB" pitchFamily="50" charset="-128"/>
                <a:ea typeface="HGP創英角ｺﾞｼｯｸUB" pitchFamily="50" charset="-128"/>
                <a:cs typeface="Meiryo UI" pitchFamily="50" charset="-128"/>
              </a:rPr>
              <a:t>に合わせる</a:t>
            </a:r>
            <a:endParaRPr lang="en-US" altLang="ja-JP" b="0" dirty="0" smtClean="0">
              <a:solidFill>
                <a:schemeClr val="tx1"/>
              </a:solidFill>
              <a:latin typeface="HGP創英角ｺﾞｼｯｸUB" pitchFamily="50" charset="-128"/>
              <a:ea typeface="HGP創英角ｺﾞｼｯｸUB" pitchFamily="50" charset="-128"/>
              <a:cs typeface="Meiryo UI" pitchFamily="50" charset="-128"/>
            </a:endParaRPr>
          </a:p>
        </p:txBody>
      </p:sp>
      <p:sp>
        <p:nvSpPr>
          <p:cNvPr id="8203" name="Text Box 44"/>
          <p:cNvSpPr txBox="1">
            <a:spLocks noChangeArrowheads="1"/>
          </p:cNvSpPr>
          <p:nvPr/>
        </p:nvSpPr>
        <p:spPr bwMode="auto">
          <a:xfrm>
            <a:off x="5083175" y="3141663"/>
            <a:ext cx="4056063"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ja-JP" altLang="en-US" sz="1600" b="0">
                <a:solidFill>
                  <a:schemeClr val="tx1"/>
                </a:solidFill>
                <a:latin typeface="HGP創英角ｺﾞｼｯｸUB" pitchFamily="50" charset="-128"/>
                <a:ea typeface="HGP創英角ｺﾞｼｯｸUB" pitchFamily="50" charset="-128"/>
                <a:cs typeface="Meiryo UI" pitchFamily="50" charset="-128"/>
              </a:rPr>
              <a:t>・持込</a:t>
            </a:r>
            <a:r>
              <a:rPr lang="en-US" altLang="ja-JP" sz="1600" b="0">
                <a:solidFill>
                  <a:schemeClr val="tx1"/>
                </a:solidFill>
                <a:latin typeface="HGP創英角ｺﾞｼｯｸUB" pitchFamily="50" charset="-128"/>
                <a:ea typeface="HGP創英角ｺﾞｼｯｸUB" pitchFamily="50" charset="-128"/>
                <a:cs typeface="Meiryo UI" pitchFamily="50" charset="-128"/>
              </a:rPr>
              <a:t>PC</a:t>
            </a:r>
            <a:r>
              <a:rPr lang="ja-JP" altLang="en-US" sz="1600" b="0">
                <a:solidFill>
                  <a:schemeClr val="tx1"/>
                </a:solidFill>
                <a:latin typeface="HGP創英角ｺﾞｼｯｸUB" pitchFamily="50" charset="-128"/>
                <a:ea typeface="HGP創英角ｺﾞｼｯｸUB" pitchFamily="50" charset="-128"/>
                <a:cs typeface="Meiryo UI" pitchFamily="50" charset="-128"/>
              </a:rPr>
              <a:t>の解像度が教室のプロジェクターより高解像度だと投影できない場合があります</a:t>
            </a:r>
            <a:endParaRPr lang="en-US" altLang="ja-JP" sz="1600" b="0">
              <a:solidFill>
                <a:schemeClr val="tx1"/>
              </a:solidFill>
              <a:latin typeface="HGP創英角ｺﾞｼｯｸUB" pitchFamily="50" charset="-128"/>
              <a:ea typeface="HGP創英角ｺﾞｼｯｸUB" pitchFamily="50" charset="-128"/>
              <a:cs typeface="Meiryo UI" pitchFamily="50" charset="-128"/>
            </a:endParaRPr>
          </a:p>
          <a:p>
            <a:pPr eaLnBrk="1" hangingPunct="1">
              <a:spcBef>
                <a:spcPct val="50000"/>
              </a:spcBef>
            </a:pPr>
            <a:r>
              <a:rPr lang="ja-JP" altLang="en-US" sz="1600" b="0">
                <a:solidFill>
                  <a:schemeClr val="tx1"/>
                </a:solidFill>
                <a:latin typeface="HGP創英角ｺﾞｼｯｸUB" pitchFamily="50" charset="-128"/>
                <a:ea typeface="HGP創英角ｺﾞｼｯｸUB" pitchFamily="50" charset="-128"/>
                <a:cs typeface="Meiryo UI" pitchFamily="50" charset="-128"/>
              </a:rPr>
              <a:t>・教室設置のプロジェクターの基本解像度は</a:t>
            </a:r>
            <a:r>
              <a:rPr lang="en-US" altLang="ja-JP" sz="1600" b="0">
                <a:solidFill>
                  <a:schemeClr val="tx1"/>
                </a:solidFill>
                <a:latin typeface="HGP創英角ｺﾞｼｯｸUB" pitchFamily="50" charset="-128"/>
                <a:ea typeface="HGP創英角ｺﾞｼｯｸUB" pitchFamily="50" charset="-128"/>
                <a:cs typeface="Meiryo UI" pitchFamily="50" charset="-128"/>
              </a:rPr>
              <a:t>1024×768</a:t>
            </a:r>
            <a:r>
              <a:rPr lang="ja-JP" altLang="en-US" sz="1600" b="0">
                <a:solidFill>
                  <a:schemeClr val="tx1"/>
                </a:solidFill>
                <a:latin typeface="HGP創英角ｺﾞｼｯｸUB" pitchFamily="50" charset="-128"/>
                <a:ea typeface="HGP創英角ｺﾞｼｯｸUB" pitchFamily="50" charset="-128"/>
                <a:cs typeface="Meiryo UI" pitchFamily="50" charset="-128"/>
              </a:rPr>
              <a:t>（</a:t>
            </a:r>
            <a:r>
              <a:rPr lang="en-US" altLang="ja-JP" sz="1600" b="0">
                <a:solidFill>
                  <a:schemeClr val="tx1"/>
                </a:solidFill>
                <a:latin typeface="HGP創英角ｺﾞｼｯｸUB" pitchFamily="50" charset="-128"/>
                <a:ea typeface="HGP創英角ｺﾞｼｯｸUB" pitchFamily="50" charset="-128"/>
                <a:cs typeface="Meiryo UI" pitchFamily="50" charset="-128"/>
              </a:rPr>
              <a:t>XGA</a:t>
            </a:r>
            <a:r>
              <a:rPr lang="ja-JP" altLang="en-US" sz="1600" b="0">
                <a:solidFill>
                  <a:schemeClr val="tx1"/>
                </a:solidFill>
                <a:latin typeface="HGP創英角ｺﾞｼｯｸUB" pitchFamily="50" charset="-128"/>
                <a:ea typeface="HGP創英角ｺﾞｼｯｸUB" pitchFamily="50" charset="-128"/>
                <a:cs typeface="Meiryo UI" pitchFamily="50" charset="-128"/>
              </a:rPr>
              <a:t>）と呼ばれる</a:t>
            </a:r>
            <a:r>
              <a:rPr lang="en-US" altLang="ja-JP" sz="1600" b="0">
                <a:solidFill>
                  <a:schemeClr val="tx1"/>
                </a:solidFill>
                <a:latin typeface="HGP創英角ｺﾞｼｯｸUB" pitchFamily="50" charset="-128"/>
                <a:ea typeface="HGP創英角ｺﾞｼｯｸUB" pitchFamily="50" charset="-128"/>
                <a:cs typeface="Meiryo UI" pitchFamily="50" charset="-128"/>
              </a:rPr>
              <a:t>4</a:t>
            </a:r>
            <a:r>
              <a:rPr lang="ja-JP" altLang="en-US" sz="1600" b="0">
                <a:solidFill>
                  <a:schemeClr val="tx1"/>
                </a:solidFill>
                <a:latin typeface="HGP創英角ｺﾞｼｯｸUB" pitchFamily="50" charset="-128"/>
                <a:ea typeface="HGP創英角ｺﾞｼｯｸUB" pitchFamily="50" charset="-128"/>
                <a:cs typeface="Meiryo UI" pitchFamily="50" charset="-128"/>
              </a:rPr>
              <a:t>：</a:t>
            </a:r>
            <a:r>
              <a:rPr lang="en-US" altLang="ja-JP" sz="1600" b="0">
                <a:solidFill>
                  <a:schemeClr val="tx1"/>
                </a:solidFill>
                <a:latin typeface="HGP創英角ｺﾞｼｯｸUB" pitchFamily="50" charset="-128"/>
                <a:ea typeface="HGP創英角ｺﾞｼｯｸUB" pitchFamily="50" charset="-128"/>
                <a:cs typeface="Meiryo UI" pitchFamily="50" charset="-128"/>
              </a:rPr>
              <a:t>3</a:t>
            </a:r>
            <a:r>
              <a:rPr lang="ja-JP" altLang="en-US" sz="1600" b="0">
                <a:solidFill>
                  <a:schemeClr val="tx1"/>
                </a:solidFill>
                <a:latin typeface="HGP創英角ｺﾞｼｯｸUB" pitchFamily="50" charset="-128"/>
                <a:ea typeface="HGP創英角ｺﾞｼｯｸUB" pitchFamily="50" charset="-128"/>
                <a:cs typeface="Meiryo UI" pitchFamily="50" charset="-128"/>
              </a:rPr>
              <a:t>の解像度になります</a:t>
            </a:r>
            <a:endParaRPr lang="en-US" altLang="ja-JP" sz="1600" b="0">
              <a:solidFill>
                <a:schemeClr val="tx1"/>
              </a:solidFill>
              <a:latin typeface="HGP創英角ｺﾞｼｯｸUB" pitchFamily="50" charset="-128"/>
              <a:ea typeface="HGP創英角ｺﾞｼｯｸUB" pitchFamily="50" charset="-128"/>
              <a:cs typeface="Meiryo UI" pitchFamily="50" charset="-128"/>
            </a:endParaRPr>
          </a:p>
          <a:p>
            <a:pPr eaLnBrk="1" hangingPunct="1">
              <a:spcBef>
                <a:spcPct val="50000"/>
              </a:spcBef>
            </a:pPr>
            <a:r>
              <a:rPr lang="ja-JP" altLang="en-US" sz="1600" b="0">
                <a:solidFill>
                  <a:schemeClr val="tx1"/>
                </a:solidFill>
                <a:latin typeface="HGP創英角ｺﾞｼｯｸUB" pitchFamily="50" charset="-128"/>
                <a:ea typeface="HGP創英角ｺﾞｼｯｸUB" pitchFamily="50" charset="-128"/>
                <a:cs typeface="Meiryo UI" pitchFamily="50" charset="-128"/>
              </a:rPr>
              <a:t>・設定はｺﾝﾄﾛｰﾙﾊﾟﾈﾙ→ディスプレイ→画面解像度から変更してください</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7"/>
          <p:cNvSpPr txBox="1">
            <a:spLocks noChangeArrowheads="1"/>
          </p:cNvSpPr>
          <p:nvPr/>
        </p:nvSpPr>
        <p:spPr bwMode="auto">
          <a:xfrm>
            <a:off x="468313" y="590550"/>
            <a:ext cx="792003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algn="ctr" eaLnBrk="1" hangingPunct="1">
              <a:spcBef>
                <a:spcPct val="50000"/>
              </a:spcBef>
            </a:pPr>
            <a:r>
              <a:rPr lang="ja-JP" altLang="en-US" sz="2400">
                <a:solidFill>
                  <a:schemeClr val="tx1"/>
                </a:solidFill>
              </a:rPr>
              <a:t>その他、パソコンの画面が表示されない場合は</a:t>
            </a:r>
            <a:br>
              <a:rPr lang="ja-JP" altLang="en-US" sz="2400">
                <a:solidFill>
                  <a:schemeClr val="tx1"/>
                </a:solidFill>
              </a:rPr>
            </a:br>
            <a:r>
              <a:rPr lang="ja-JP" altLang="en-US" sz="2400">
                <a:solidFill>
                  <a:schemeClr val="tx1"/>
                </a:solidFill>
              </a:rPr>
              <a:t>以下について確認してください</a:t>
            </a:r>
            <a:endParaRPr lang="ja-JP" altLang="en-US" sz="2400" b="0">
              <a:solidFill>
                <a:schemeClr val="tx1"/>
              </a:solidFill>
            </a:endParaRPr>
          </a:p>
        </p:txBody>
      </p:sp>
      <p:sp>
        <p:nvSpPr>
          <p:cNvPr id="9219" name="Text Box 20"/>
          <p:cNvSpPr txBox="1">
            <a:spLocks noChangeArrowheads="1"/>
          </p:cNvSpPr>
          <p:nvPr/>
        </p:nvSpPr>
        <p:spPr bwMode="auto">
          <a:xfrm>
            <a:off x="323850" y="1484313"/>
            <a:ext cx="2519363"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ja-JP" altLang="en-US" sz="1800">
                <a:solidFill>
                  <a:schemeClr val="tx1"/>
                </a:solidFill>
              </a:rPr>
              <a:t>・コントローラー</a:t>
            </a:r>
            <a:r>
              <a:rPr lang="ja-JP" altLang="en-US">
                <a:solidFill>
                  <a:schemeClr val="tx1"/>
                </a:solidFill>
              </a:rPr>
              <a:t>の設定</a:t>
            </a:r>
          </a:p>
        </p:txBody>
      </p:sp>
      <p:sp>
        <p:nvSpPr>
          <p:cNvPr id="9220" name="Text Box 21"/>
          <p:cNvSpPr txBox="1">
            <a:spLocks noChangeArrowheads="1"/>
          </p:cNvSpPr>
          <p:nvPr/>
        </p:nvSpPr>
        <p:spPr bwMode="auto">
          <a:xfrm>
            <a:off x="2986088" y="1484313"/>
            <a:ext cx="5041900" cy="412750"/>
          </a:xfrm>
          <a:prstGeom prst="rect">
            <a:avLst/>
          </a:prstGeom>
          <a:noFill/>
          <a:ln w="158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ja-JP" altLang="en-US"/>
              <a:t>常設ＰＣ</a:t>
            </a:r>
            <a:r>
              <a:rPr lang="ja-JP" altLang="en-US" b="0">
                <a:solidFill>
                  <a:schemeClr val="tx1"/>
                </a:solidFill>
              </a:rPr>
              <a:t>もしくは</a:t>
            </a:r>
            <a:r>
              <a:rPr lang="ja-JP" altLang="en-US"/>
              <a:t>外部ＰＣ</a:t>
            </a:r>
            <a:r>
              <a:rPr lang="ja-JP" altLang="en-US" b="0">
                <a:solidFill>
                  <a:schemeClr val="tx1"/>
                </a:solidFill>
              </a:rPr>
              <a:t>を選択していない</a:t>
            </a:r>
          </a:p>
        </p:txBody>
      </p:sp>
      <p:sp>
        <p:nvSpPr>
          <p:cNvPr id="9221" name="Text Box 22"/>
          <p:cNvSpPr txBox="1">
            <a:spLocks noChangeArrowheads="1"/>
          </p:cNvSpPr>
          <p:nvPr/>
        </p:nvSpPr>
        <p:spPr bwMode="auto">
          <a:xfrm>
            <a:off x="468313" y="3644900"/>
            <a:ext cx="2376487"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ja-JP" altLang="en-US" sz="1800">
                <a:solidFill>
                  <a:schemeClr val="tx1"/>
                </a:solidFill>
              </a:rPr>
              <a:t>・ケーブル</a:t>
            </a:r>
            <a:r>
              <a:rPr lang="ja-JP" altLang="en-US">
                <a:solidFill>
                  <a:schemeClr val="tx1"/>
                </a:solidFill>
              </a:rPr>
              <a:t>が未接続</a:t>
            </a:r>
          </a:p>
        </p:txBody>
      </p:sp>
      <p:sp>
        <p:nvSpPr>
          <p:cNvPr id="9222" name="Text Box 23"/>
          <p:cNvSpPr txBox="1">
            <a:spLocks noChangeArrowheads="1"/>
          </p:cNvSpPr>
          <p:nvPr/>
        </p:nvSpPr>
        <p:spPr bwMode="auto">
          <a:xfrm>
            <a:off x="2986088" y="3644900"/>
            <a:ext cx="5402262" cy="369888"/>
          </a:xfrm>
          <a:prstGeom prst="rect">
            <a:avLst/>
          </a:prstGeom>
          <a:noFill/>
          <a:ln w="158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ja-JP" altLang="en-US" sz="1800">
                <a:solidFill>
                  <a:schemeClr val="tx1"/>
                </a:solidFill>
              </a:rPr>
              <a:t>コントローラーの</a:t>
            </a:r>
            <a:r>
              <a:rPr lang="ja-JP" altLang="en-US" sz="1800"/>
              <a:t>ＰＣ入力</a:t>
            </a:r>
            <a:r>
              <a:rPr lang="ja-JP" altLang="en-US" sz="1800" b="0">
                <a:solidFill>
                  <a:schemeClr val="tx1"/>
                </a:solidFill>
              </a:rPr>
              <a:t>にケーブル接続されていない</a:t>
            </a:r>
          </a:p>
        </p:txBody>
      </p:sp>
      <p:pic>
        <p:nvPicPr>
          <p:cNvPr id="9223" name="Picture 25" descr="PC-S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525" y="4233863"/>
            <a:ext cx="144780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4" name="Text Box 26"/>
          <p:cNvSpPr txBox="1">
            <a:spLocks noChangeArrowheads="1"/>
          </p:cNvSpPr>
          <p:nvPr/>
        </p:nvSpPr>
        <p:spPr bwMode="auto">
          <a:xfrm>
            <a:off x="2987675" y="4292600"/>
            <a:ext cx="3240088"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ja-JP" altLang="en-US" sz="1600" b="0">
                <a:solidFill>
                  <a:schemeClr val="tx1"/>
                </a:solidFill>
                <a:latin typeface="HG創英角ｺﾞｼｯｸUB" pitchFamily="49" charset="-128"/>
                <a:ea typeface="HG創英角ｺﾞｼｯｸUB" pitchFamily="49" charset="-128"/>
              </a:rPr>
              <a:t>注）ケーブルは丁寧に扱い</a:t>
            </a:r>
            <a:br>
              <a:rPr lang="ja-JP" altLang="en-US" sz="1600" b="0">
                <a:solidFill>
                  <a:schemeClr val="tx1"/>
                </a:solidFill>
                <a:latin typeface="HG創英角ｺﾞｼｯｸUB" pitchFamily="49" charset="-128"/>
                <a:ea typeface="HG創英角ｺﾞｼｯｸUB" pitchFamily="49" charset="-128"/>
              </a:rPr>
            </a:br>
            <a:r>
              <a:rPr lang="ja-JP" altLang="en-US" sz="1600" b="0">
                <a:solidFill>
                  <a:schemeClr val="tx1"/>
                </a:solidFill>
                <a:latin typeface="HG創英角ｺﾞｼｯｸUB" pitchFamily="49" charset="-128"/>
                <a:ea typeface="HG創英角ｺﾞｼｯｸUB" pitchFamily="49" charset="-128"/>
              </a:rPr>
              <a:t>　　力任せは避けて下さい</a:t>
            </a:r>
          </a:p>
        </p:txBody>
      </p:sp>
      <p:pic>
        <p:nvPicPr>
          <p:cNvPr id="9225" name="Picture 27" descr="JVS-300_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2938" y="1987550"/>
            <a:ext cx="2009775"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6" name="Picture 28" descr="ｺﾝﾊﾟﾈ"/>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475" y="1989138"/>
            <a:ext cx="1765300"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7" name="Oval 29"/>
          <p:cNvSpPr>
            <a:spLocks noChangeArrowheads="1"/>
          </p:cNvSpPr>
          <p:nvPr/>
        </p:nvSpPr>
        <p:spPr bwMode="auto">
          <a:xfrm>
            <a:off x="5724525" y="2708275"/>
            <a:ext cx="2016125" cy="360363"/>
          </a:xfrm>
          <a:prstGeom prst="ellipse">
            <a:avLst/>
          </a:prstGeom>
          <a:noFill/>
          <a:ln w="38100" algn="ctr">
            <a:solidFill>
              <a:srgbClr val="00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spcBef>
                <a:spcPct val="50000"/>
              </a:spcBef>
            </a:pPr>
            <a:endParaRPr lang="ja-JP" altLang="en-US">
              <a:ea typeface="HGP創英角ｺﾞｼｯｸUB" pitchFamily="50" charset="-128"/>
            </a:endParaRPr>
          </a:p>
        </p:txBody>
      </p:sp>
      <p:sp>
        <p:nvSpPr>
          <p:cNvPr id="9228" name="Oval 30"/>
          <p:cNvSpPr>
            <a:spLocks noChangeArrowheads="1"/>
          </p:cNvSpPr>
          <p:nvPr/>
        </p:nvSpPr>
        <p:spPr bwMode="auto">
          <a:xfrm>
            <a:off x="3924300" y="2276475"/>
            <a:ext cx="431800" cy="288925"/>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spcBef>
                <a:spcPct val="50000"/>
              </a:spcBef>
            </a:pPr>
            <a:endParaRPr lang="ja-JP" altLang="en-US">
              <a:ea typeface="HGP創英角ｺﾞｼｯｸUB" pitchFamily="50" charset="-128"/>
            </a:endParaRPr>
          </a:p>
        </p:txBody>
      </p:sp>
      <p:sp>
        <p:nvSpPr>
          <p:cNvPr id="9229" name="Text Box 2"/>
          <p:cNvSpPr txBox="1">
            <a:spLocks noChangeArrowheads="1"/>
          </p:cNvSpPr>
          <p:nvPr/>
        </p:nvSpPr>
        <p:spPr bwMode="auto">
          <a:xfrm>
            <a:off x="144463" y="115888"/>
            <a:ext cx="4354512" cy="461962"/>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ja-JP" altLang="en-US" sz="2400" b="0">
                <a:solidFill>
                  <a:schemeClr val="tx1"/>
                </a:solidFill>
              </a:rPr>
              <a:t>　</a:t>
            </a:r>
            <a:r>
              <a:rPr lang="ja-JP" altLang="en-US" sz="2400">
                <a:solidFill>
                  <a:schemeClr val="tx1"/>
                </a:solidFill>
              </a:rPr>
              <a:t>パソコンの画像表示について</a:t>
            </a:r>
          </a:p>
        </p:txBody>
      </p:sp>
      <p:sp>
        <p:nvSpPr>
          <p:cNvPr id="9230" name="Rectangle 6"/>
          <p:cNvSpPr txBox="1">
            <a:spLocks noChangeArrowheads="1"/>
          </p:cNvSpPr>
          <p:nvPr/>
        </p:nvSpPr>
        <p:spPr bwMode="auto">
          <a:xfrm>
            <a:off x="0" y="6381750"/>
            <a:ext cx="5397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algn="r" eaLnBrk="1" hangingPunct="1"/>
            <a:fld id="{B1148798-5C83-47E2-99F5-D268BBC3C371}" type="slidenum">
              <a:rPr lang="en-US" altLang="ja-JP" sz="1400" b="0">
                <a:solidFill>
                  <a:schemeClr val="tx1"/>
                </a:solidFill>
                <a:latin typeface="Meiryo UI" pitchFamily="50" charset="-128"/>
                <a:ea typeface="Meiryo UI" pitchFamily="50" charset="-128"/>
                <a:cs typeface="Meiryo UI" pitchFamily="50" charset="-128"/>
              </a:rPr>
              <a:pPr algn="r" eaLnBrk="1" hangingPunct="1"/>
              <a:t>7</a:t>
            </a:fld>
            <a:endParaRPr lang="en-US" altLang="ja-JP" sz="1400" b="0">
              <a:solidFill>
                <a:schemeClr val="tx1"/>
              </a:solidFill>
              <a:latin typeface="Meiryo UI" pitchFamily="50" charset="-128"/>
              <a:ea typeface="Meiryo UI" pitchFamily="50" charset="-128"/>
              <a:cs typeface="Meiryo UI" pitchFamily="50" charset="-128"/>
            </a:endParaRPr>
          </a:p>
        </p:txBody>
      </p:sp>
      <p:sp>
        <p:nvSpPr>
          <p:cNvPr id="19" name="Text Box 5"/>
          <p:cNvSpPr txBox="1">
            <a:spLocks noChangeArrowheads="1"/>
          </p:cNvSpPr>
          <p:nvPr/>
        </p:nvSpPr>
        <p:spPr bwMode="auto">
          <a:xfrm>
            <a:off x="5083175" y="6424613"/>
            <a:ext cx="4060825" cy="244475"/>
          </a:xfrm>
          <a:prstGeom prst="rect">
            <a:avLst/>
          </a:prstGeom>
          <a:noFill/>
          <a:ln w="0">
            <a:noFill/>
            <a:miter lim="800000"/>
            <a:headEnd/>
            <a:tailEnd/>
          </a:ln>
          <a:effectLst/>
        </p:spPr>
        <p:txBody>
          <a:bodyPr>
            <a:spAutoFit/>
          </a:bodyPr>
          <a:lstStyle>
            <a:lvl1pPr eaLnBrk="0" hangingPunct="0">
              <a:defRPr kumimoji="1" sz="2000" b="1">
                <a:solidFill>
                  <a:srgbClr val="FF0000"/>
                </a:solidFill>
                <a:latin typeface="Arial" charset="0"/>
                <a:ea typeface="HGP創英角ｺﾞｼｯｸUB" pitchFamily="50" charset="-128"/>
              </a:defRPr>
            </a:lvl1pPr>
            <a:lvl2pPr marL="742950" indent="-285750" eaLnBrk="0" hangingPunct="0">
              <a:defRPr kumimoji="1" sz="2000" b="1">
                <a:solidFill>
                  <a:srgbClr val="FF0000"/>
                </a:solidFill>
                <a:latin typeface="Arial" charset="0"/>
                <a:ea typeface="HGP創英角ｺﾞｼｯｸUB" pitchFamily="50" charset="-128"/>
              </a:defRPr>
            </a:lvl2pPr>
            <a:lvl3pPr marL="1143000" indent="-228600" eaLnBrk="0" hangingPunct="0">
              <a:defRPr kumimoji="1" sz="2000" b="1">
                <a:solidFill>
                  <a:srgbClr val="FF0000"/>
                </a:solidFill>
                <a:latin typeface="Arial" charset="0"/>
                <a:ea typeface="HGP創英角ｺﾞｼｯｸUB" pitchFamily="50" charset="-128"/>
              </a:defRPr>
            </a:lvl3pPr>
            <a:lvl4pPr marL="1600200" indent="-228600" eaLnBrk="0" hangingPunct="0">
              <a:defRPr kumimoji="1" sz="2000" b="1">
                <a:solidFill>
                  <a:srgbClr val="FF0000"/>
                </a:solidFill>
                <a:latin typeface="Arial" charset="0"/>
                <a:ea typeface="HGP創英角ｺﾞｼｯｸUB" pitchFamily="50" charset="-128"/>
              </a:defRPr>
            </a:lvl4pPr>
            <a:lvl5pPr marL="2057400" indent="-228600" eaLnBrk="0" hangingPunct="0">
              <a:defRPr kumimoji="1" sz="2000" b="1">
                <a:solidFill>
                  <a:srgbClr val="FF0000"/>
                </a:solidFill>
                <a:latin typeface="Arial" charset="0"/>
                <a:ea typeface="HGP創英角ｺﾞｼｯｸUB" pitchFamily="50" charset="-128"/>
              </a:defRPr>
            </a:lvl5pPr>
            <a:lvl6pPr marL="25146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6pPr>
            <a:lvl7pPr marL="29718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7pPr>
            <a:lvl8pPr marL="34290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8pPr>
            <a:lvl9pPr marL="38862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9pPr>
          </a:lstStyle>
          <a:p>
            <a:pPr algn="ctr" eaLnBrk="1" hangingPunct="1">
              <a:defRPr/>
            </a:pPr>
            <a:r>
              <a:rPr lang="en-US" altLang="ja-JP" sz="1000" b="0" dirty="0">
                <a:solidFill>
                  <a:schemeClr val="tx1">
                    <a:lumMod val="75000"/>
                    <a:lumOff val="25000"/>
                  </a:schemeClr>
                </a:solidFill>
                <a:latin typeface="Meiryo UI" pitchFamily="50" charset="-128"/>
                <a:ea typeface="Meiryo UI" pitchFamily="50" charset="-128"/>
                <a:cs typeface="Meiryo UI" pitchFamily="50" charset="-128"/>
              </a:rPr>
              <a:t>Copyright (C) </a:t>
            </a:r>
            <a:r>
              <a:rPr lang="en-US" altLang="ja-JP" sz="1000" b="0" dirty="0" smtClean="0">
                <a:solidFill>
                  <a:schemeClr val="tx1">
                    <a:lumMod val="75000"/>
                    <a:lumOff val="25000"/>
                  </a:schemeClr>
                </a:solidFill>
                <a:latin typeface="Meiryo UI" pitchFamily="50" charset="-128"/>
                <a:ea typeface="Meiryo UI" pitchFamily="50" charset="-128"/>
                <a:cs typeface="Meiryo UI" pitchFamily="50" charset="-128"/>
              </a:rPr>
              <a:t>2013, </a:t>
            </a:r>
            <a:r>
              <a:rPr lang="en-US" altLang="ja-JP" sz="1000" b="0" dirty="0">
                <a:solidFill>
                  <a:schemeClr val="tx1">
                    <a:lumMod val="75000"/>
                    <a:lumOff val="25000"/>
                  </a:schemeClr>
                </a:solidFill>
                <a:latin typeface="Meiryo UI" pitchFamily="50" charset="-128"/>
                <a:ea typeface="Meiryo UI" pitchFamily="50" charset="-128"/>
                <a:cs typeface="Meiryo UI" pitchFamily="50" charset="-128"/>
              </a:rPr>
              <a:t>WPO </a:t>
            </a:r>
            <a:r>
              <a:rPr lang="en-US" altLang="ja-JP" sz="1000" b="0" dirty="0" smtClean="0">
                <a:solidFill>
                  <a:schemeClr val="tx1">
                    <a:lumMod val="75000"/>
                    <a:lumOff val="25000"/>
                  </a:schemeClr>
                </a:solidFill>
                <a:latin typeface="Meiryo UI" pitchFamily="50" charset="-128"/>
                <a:ea typeface="Meiryo UI" pitchFamily="50" charset="-128"/>
                <a:cs typeface="Meiryo UI" pitchFamily="50" charset="-128"/>
              </a:rPr>
              <a:t>AV</a:t>
            </a:r>
            <a:r>
              <a:rPr lang="ja-JP" altLang="en-US" sz="1000" b="0" dirty="0">
                <a:solidFill>
                  <a:schemeClr val="tx1">
                    <a:lumMod val="75000"/>
                    <a:lumOff val="25000"/>
                  </a:schemeClr>
                </a:solidFill>
                <a:latin typeface="Meiryo UI" pitchFamily="50" charset="-128"/>
                <a:ea typeface="Meiryo UI" pitchFamily="50" charset="-128"/>
                <a:cs typeface="Meiryo UI" pitchFamily="50" charset="-128"/>
              </a:rPr>
              <a:t> </a:t>
            </a:r>
            <a:r>
              <a:rPr lang="en-US" altLang="ja-JP" sz="1000" b="0" dirty="0" smtClean="0">
                <a:solidFill>
                  <a:schemeClr val="tx1">
                    <a:lumMod val="75000"/>
                    <a:lumOff val="25000"/>
                  </a:schemeClr>
                </a:solidFill>
                <a:latin typeface="Meiryo UI" pitchFamily="50" charset="-128"/>
                <a:ea typeface="Meiryo UI" pitchFamily="50" charset="-128"/>
                <a:cs typeface="Meiryo UI" pitchFamily="50" charset="-128"/>
              </a:rPr>
              <a:t>Support</a:t>
            </a:r>
            <a:r>
              <a:rPr lang="en-US" altLang="ja-JP" sz="1000" b="0" dirty="0">
                <a:solidFill>
                  <a:schemeClr val="tx1">
                    <a:lumMod val="75000"/>
                    <a:lumOff val="25000"/>
                  </a:schemeClr>
                </a:solidFill>
                <a:latin typeface="Meiryo UI" pitchFamily="50" charset="-128"/>
                <a:ea typeface="Meiryo UI" pitchFamily="50" charset="-128"/>
                <a:cs typeface="Meiryo UI" pitchFamily="50" charset="-128"/>
              </a:rPr>
              <a:t>. All rights reserved.</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3"/>
          <p:cNvSpPr txBox="1">
            <a:spLocks noChangeArrowheads="1"/>
          </p:cNvSpPr>
          <p:nvPr/>
        </p:nvSpPr>
        <p:spPr bwMode="auto">
          <a:xfrm>
            <a:off x="539750" y="692150"/>
            <a:ext cx="8353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ja-JP" altLang="en-US" sz="2400">
                <a:solidFill>
                  <a:schemeClr val="tx1"/>
                </a:solidFill>
              </a:rPr>
              <a:t>パソコンからプロジェクター（液晶テレビ）投影時、音が出ない</a:t>
            </a:r>
            <a:endParaRPr lang="ja-JP" altLang="en-US">
              <a:solidFill>
                <a:schemeClr val="tx1"/>
              </a:solidFill>
            </a:endParaRPr>
          </a:p>
        </p:txBody>
      </p:sp>
      <p:sp>
        <p:nvSpPr>
          <p:cNvPr id="10243" name="Text Box 4"/>
          <p:cNvSpPr txBox="1">
            <a:spLocks noChangeArrowheads="1"/>
          </p:cNvSpPr>
          <p:nvPr/>
        </p:nvSpPr>
        <p:spPr bwMode="auto">
          <a:xfrm>
            <a:off x="250825" y="1341438"/>
            <a:ext cx="25939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ja-JP" altLang="en-US">
                <a:solidFill>
                  <a:schemeClr val="tx1"/>
                </a:solidFill>
              </a:rPr>
              <a:t>・パソコン本体の設定</a:t>
            </a:r>
          </a:p>
        </p:txBody>
      </p:sp>
      <p:sp>
        <p:nvSpPr>
          <p:cNvPr id="10244" name="Text Box 5"/>
          <p:cNvSpPr txBox="1">
            <a:spLocks noChangeArrowheads="1"/>
          </p:cNvSpPr>
          <p:nvPr/>
        </p:nvSpPr>
        <p:spPr bwMode="auto">
          <a:xfrm>
            <a:off x="2916238" y="1341438"/>
            <a:ext cx="5111750" cy="412750"/>
          </a:xfrm>
          <a:prstGeom prst="rect">
            <a:avLst/>
          </a:prstGeom>
          <a:noFill/>
          <a:ln w="158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ja-JP" altLang="en-US" b="0">
                <a:solidFill>
                  <a:schemeClr val="tx1"/>
                </a:solidFill>
              </a:rPr>
              <a:t>オーディオが</a:t>
            </a:r>
            <a:r>
              <a:rPr lang="ja-JP" altLang="en-US"/>
              <a:t>ミュート設定</a:t>
            </a:r>
            <a:r>
              <a:rPr lang="ja-JP" altLang="en-US" b="0">
                <a:solidFill>
                  <a:schemeClr val="tx1"/>
                </a:solidFill>
              </a:rPr>
              <a:t>になっている⇒解除</a:t>
            </a:r>
          </a:p>
        </p:txBody>
      </p:sp>
      <p:sp>
        <p:nvSpPr>
          <p:cNvPr id="10245" name="Text Box 6"/>
          <p:cNvSpPr txBox="1">
            <a:spLocks noChangeArrowheads="1"/>
          </p:cNvSpPr>
          <p:nvPr/>
        </p:nvSpPr>
        <p:spPr bwMode="auto">
          <a:xfrm>
            <a:off x="250825" y="3068638"/>
            <a:ext cx="2665413"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ja-JP" altLang="en-US">
                <a:solidFill>
                  <a:schemeClr val="tx1"/>
                </a:solidFill>
              </a:rPr>
              <a:t>・ケーブルが未接続</a:t>
            </a:r>
          </a:p>
        </p:txBody>
      </p:sp>
      <p:sp>
        <p:nvSpPr>
          <p:cNvPr id="10246" name="Text Box 7"/>
          <p:cNvSpPr txBox="1">
            <a:spLocks noChangeArrowheads="1"/>
          </p:cNvSpPr>
          <p:nvPr/>
        </p:nvSpPr>
        <p:spPr bwMode="auto">
          <a:xfrm>
            <a:off x="2916238" y="3068638"/>
            <a:ext cx="4751387" cy="400050"/>
          </a:xfrm>
          <a:prstGeom prst="rect">
            <a:avLst/>
          </a:prstGeom>
          <a:noFill/>
          <a:ln w="158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ja-JP" altLang="en-US">
                <a:solidFill>
                  <a:schemeClr val="tx1"/>
                </a:solidFill>
              </a:rPr>
              <a:t>コントローラーと</a:t>
            </a:r>
            <a:r>
              <a:rPr lang="ja-JP" altLang="en-US"/>
              <a:t>ＰＣ</a:t>
            </a:r>
            <a:r>
              <a:rPr lang="ja-JP" altLang="en-US" b="0">
                <a:solidFill>
                  <a:schemeClr val="tx1"/>
                </a:solidFill>
              </a:rPr>
              <a:t>が接続されてない</a:t>
            </a:r>
          </a:p>
        </p:txBody>
      </p:sp>
      <p:pic>
        <p:nvPicPr>
          <p:cNvPr id="10247" name="Picture 8" descr="PC-S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725" y="3573463"/>
            <a:ext cx="1736725" cy="112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9" descr="PC_AudioMu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725" y="1844675"/>
            <a:ext cx="1800225"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10" descr="PC_audio_outpu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575" y="3573463"/>
            <a:ext cx="1584325"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11" descr="STmini-STmin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2800" y="4075113"/>
            <a:ext cx="865188"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1" name="Picture 12" descr="STmini-RC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01013" y="4076700"/>
            <a:ext cx="8636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2" name="Picture 13" descr="ﾐｭｰﾄ"/>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3575" y="1844675"/>
            <a:ext cx="1655763"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3" name="Text Box 14"/>
          <p:cNvSpPr txBox="1">
            <a:spLocks noChangeArrowheads="1"/>
          </p:cNvSpPr>
          <p:nvPr/>
        </p:nvSpPr>
        <p:spPr bwMode="auto">
          <a:xfrm>
            <a:off x="7215188" y="3554413"/>
            <a:ext cx="1870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ja-JP" altLang="en-US" sz="1200">
                <a:solidFill>
                  <a:schemeClr val="tx1"/>
                </a:solidFill>
              </a:rPr>
              <a:t>注意：教室によって</a:t>
            </a:r>
            <a:br>
              <a:rPr lang="ja-JP" altLang="en-US" sz="1200">
                <a:solidFill>
                  <a:schemeClr val="tx1"/>
                </a:solidFill>
              </a:rPr>
            </a:br>
            <a:r>
              <a:rPr lang="ja-JP" altLang="en-US" sz="1200">
                <a:solidFill>
                  <a:schemeClr val="tx1"/>
                </a:solidFill>
              </a:rPr>
              <a:t>　　端子形状が違います</a:t>
            </a:r>
          </a:p>
        </p:txBody>
      </p:sp>
      <p:sp>
        <p:nvSpPr>
          <p:cNvPr id="10255" name="Oval 15"/>
          <p:cNvSpPr>
            <a:spLocks noChangeArrowheads="1"/>
          </p:cNvSpPr>
          <p:nvPr/>
        </p:nvSpPr>
        <p:spPr bwMode="auto">
          <a:xfrm>
            <a:off x="3492500" y="3932238"/>
            <a:ext cx="433388" cy="431800"/>
          </a:xfrm>
          <a:prstGeom prst="ellipse">
            <a:avLst/>
          </a:prstGeom>
          <a:noFill/>
          <a:ln w="38100" algn="ctr">
            <a:solidFill>
              <a:srgbClr val="00FFFF"/>
            </a:solidFill>
            <a:round/>
            <a:headEnd/>
            <a:tailEnd/>
          </a:ln>
          <a:effectLst>
            <a:glow rad="38100">
              <a:schemeClr val="bg1"/>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nchor="ctr">
            <a:spAutoFit/>
          </a:bodyPr>
          <a:lstStyle/>
          <a:p>
            <a:pPr>
              <a:spcBef>
                <a:spcPct val="50000"/>
              </a:spcBef>
              <a:defRPr/>
            </a:pPr>
            <a:endParaRPr lang="ja-JP" altLang="en-US">
              <a:ea typeface="HGP創英角ｺﾞｼｯｸUB" pitchFamily="50" charset="-128"/>
            </a:endParaRPr>
          </a:p>
        </p:txBody>
      </p:sp>
      <p:sp>
        <p:nvSpPr>
          <p:cNvPr id="10256" name="Oval 16"/>
          <p:cNvSpPr>
            <a:spLocks noChangeArrowheads="1"/>
          </p:cNvSpPr>
          <p:nvPr/>
        </p:nvSpPr>
        <p:spPr bwMode="auto">
          <a:xfrm>
            <a:off x="6229350" y="3933825"/>
            <a:ext cx="576263" cy="504825"/>
          </a:xfrm>
          <a:prstGeom prst="ellipse">
            <a:avLst/>
          </a:prstGeom>
          <a:noFill/>
          <a:ln w="38100" algn="ctr">
            <a:solidFill>
              <a:srgbClr val="00FFFF"/>
            </a:solidFill>
            <a:round/>
            <a:headEnd/>
            <a:tailEnd/>
          </a:ln>
          <a:effectLst>
            <a:glow rad="38100">
              <a:schemeClr val="bg1"/>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nchor="ctr">
            <a:spAutoFit/>
          </a:bodyPr>
          <a:lstStyle/>
          <a:p>
            <a:pPr>
              <a:spcBef>
                <a:spcPct val="50000"/>
              </a:spcBef>
              <a:defRPr/>
            </a:pPr>
            <a:endParaRPr lang="ja-JP" altLang="en-US">
              <a:ea typeface="HGP創英角ｺﾞｼｯｸUB" pitchFamily="50" charset="-128"/>
            </a:endParaRPr>
          </a:p>
        </p:txBody>
      </p:sp>
      <p:sp>
        <p:nvSpPr>
          <p:cNvPr id="10257" name="Oval 17"/>
          <p:cNvSpPr>
            <a:spLocks noChangeArrowheads="1"/>
          </p:cNvSpPr>
          <p:nvPr/>
        </p:nvSpPr>
        <p:spPr bwMode="auto">
          <a:xfrm>
            <a:off x="6445250" y="2060575"/>
            <a:ext cx="576263" cy="576263"/>
          </a:xfrm>
          <a:prstGeom prst="ellipse">
            <a:avLst/>
          </a:prstGeom>
          <a:noFill/>
          <a:ln w="38100" algn="ctr">
            <a:solidFill>
              <a:srgbClr val="FF0000"/>
            </a:solidFill>
            <a:round/>
            <a:headEnd/>
            <a:tailEnd/>
          </a:ln>
          <a:effectLst>
            <a:glow rad="38100">
              <a:schemeClr val="bg1"/>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nchor="ctr">
            <a:spAutoFit/>
          </a:bodyPr>
          <a:lstStyle/>
          <a:p>
            <a:pPr>
              <a:spcBef>
                <a:spcPct val="50000"/>
              </a:spcBef>
              <a:defRPr/>
            </a:pPr>
            <a:endParaRPr lang="ja-JP" altLang="en-US">
              <a:ea typeface="HGP創英角ｺﾞｼｯｸUB" pitchFamily="50" charset="-128"/>
            </a:endParaRPr>
          </a:p>
        </p:txBody>
      </p:sp>
      <p:sp>
        <p:nvSpPr>
          <p:cNvPr id="10263" name="Text Box 18"/>
          <p:cNvSpPr txBox="1">
            <a:spLocks noChangeArrowheads="1"/>
          </p:cNvSpPr>
          <p:nvPr/>
        </p:nvSpPr>
        <p:spPr bwMode="auto">
          <a:xfrm>
            <a:off x="144463" y="163513"/>
            <a:ext cx="4427537" cy="461962"/>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ja-JP" altLang="en-US" sz="2400" b="0">
                <a:solidFill>
                  <a:schemeClr val="tx1"/>
                </a:solidFill>
              </a:rPr>
              <a:t>　</a:t>
            </a:r>
            <a:r>
              <a:rPr lang="ja-JP" altLang="en-US" sz="2400">
                <a:solidFill>
                  <a:schemeClr val="tx1"/>
                </a:solidFill>
              </a:rPr>
              <a:t>パソコンの音声出力について</a:t>
            </a:r>
          </a:p>
        </p:txBody>
      </p:sp>
      <p:sp>
        <p:nvSpPr>
          <p:cNvPr id="10264" name="Text Box 19"/>
          <p:cNvSpPr txBox="1">
            <a:spLocks noChangeArrowheads="1"/>
          </p:cNvSpPr>
          <p:nvPr/>
        </p:nvSpPr>
        <p:spPr bwMode="auto">
          <a:xfrm>
            <a:off x="250825" y="4797425"/>
            <a:ext cx="25939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ja-JP" altLang="en-US">
                <a:solidFill>
                  <a:schemeClr val="tx1"/>
                </a:solidFill>
              </a:rPr>
              <a:t>・コントローラーの設定　　　　　　　　　</a:t>
            </a:r>
          </a:p>
        </p:txBody>
      </p:sp>
      <p:sp>
        <p:nvSpPr>
          <p:cNvPr id="10265" name="Text Box 20"/>
          <p:cNvSpPr txBox="1">
            <a:spLocks noChangeArrowheads="1"/>
          </p:cNvSpPr>
          <p:nvPr/>
        </p:nvSpPr>
        <p:spPr bwMode="auto">
          <a:xfrm>
            <a:off x="2916238" y="4781550"/>
            <a:ext cx="4751387" cy="412750"/>
          </a:xfrm>
          <a:prstGeom prst="rect">
            <a:avLst/>
          </a:prstGeom>
          <a:noFill/>
          <a:ln w="158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ja-JP" altLang="en-US" b="0">
                <a:solidFill>
                  <a:schemeClr val="tx1"/>
                </a:solidFill>
              </a:rPr>
              <a:t>ボリュームが絞られている⇒上げる</a:t>
            </a:r>
          </a:p>
        </p:txBody>
      </p:sp>
      <p:pic>
        <p:nvPicPr>
          <p:cNvPr id="10266" name="Picture 22" descr="avliボリューム"/>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64163" y="5300663"/>
            <a:ext cx="1441450"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7" name="Picture 23" descr="SRP-X3900_boryu-mu"/>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76600" y="5300663"/>
            <a:ext cx="1582738" cy="114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24"/>
          <p:cNvSpPr>
            <a:spLocks noChangeArrowheads="1"/>
          </p:cNvSpPr>
          <p:nvPr/>
        </p:nvSpPr>
        <p:spPr bwMode="auto">
          <a:xfrm>
            <a:off x="5859462" y="5439841"/>
            <a:ext cx="576263" cy="576263"/>
          </a:xfrm>
          <a:prstGeom prst="ellipse">
            <a:avLst/>
          </a:prstGeom>
          <a:noFill/>
          <a:ln w="38100" algn="ctr">
            <a:solidFill>
              <a:srgbClr val="00FFFF"/>
            </a:solidFill>
            <a:round/>
            <a:headEnd/>
            <a:tailEnd/>
          </a:ln>
          <a:effectLst>
            <a:glow rad="38100">
              <a:schemeClr val="bg1"/>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nchor="ctr">
            <a:spAutoFit/>
          </a:bodyPr>
          <a:lstStyle/>
          <a:p>
            <a:pPr>
              <a:spcBef>
                <a:spcPct val="50000"/>
              </a:spcBef>
              <a:defRPr/>
            </a:pPr>
            <a:endParaRPr lang="ja-JP" altLang="en-US">
              <a:ea typeface="HGP創英角ｺﾞｼｯｸUB" pitchFamily="50" charset="-128"/>
            </a:endParaRPr>
          </a:p>
        </p:txBody>
      </p:sp>
      <p:sp>
        <p:nvSpPr>
          <p:cNvPr id="3" name="Rectangle 25"/>
          <p:cNvSpPr>
            <a:spLocks noChangeArrowheads="1"/>
          </p:cNvSpPr>
          <p:nvPr/>
        </p:nvSpPr>
        <p:spPr bwMode="auto">
          <a:xfrm>
            <a:off x="3444875" y="5512073"/>
            <a:ext cx="360363" cy="1008062"/>
          </a:xfrm>
          <a:prstGeom prst="rect">
            <a:avLst/>
          </a:prstGeom>
          <a:noFill/>
          <a:ln w="31750" algn="ctr">
            <a:solidFill>
              <a:srgbClr val="00FF00"/>
            </a:solidFill>
            <a:miter lim="800000"/>
            <a:headEnd/>
            <a:tailEnd/>
          </a:ln>
          <a:effectLst>
            <a:glow rad="38100">
              <a:schemeClr val="bg1"/>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wrap="none" anchor="ctr">
            <a:spAutoFit/>
          </a:bodyPr>
          <a:lstStyle/>
          <a:p>
            <a:pPr>
              <a:spcBef>
                <a:spcPct val="50000"/>
              </a:spcBef>
              <a:defRPr/>
            </a:pPr>
            <a:endParaRPr lang="ja-JP" altLang="en-US">
              <a:ea typeface="HGP創英角ｺﾞｼｯｸUB" pitchFamily="50" charset="-128"/>
            </a:endParaRPr>
          </a:p>
        </p:txBody>
      </p:sp>
      <p:sp>
        <p:nvSpPr>
          <p:cNvPr id="4" name="Oval 26"/>
          <p:cNvSpPr>
            <a:spLocks noChangeArrowheads="1"/>
          </p:cNvSpPr>
          <p:nvPr/>
        </p:nvSpPr>
        <p:spPr bwMode="auto">
          <a:xfrm>
            <a:off x="4428331" y="5883233"/>
            <a:ext cx="576262" cy="576262"/>
          </a:xfrm>
          <a:prstGeom prst="ellipse">
            <a:avLst/>
          </a:prstGeom>
          <a:noFill/>
          <a:ln w="38100" algn="ctr">
            <a:solidFill>
              <a:srgbClr val="00FFFF"/>
            </a:solidFill>
            <a:round/>
            <a:headEnd/>
            <a:tailEnd/>
          </a:ln>
          <a:effectLst>
            <a:glow rad="38100">
              <a:schemeClr val="bg1"/>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nchor="ctr">
            <a:spAutoFit/>
          </a:bodyPr>
          <a:lstStyle/>
          <a:p>
            <a:pPr>
              <a:spcBef>
                <a:spcPct val="50000"/>
              </a:spcBef>
              <a:defRPr/>
            </a:pPr>
            <a:endParaRPr lang="ja-JP" altLang="en-US">
              <a:ea typeface="HGP創英角ｺﾞｼｯｸUB" pitchFamily="50" charset="-128"/>
            </a:endParaRPr>
          </a:p>
        </p:txBody>
      </p:sp>
      <p:sp>
        <p:nvSpPr>
          <p:cNvPr id="10277" name="Text Box 14"/>
          <p:cNvSpPr txBox="1">
            <a:spLocks noChangeArrowheads="1"/>
          </p:cNvSpPr>
          <p:nvPr/>
        </p:nvSpPr>
        <p:spPr bwMode="auto">
          <a:xfrm>
            <a:off x="1331913" y="3860800"/>
            <a:ext cx="18716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algn="r" eaLnBrk="1" hangingPunct="1">
              <a:spcBef>
                <a:spcPct val="50000"/>
              </a:spcBef>
            </a:pPr>
            <a:r>
              <a:rPr lang="ja-JP" altLang="en-US" sz="1200">
                <a:solidFill>
                  <a:schemeClr val="tx1"/>
                </a:solidFill>
              </a:rPr>
              <a:t>常設</a:t>
            </a:r>
            <a:r>
              <a:rPr lang="en-US" altLang="ja-JP" sz="1200">
                <a:solidFill>
                  <a:schemeClr val="tx1"/>
                </a:solidFill>
              </a:rPr>
              <a:t>PC</a:t>
            </a:r>
            <a:r>
              <a:rPr lang="ja-JP" altLang="en-US" sz="1200">
                <a:solidFill>
                  <a:schemeClr val="tx1"/>
                </a:solidFill>
              </a:rPr>
              <a:t>のコネクタは</a:t>
            </a:r>
            <a:br>
              <a:rPr lang="ja-JP" altLang="en-US" sz="1200">
                <a:solidFill>
                  <a:schemeClr val="tx1"/>
                </a:solidFill>
              </a:rPr>
            </a:br>
            <a:r>
              <a:rPr lang="ja-JP" altLang="en-US" sz="1200">
                <a:solidFill>
                  <a:srgbClr val="009999"/>
                </a:solidFill>
              </a:rPr>
              <a:t>緑色</a:t>
            </a:r>
            <a:r>
              <a:rPr lang="ja-JP" altLang="en-US" sz="1200">
                <a:solidFill>
                  <a:schemeClr val="tx1"/>
                </a:solidFill>
              </a:rPr>
              <a:t>の場合が多い⇒</a:t>
            </a:r>
          </a:p>
        </p:txBody>
      </p:sp>
      <p:sp>
        <p:nvSpPr>
          <p:cNvPr id="10278" name="Rectangle 6"/>
          <p:cNvSpPr txBox="1">
            <a:spLocks noChangeArrowheads="1"/>
          </p:cNvSpPr>
          <p:nvPr/>
        </p:nvSpPr>
        <p:spPr bwMode="auto">
          <a:xfrm>
            <a:off x="0" y="6381750"/>
            <a:ext cx="5397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algn="r" eaLnBrk="1" hangingPunct="1"/>
            <a:fld id="{E3DF0374-F284-4403-B2E9-0A36745E1462}" type="slidenum">
              <a:rPr lang="en-US" altLang="ja-JP" sz="1400" b="0">
                <a:solidFill>
                  <a:schemeClr val="tx1"/>
                </a:solidFill>
                <a:latin typeface="Meiryo UI" pitchFamily="50" charset="-128"/>
                <a:ea typeface="Meiryo UI" pitchFamily="50" charset="-128"/>
                <a:cs typeface="Meiryo UI" pitchFamily="50" charset="-128"/>
              </a:rPr>
              <a:pPr algn="r" eaLnBrk="1" hangingPunct="1"/>
              <a:t>8</a:t>
            </a:fld>
            <a:endParaRPr lang="en-US" altLang="ja-JP" sz="1400" b="0">
              <a:solidFill>
                <a:schemeClr val="tx1"/>
              </a:solidFill>
              <a:latin typeface="Meiryo UI" pitchFamily="50" charset="-128"/>
              <a:ea typeface="Meiryo UI" pitchFamily="50" charset="-128"/>
              <a:cs typeface="Meiryo UI" pitchFamily="50" charset="-128"/>
            </a:endParaRPr>
          </a:p>
        </p:txBody>
      </p:sp>
      <p:sp>
        <p:nvSpPr>
          <p:cNvPr id="29" name="Text Box 5"/>
          <p:cNvSpPr txBox="1">
            <a:spLocks noChangeArrowheads="1"/>
          </p:cNvSpPr>
          <p:nvPr/>
        </p:nvSpPr>
        <p:spPr bwMode="auto">
          <a:xfrm>
            <a:off x="5083175" y="6424613"/>
            <a:ext cx="4060825" cy="244475"/>
          </a:xfrm>
          <a:prstGeom prst="rect">
            <a:avLst/>
          </a:prstGeom>
          <a:noFill/>
          <a:ln w="0">
            <a:noFill/>
            <a:miter lim="800000"/>
            <a:headEnd/>
            <a:tailEnd/>
          </a:ln>
          <a:effectLst/>
        </p:spPr>
        <p:txBody>
          <a:bodyPr>
            <a:spAutoFit/>
          </a:bodyPr>
          <a:lstStyle>
            <a:lvl1pPr eaLnBrk="0" hangingPunct="0">
              <a:defRPr kumimoji="1" sz="2000" b="1">
                <a:solidFill>
                  <a:srgbClr val="FF0000"/>
                </a:solidFill>
                <a:latin typeface="Arial" charset="0"/>
                <a:ea typeface="HGP創英角ｺﾞｼｯｸUB" pitchFamily="50" charset="-128"/>
              </a:defRPr>
            </a:lvl1pPr>
            <a:lvl2pPr marL="742950" indent="-285750" eaLnBrk="0" hangingPunct="0">
              <a:defRPr kumimoji="1" sz="2000" b="1">
                <a:solidFill>
                  <a:srgbClr val="FF0000"/>
                </a:solidFill>
                <a:latin typeface="Arial" charset="0"/>
                <a:ea typeface="HGP創英角ｺﾞｼｯｸUB" pitchFamily="50" charset="-128"/>
              </a:defRPr>
            </a:lvl2pPr>
            <a:lvl3pPr marL="1143000" indent="-228600" eaLnBrk="0" hangingPunct="0">
              <a:defRPr kumimoji="1" sz="2000" b="1">
                <a:solidFill>
                  <a:srgbClr val="FF0000"/>
                </a:solidFill>
                <a:latin typeface="Arial" charset="0"/>
                <a:ea typeface="HGP創英角ｺﾞｼｯｸUB" pitchFamily="50" charset="-128"/>
              </a:defRPr>
            </a:lvl3pPr>
            <a:lvl4pPr marL="1600200" indent="-228600" eaLnBrk="0" hangingPunct="0">
              <a:defRPr kumimoji="1" sz="2000" b="1">
                <a:solidFill>
                  <a:srgbClr val="FF0000"/>
                </a:solidFill>
                <a:latin typeface="Arial" charset="0"/>
                <a:ea typeface="HGP創英角ｺﾞｼｯｸUB" pitchFamily="50" charset="-128"/>
              </a:defRPr>
            </a:lvl4pPr>
            <a:lvl5pPr marL="2057400" indent="-228600" eaLnBrk="0" hangingPunct="0">
              <a:defRPr kumimoji="1" sz="2000" b="1">
                <a:solidFill>
                  <a:srgbClr val="FF0000"/>
                </a:solidFill>
                <a:latin typeface="Arial" charset="0"/>
                <a:ea typeface="HGP創英角ｺﾞｼｯｸUB" pitchFamily="50" charset="-128"/>
              </a:defRPr>
            </a:lvl5pPr>
            <a:lvl6pPr marL="25146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6pPr>
            <a:lvl7pPr marL="29718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7pPr>
            <a:lvl8pPr marL="34290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8pPr>
            <a:lvl9pPr marL="38862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9pPr>
          </a:lstStyle>
          <a:p>
            <a:pPr algn="ctr" eaLnBrk="1" hangingPunct="1">
              <a:defRPr/>
            </a:pPr>
            <a:r>
              <a:rPr lang="en-US" altLang="ja-JP" sz="1000" b="0" dirty="0">
                <a:solidFill>
                  <a:schemeClr val="tx1">
                    <a:lumMod val="75000"/>
                    <a:lumOff val="25000"/>
                  </a:schemeClr>
                </a:solidFill>
                <a:latin typeface="Meiryo UI" pitchFamily="50" charset="-128"/>
                <a:ea typeface="Meiryo UI" pitchFamily="50" charset="-128"/>
                <a:cs typeface="Meiryo UI" pitchFamily="50" charset="-128"/>
              </a:rPr>
              <a:t>Copyright (C) </a:t>
            </a:r>
            <a:r>
              <a:rPr lang="en-US" altLang="ja-JP" sz="1000" b="0" dirty="0" smtClean="0">
                <a:solidFill>
                  <a:schemeClr val="tx1">
                    <a:lumMod val="75000"/>
                    <a:lumOff val="25000"/>
                  </a:schemeClr>
                </a:solidFill>
                <a:latin typeface="Meiryo UI" pitchFamily="50" charset="-128"/>
                <a:ea typeface="Meiryo UI" pitchFamily="50" charset="-128"/>
                <a:cs typeface="Meiryo UI" pitchFamily="50" charset="-128"/>
              </a:rPr>
              <a:t>2013, </a:t>
            </a:r>
            <a:r>
              <a:rPr lang="en-US" altLang="ja-JP" sz="1000" b="0" dirty="0">
                <a:solidFill>
                  <a:schemeClr val="tx1">
                    <a:lumMod val="75000"/>
                    <a:lumOff val="25000"/>
                  </a:schemeClr>
                </a:solidFill>
                <a:latin typeface="Meiryo UI" pitchFamily="50" charset="-128"/>
                <a:ea typeface="Meiryo UI" pitchFamily="50" charset="-128"/>
                <a:cs typeface="Meiryo UI" pitchFamily="50" charset="-128"/>
              </a:rPr>
              <a:t>WPO </a:t>
            </a:r>
            <a:r>
              <a:rPr lang="en-US" altLang="ja-JP" sz="1000" b="0" dirty="0" smtClean="0">
                <a:solidFill>
                  <a:schemeClr val="tx1">
                    <a:lumMod val="75000"/>
                    <a:lumOff val="25000"/>
                  </a:schemeClr>
                </a:solidFill>
                <a:latin typeface="Meiryo UI" pitchFamily="50" charset="-128"/>
                <a:ea typeface="Meiryo UI" pitchFamily="50" charset="-128"/>
                <a:cs typeface="Meiryo UI" pitchFamily="50" charset="-128"/>
              </a:rPr>
              <a:t>AV</a:t>
            </a:r>
            <a:r>
              <a:rPr lang="ja-JP" altLang="en-US" sz="1000" b="0" dirty="0">
                <a:solidFill>
                  <a:schemeClr val="tx1">
                    <a:lumMod val="75000"/>
                    <a:lumOff val="25000"/>
                  </a:schemeClr>
                </a:solidFill>
                <a:latin typeface="Meiryo UI" pitchFamily="50" charset="-128"/>
                <a:ea typeface="Meiryo UI" pitchFamily="50" charset="-128"/>
                <a:cs typeface="Meiryo UI" pitchFamily="50" charset="-128"/>
              </a:rPr>
              <a:t> </a:t>
            </a:r>
            <a:r>
              <a:rPr lang="en-US" altLang="ja-JP" sz="1000" b="0" dirty="0" smtClean="0">
                <a:solidFill>
                  <a:schemeClr val="tx1">
                    <a:lumMod val="75000"/>
                    <a:lumOff val="25000"/>
                  </a:schemeClr>
                </a:solidFill>
                <a:latin typeface="Meiryo UI" pitchFamily="50" charset="-128"/>
                <a:ea typeface="Meiryo UI" pitchFamily="50" charset="-128"/>
                <a:cs typeface="Meiryo UI" pitchFamily="50" charset="-128"/>
              </a:rPr>
              <a:t>Support</a:t>
            </a:r>
            <a:r>
              <a:rPr lang="en-US" altLang="ja-JP" sz="1000" b="0" dirty="0">
                <a:solidFill>
                  <a:schemeClr val="tx1">
                    <a:lumMod val="75000"/>
                    <a:lumOff val="25000"/>
                  </a:schemeClr>
                </a:solidFill>
                <a:latin typeface="Meiryo UI" pitchFamily="50" charset="-128"/>
                <a:ea typeface="Meiryo UI" pitchFamily="50" charset="-128"/>
                <a:cs typeface="Meiryo UI" pitchFamily="50" charset="-128"/>
              </a:rPr>
              <a:t>. All rights reserved.</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2"/>
          <p:cNvSpPr>
            <a:spLocks noChangeArrowheads="1"/>
          </p:cNvSpPr>
          <p:nvPr/>
        </p:nvSpPr>
        <p:spPr bwMode="auto">
          <a:xfrm>
            <a:off x="5545138" y="2565400"/>
            <a:ext cx="2627312" cy="863600"/>
          </a:xfrm>
          <a:prstGeom prst="wedgeRoundRectCallout">
            <a:avLst>
              <a:gd name="adj1" fmla="val -11792"/>
              <a:gd name="adj2" fmla="val -48713"/>
              <a:gd name="adj3" fmla="val 16667"/>
            </a:avLst>
          </a:prstGeom>
          <a:noFill/>
          <a:ln w="952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nchorCtr="1"/>
          <a:lstStyle/>
          <a:p>
            <a:pPr algn="ctr">
              <a:spcBef>
                <a:spcPct val="50000"/>
              </a:spcBef>
            </a:pPr>
            <a:r>
              <a:rPr lang="ja-JP" altLang="en-US" sz="1400" b="0">
                <a:solidFill>
                  <a:schemeClr val="tx1"/>
                </a:solidFill>
                <a:latin typeface="HGP創英角ｺﾞｼｯｸUB" pitchFamily="50" charset="-128"/>
                <a:ea typeface="HGP創英角ｺﾞｼｯｸUB" pitchFamily="50" charset="-128"/>
              </a:rPr>
              <a:t>お使いになるメディアを載せて</a:t>
            </a:r>
          </a:p>
          <a:p>
            <a:pPr algn="ctr">
              <a:spcBef>
                <a:spcPct val="50000"/>
              </a:spcBef>
            </a:pPr>
            <a:r>
              <a:rPr lang="en-US" altLang="ja-JP" sz="1200" b="0">
                <a:solidFill>
                  <a:srgbClr val="0000FF"/>
                </a:solidFill>
                <a:latin typeface="HGP創英角ｺﾞｼｯｸUB" pitchFamily="50" charset="-128"/>
                <a:ea typeface="HGP創英角ｺﾞｼｯｸUB" pitchFamily="50" charset="-128"/>
              </a:rPr>
              <a:t>※</a:t>
            </a:r>
            <a:r>
              <a:rPr lang="ja-JP" altLang="en-US" sz="1200" b="0">
                <a:solidFill>
                  <a:srgbClr val="0000FF"/>
                </a:solidFill>
                <a:latin typeface="HGP創英角ｺﾞｼｯｸUB" pitchFamily="50" charset="-128"/>
                <a:ea typeface="HGP創英角ｺﾞｼｯｸUB" pitchFamily="50" charset="-128"/>
              </a:rPr>
              <a:t>ﾌﾞﾙｰﾚｲ</a:t>
            </a:r>
            <a:r>
              <a:rPr lang="ja-JP" altLang="en-US" sz="1200" b="0">
                <a:solidFill>
                  <a:srgbClr val="00FFFF"/>
                </a:solidFill>
                <a:latin typeface="HGP創英角ｺﾞｼｯｸUB" pitchFamily="50" charset="-128"/>
                <a:ea typeface="HGP創英角ｺﾞｼｯｸUB" pitchFamily="50" charset="-128"/>
              </a:rPr>
              <a:t>　　　　　 　　</a:t>
            </a:r>
            <a:r>
              <a:rPr lang="ja-JP" altLang="en-US" sz="1200" b="0">
                <a:solidFill>
                  <a:srgbClr val="0000FF"/>
                </a:solidFill>
                <a:latin typeface="HGP創英角ｺﾞｼｯｸUB" pitchFamily="50" charset="-128"/>
                <a:ea typeface="HGP創英角ｺﾞｼｯｸUB" pitchFamily="50" charset="-128"/>
              </a:rPr>
              <a:t>　</a:t>
            </a:r>
            <a:r>
              <a:rPr lang="en-US" altLang="ja-JP" sz="1200" b="0">
                <a:solidFill>
                  <a:srgbClr val="0000FF"/>
                </a:solidFill>
                <a:latin typeface="HGP創英角ｺﾞｼｯｸUB" pitchFamily="50" charset="-128"/>
                <a:ea typeface="HGP創英角ｺﾞｼｯｸUB" pitchFamily="50" charset="-128"/>
              </a:rPr>
              <a:t>DVD</a:t>
            </a:r>
          </a:p>
          <a:p>
            <a:pPr algn="ctr">
              <a:spcBef>
                <a:spcPct val="50000"/>
              </a:spcBef>
            </a:pPr>
            <a:r>
              <a:rPr lang="ja-JP" altLang="en-US" sz="1400" b="0">
                <a:solidFill>
                  <a:schemeClr val="tx1"/>
                </a:solidFill>
                <a:latin typeface="HGP創英角ｺﾞｼｯｸUB" pitchFamily="50" charset="-128"/>
                <a:ea typeface="HGP創英角ｺﾞｼｯｸUB" pitchFamily="50" charset="-128"/>
              </a:rPr>
              <a:t>トレイを閉じてください</a:t>
            </a:r>
          </a:p>
        </p:txBody>
      </p:sp>
      <p:pic>
        <p:nvPicPr>
          <p:cNvPr id="11267" name="Picture 33" descr="bdp 扉"/>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838" y="3573463"/>
            <a:ext cx="1800225" cy="133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38" descr="bdp 電源"/>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4788" y="3573463"/>
            <a:ext cx="1824037" cy="134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39" descr="bdr 扉開"/>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325" y="1125538"/>
            <a:ext cx="1798638" cy="136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36" descr="bdr 扉"/>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9838" y="1125538"/>
            <a:ext cx="180022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Line 5"/>
          <p:cNvSpPr>
            <a:spLocks noChangeShapeType="1"/>
          </p:cNvSpPr>
          <p:nvPr/>
        </p:nvSpPr>
        <p:spPr bwMode="auto">
          <a:xfrm>
            <a:off x="5724525" y="1844675"/>
            <a:ext cx="287338"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ja-JP" altLang="en-US"/>
          </a:p>
        </p:txBody>
      </p:sp>
      <p:sp>
        <p:nvSpPr>
          <p:cNvPr id="11272" name="Line 23"/>
          <p:cNvSpPr>
            <a:spLocks noChangeShapeType="1"/>
          </p:cNvSpPr>
          <p:nvPr/>
        </p:nvSpPr>
        <p:spPr bwMode="auto">
          <a:xfrm flipV="1">
            <a:off x="3419475" y="1844675"/>
            <a:ext cx="287338"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ja-JP" altLang="en-US"/>
          </a:p>
        </p:txBody>
      </p:sp>
      <p:sp>
        <p:nvSpPr>
          <p:cNvPr id="11273" name="Text Box 24"/>
          <p:cNvSpPr txBox="1">
            <a:spLocks noChangeArrowheads="1"/>
          </p:cNvSpPr>
          <p:nvPr/>
        </p:nvSpPr>
        <p:spPr bwMode="auto">
          <a:xfrm>
            <a:off x="539750" y="2565400"/>
            <a:ext cx="29416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algn="ctr" eaLnBrk="1" hangingPunct="1">
              <a:spcBef>
                <a:spcPct val="50000"/>
              </a:spcBef>
            </a:pPr>
            <a:r>
              <a:rPr lang="ja-JP" altLang="en-US" sz="1400" b="0">
                <a:latin typeface="HGP創英角ｺﾞｼｯｸUB" pitchFamily="50" charset="-128"/>
                <a:ea typeface="HGP創英角ｺﾞｼｯｸUB" pitchFamily="50" charset="-128"/>
              </a:rPr>
              <a:t>注意：</a:t>
            </a:r>
            <a:r>
              <a:rPr lang="ja-JP" altLang="en-US" sz="1400" b="0" u="sng">
                <a:latin typeface="HGP創英角ｺﾞｼｯｸUB" pitchFamily="50" charset="-128"/>
                <a:ea typeface="HGP創英角ｺﾞｼｯｸUB" pitchFamily="50" charset="-128"/>
              </a:rPr>
              <a:t>立上がりに時間が掛かります！</a:t>
            </a:r>
          </a:p>
        </p:txBody>
      </p:sp>
      <p:sp>
        <p:nvSpPr>
          <p:cNvPr id="11274" name="Text Box 30"/>
          <p:cNvSpPr txBox="1">
            <a:spLocks noChangeArrowheads="1"/>
          </p:cNvSpPr>
          <p:nvPr/>
        </p:nvSpPr>
        <p:spPr bwMode="auto">
          <a:xfrm>
            <a:off x="1522413" y="835025"/>
            <a:ext cx="17287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algn="ctr" eaLnBrk="1" hangingPunct="1">
              <a:spcBef>
                <a:spcPct val="50000"/>
              </a:spcBef>
            </a:pPr>
            <a:r>
              <a:rPr lang="ja-JP" altLang="en-US" sz="1200" b="0">
                <a:solidFill>
                  <a:schemeClr val="tx1"/>
                </a:solidFill>
                <a:latin typeface="HGP創英角ｺﾞｼｯｸUB" pitchFamily="50" charset="-128"/>
                <a:ea typeface="HGP創英角ｺﾞｼｯｸUB" pitchFamily="50" charset="-128"/>
              </a:rPr>
              <a:t>電源ボタン</a:t>
            </a:r>
          </a:p>
        </p:txBody>
      </p:sp>
      <p:sp>
        <p:nvSpPr>
          <p:cNvPr id="9228" name="Line 23"/>
          <p:cNvSpPr>
            <a:spLocks noChangeShapeType="1"/>
          </p:cNvSpPr>
          <p:nvPr/>
        </p:nvSpPr>
        <p:spPr bwMode="auto">
          <a:xfrm flipH="1" flipV="1">
            <a:off x="6261100" y="2133600"/>
            <a:ext cx="0" cy="431800"/>
          </a:xfrm>
          <a:prstGeom prst="line">
            <a:avLst/>
          </a:prstGeom>
          <a:noFill/>
          <a:ln w="38100">
            <a:solidFill>
              <a:srgbClr val="FF0000"/>
            </a:solidFill>
            <a:round/>
            <a:headEnd/>
            <a:tailEnd type="triangle" w="med" len="med"/>
          </a:ln>
          <a:effectLst>
            <a:glow rad="38100">
              <a:schemeClr val="bg1"/>
            </a:glow>
          </a:effectLst>
          <a:extLst>
            <a:ext uri="{909E8E84-426E-40DD-AFC4-6F175D3DCCD1}">
              <a14:hiddenFill xmlns:a14="http://schemas.microsoft.com/office/drawing/2010/main">
                <a:noFill/>
              </a14:hiddenFill>
            </a:ext>
          </a:extLst>
        </p:spPr>
        <p:txBody>
          <a:bodyPr>
            <a:spAutoFit/>
          </a:bodyPr>
          <a:lstStyle/>
          <a:p>
            <a:pPr>
              <a:defRPr/>
            </a:pPr>
            <a:endParaRPr lang="ja-JP" altLang="en-US">
              <a:ea typeface="ＭＳ Ｐゴシック" charset="-128"/>
            </a:endParaRPr>
          </a:p>
        </p:txBody>
      </p:sp>
      <p:sp>
        <p:nvSpPr>
          <p:cNvPr id="11278" name="Text Box 30"/>
          <p:cNvSpPr txBox="1">
            <a:spLocks noChangeArrowheads="1"/>
          </p:cNvSpPr>
          <p:nvPr/>
        </p:nvSpPr>
        <p:spPr bwMode="auto">
          <a:xfrm>
            <a:off x="3779838" y="836613"/>
            <a:ext cx="1800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algn="ctr" eaLnBrk="1" hangingPunct="1">
              <a:spcBef>
                <a:spcPct val="50000"/>
              </a:spcBef>
            </a:pPr>
            <a:r>
              <a:rPr lang="ja-JP" altLang="en-US" sz="1200" b="0">
                <a:solidFill>
                  <a:schemeClr val="tx1"/>
                </a:solidFill>
                <a:latin typeface="HGP創英角ｺﾞｼｯｸUB" pitchFamily="50" charset="-128"/>
                <a:ea typeface="HGP創英角ｺﾞｼｯｸUB" pitchFamily="50" charset="-128"/>
              </a:rPr>
              <a:t>トレイ</a:t>
            </a:r>
            <a:r>
              <a:rPr lang="en-US" altLang="ja-JP" sz="1200" b="0">
                <a:solidFill>
                  <a:schemeClr val="tx1"/>
                </a:solidFill>
                <a:latin typeface="HGP創英角ｺﾞｼｯｸUB" pitchFamily="50" charset="-128"/>
                <a:ea typeface="HGP創英角ｺﾞｼｯｸUB" pitchFamily="50" charset="-128"/>
              </a:rPr>
              <a:t>OPEN</a:t>
            </a:r>
            <a:r>
              <a:rPr lang="ja-JP" altLang="en-US" sz="1200" b="0">
                <a:solidFill>
                  <a:schemeClr val="tx1"/>
                </a:solidFill>
                <a:latin typeface="HGP創英角ｺﾞｼｯｸUB" pitchFamily="50" charset="-128"/>
                <a:ea typeface="HGP創英角ｺﾞｼｯｸUB" pitchFamily="50" charset="-128"/>
              </a:rPr>
              <a:t>ボタン</a:t>
            </a:r>
          </a:p>
        </p:txBody>
      </p:sp>
      <p:pic>
        <p:nvPicPr>
          <p:cNvPr id="11279" name="Picture 17" descr="DVDディスク"/>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91363" y="2852738"/>
            <a:ext cx="360362"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0" name="Picture 18" descr="BRディスク"/>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59563" y="2852738"/>
            <a:ext cx="354012"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3" name="Oval 21"/>
          <p:cNvSpPr>
            <a:spLocks noChangeArrowheads="1"/>
          </p:cNvSpPr>
          <p:nvPr/>
        </p:nvSpPr>
        <p:spPr bwMode="auto">
          <a:xfrm>
            <a:off x="4427538" y="1484313"/>
            <a:ext cx="504825" cy="358775"/>
          </a:xfrm>
          <a:prstGeom prst="ellipse">
            <a:avLst/>
          </a:prstGeom>
          <a:noFill/>
          <a:ln w="38100" algn="ctr">
            <a:solidFill>
              <a:srgbClr val="FFFF00"/>
            </a:solidFill>
            <a:round/>
            <a:headEnd/>
            <a:tailEnd/>
          </a:ln>
          <a:effectLst>
            <a:glow rad="38100">
              <a:schemeClr val="bg1"/>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nchor="ctr">
            <a:spAutoFit/>
          </a:bodyPr>
          <a:lstStyle/>
          <a:p>
            <a:pPr>
              <a:spcBef>
                <a:spcPct val="50000"/>
              </a:spcBef>
              <a:defRPr/>
            </a:pPr>
            <a:endParaRPr lang="ja-JP" altLang="en-US">
              <a:ea typeface="HGP創英角ｺﾞｼｯｸUB" pitchFamily="50" charset="-128"/>
            </a:endParaRPr>
          </a:p>
        </p:txBody>
      </p:sp>
      <p:sp>
        <p:nvSpPr>
          <p:cNvPr id="11284" name="Oval 22"/>
          <p:cNvSpPr>
            <a:spLocks noChangeArrowheads="1"/>
          </p:cNvSpPr>
          <p:nvPr/>
        </p:nvSpPr>
        <p:spPr bwMode="auto">
          <a:xfrm>
            <a:off x="1835150" y="3716338"/>
            <a:ext cx="433388" cy="287337"/>
          </a:xfrm>
          <a:prstGeom prst="ellipse">
            <a:avLst/>
          </a:prstGeom>
          <a:noFill/>
          <a:ln w="38100" algn="ctr">
            <a:solidFill>
              <a:srgbClr val="FFFF00"/>
            </a:solidFill>
            <a:round/>
            <a:headEnd/>
            <a:tailEnd/>
          </a:ln>
          <a:effectLst>
            <a:glow rad="38100">
              <a:schemeClr val="bg1"/>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nchor="ctr">
            <a:spAutoFit/>
          </a:bodyPr>
          <a:lstStyle/>
          <a:p>
            <a:pPr>
              <a:spcBef>
                <a:spcPct val="50000"/>
              </a:spcBef>
              <a:defRPr/>
            </a:pPr>
            <a:endParaRPr lang="ja-JP" altLang="en-US">
              <a:ea typeface="HGP創英角ｺﾞｼｯｸUB" pitchFamily="50" charset="-128"/>
            </a:endParaRPr>
          </a:p>
        </p:txBody>
      </p:sp>
      <p:sp>
        <p:nvSpPr>
          <p:cNvPr id="11287" name="Text Box 30"/>
          <p:cNvSpPr txBox="1">
            <a:spLocks noChangeArrowheads="1"/>
          </p:cNvSpPr>
          <p:nvPr/>
        </p:nvSpPr>
        <p:spPr bwMode="auto">
          <a:xfrm>
            <a:off x="5016500" y="5614988"/>
            <a:ext cx="38163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algn="ctr" eaLnBrk="1" hangingPunct="1">
              <a:spcBef>
                <a:spcPct val="50000"/>
              </a:spcBef>
            </a:pPr>
            <a:r>
              <a:rPr lang="ja-JP" altLang="en-US" sz="1200" b="0">
                <a:latin typeface="HGP創英角ｺﾞｼｯｸUB" pitchFamily="50" charset="-128"/>
                <a:ea typeface="HGP創英角ｺﾞｼｯｸUB" pitchFamily="50" charset="-128"/>
              </a:rPr>
              <a:t>「</a:t>
            </a:r>
            <a:r>
              <a:rPr lang="ja-JP" altLang="en-US" sz="1200" b="0">
                <a:solidFill>
                  <a:schemeClr val="tx1"/>
                </a:solidFill>
                <a:latin typeface="HGP創英角ｺﾞｼｯｸUB" pitchFamily="50" charset="-128"/>
                <a:ea typeface="HGP創英角ｺﾞｼｯｸUB" pitchFamily="50" charset="-128"/>
              </a:rPr>
              <a:t>ＢＤ</a:t>
            </a:r>
            <a:r>
              <a:rPr lang="ja-JP" altLang="en-US" sz="1200" b="0">
                <a:latin typeface="HGP創英角ｺﾞｼｯｸUB" pitchFamily="50" charset="-128"/>
                <a:ea typeface="HGP創英角ｺﾞｼｯｸUB" pitchFamily="50" charset="-128"/>
              </a:rPr>
              <a:t>」「</a:t>
            </a:r>
            <a:r>
              <a:rPr lang="ja-JP" altLang="en-US" sz="1200" b="0">
                <a:solidFill>
                  <a:schemeClr val="tx1"/>
                </a:solidFill>
                <a:latin typeface="HGP創英角ｺﾞｼｯｸUB" pitchFamily="50" charset="-128"/>
                <a:ea typeface="HGP創英角ｺﾞｼｯｸUB" pitchFamily="50" charset="-128"/>
              </a:rPr>
              <a:t>ＤＶＤ</a:t>
            </a:r>
            <a:r>
              <a:rPr lang="ja-JP" altLang="en-US" sz="1200" b="0">
                <a:latin typeface="HGP創英角ｺﾞｼｯｸUB" pitchFamily="50" charset="-128"/>
                <a:ea typeface="HGP創英角ｺﾞｼｯｸUB" pitchFamily="50" charset="-128"/>
              </a:rPr>
              <a:t>」を再生する場合このボタンを押してください</a:t>
            </a:r>
          </a:p>
        </p:txBody>
      </p:sp>
      <p:sp>
        <p:nvSpPr>
          <p:cNvPr id="11286" name="Oval 24"/>
          <p:cNvSpPr>
            <a:spLocks noChangeArrowheads="1"/>
          </p:cNvSpPr>
          <p:nvPr/>
        </p:nvSpPr>
        <p:spPr bwMode="auto">
          <a:xfrm>
            <a:off x="4859338" y="3789363"/>
            <a:ext cx="649287" cy="287337"/>
          </a:xfrm>
          <a:prstGeom prst="ellipse">
            <a:avLst/>
          </a:prstGeom>
          <a:noFill/>
          <a:ln w="38100" algn="ctr">
            <a:solidFill>
              <a:srgbClr val="FFFF00"/>
            </a:solidFill>
            <a:round/>
            <a:headEnd/>
            <a:tailEnd/>
          </a:ln>
          <a:effectLst>
            <a:glow rad="38100">
              <a:schemeClr val="bg1"/>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nchor="ctr">
            <a:spAutoFit/>
          </a:bodyPr>
          <a:lstStyle/>
          <a:p>
            <a:pPr>
              <a:spcBef>
                <a:spcPct val="50000"/>
              </a:spcBef>
              <a:defRPr/>
            </a:pPr>
            <a:endParaRPr lang="ja-JP" altLang="en-US">
              <a:ea typeface="HGP創英角ｺﾞｼｯｸUB" pitchFamily="50" charset="-128"/>
            </a:endParaRPr>
          </a:p>
        </p:txBody>
      </p:sp>
      <p:sp>
        <p:nvSpPr>
          <p:cNvPr id="11291" name="Text Box 30"/>
          <p:cNvSpPr txBox="1">
            <a:spLocks noChangeArrowheads="1"/>
          </p:cNvSpPr>
          <p:nvPr/>
        </p:nvSpPr>
        <p:spPr bwMode="auto">
          <a:xfrm>
            <a:off x="144463" y="1690688"/>
            <a:ext cx="1187450" cy="523875"/>
          </a:xfrm>
          <a:prstGeom prst="rect">
            <a:avLst/>
          </a:prstGeom>
          <a:solidFill>
            <a:srgbClr val="00CC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algn="ctr" eaLnBrk="1" hangingPunct="1">
              <a:spcBef>
                <a:spcPct val="50000"/>
              </a:spcBef>
            </a:pPr>
            <a:r>
              <a:rPr lang="ja-JP" altLang="en-US" sz="1400" b="0">
                <a:solidFill>
                  <a:schemeClr val="tx1"/>
                </a:solidFill>
                <a:latin typeface="HGP創英角ｺﾞｼｯｸUB" pitchFamily="50" charset="-128"/>
                <a:ea typeface="HGP創英角ｺﾞｼｯｸUB" pitchFamily="50" charset="-128"/>
              </a:rPr>
              <a:t>ＢＤ／ＶＨＳ</a:t>
            </a:r>
            <a:r>
              <a:rPr lang="en-US" altLang="ja-JP" sz="1400" b="0">
                <a:solidFill>
                  <a:schemeClr val="tx1"/>
                </a:solidFill>
                <a:latin typeface="HGP創英角ｺﾞｼｯｸUB" pitchFamily="50" charset="-128"/>
                <a:ea typeface="HGP創英角ｺﾞｼｯｸUB" pitchFamily="50" charset="-128"/>
              </a:rPr>
              <a:t/>
            </a:r>
            <a:br>
              <a:rPr lang="en-US" altLang="ja-JP" sz="1400" b="0">
                <a:solidFill>
                  <a:schemeClr val="tx1"/>
                </a:solidFill>
                <a:latin typeface="HGP創英角ｺﾞｼｯｸUB" pitchFamily="50" charset="-128"/>
                <a:ea typeface="HGP創英角ｺﾞｼｯｸUB" pitchFamily="50" charset="-128"/>
              </a:rPr>
            </a:br>
            <a:r>
              <a:rPr lang="ja-JP" altLang="en-US" sz="1400" b="0">
                <a:solidFill>
                  <a:schemeClr val="tx1"/>
                </a:solidFill>
                <a:latin typeface="HGP創英角ｺﾞｼｯｸUB" pitchFamily="50" charset="-128"/>
                <a:ea typeface="HGP創英角ｺﾞｼｯｸUB" pitchFamily="50" charset="-128"/>
              </a:rPr>
              <a:t>一体型</a:t>
            </a:r>
            <a:endParaRPr lang="en-US" altLang="ja-JP" sz="1400" b="0">
              <a:solidFill>
                <a:schemeClr val="tx1"/>
              </a:solidFill>
              <a:latin typeface="HGP創英角ｺﾞｼｯｸUB" pitchFamily="50" charset="-128"/>
              <a:ea typeface="HGP創英角ｺﾞｼｯｸUB" pitchFamily="50" charset="-128"/>
            </a:endParaRPr>
          </a:p>
        </p:txBody>
      </p:sp>
      <p:sp>
        <p:nvSpPr>
          <p:cNvPr id="11292" name="Text Box 30"/>
          <p:cNvSpPr txBox="1">
            <a:spLocks noChangeArrowheads="1"/>
          </p:cNvSpPr>
          <p:nvPr/>
        </p:nvSpPr>
        <p:spPr bwMode="auto">
          <a:xfrm>
            <a:off x="5005388" y="5084763"/>
            <a:ext cx="17287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ja-JP" altLang="en-US" sz="1200" b="0">
                <a:solidFill>
                  <a:schemeClr val="tx1"/>
                </a:solidFill>
                <a:latin typeface="HGP創英角ｺﾞｼｯｸUB" pitchFamily="50" charset="-128"/>
                <a:ea typeface="HGP創英角ｺﾞｼｯｸUB" pitchFamily="50" charset="-128"/>
              </a:rPr>
              <a:t>リモコン操作ボタン</a:t>
            </a:r>
          </a:p>
        </p:txBody>
      </p:sp>
      <p:sp>
        <p:nvSpPr>
          <p:cNvPr id="11293" name="Text Box 30"/>
          <p:cNvSpPr txBox="1">
            <a:spLocks noChangeArrowheads="1"/>
          </p:cNvSpPr>
          <p:nvPr/>
        </p:nvSpPr>
        <p:spPr bwMode="auto">
          <a:xfrm>
            <a:off x="144463" y="163513"/>
            <a:ext cx="6443662" cy="457200"/>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ja-JP" altLang="en-US" sz="2400" b="0">
                <a:solidFill>
                  <a:schemeClr val="tx1"/>
                </a:solidFill>
              </a:rPr>
              <a:t>　</a:t>
            </a:r>
            <a:r>
              <a:rPr lang="ja-JP" altLang="en-US" b="0">
                <a:solidFill>
                  <a:schemeClr val="tx1"/>
                </a:solidFill>
                <a:ea typeface="HGP創英角ｺﾞｼｯｸUB" pitchFamily="50" charset="-128"/>
              </a:rPr>
              <a:t>ブルーレイディスクプレイヤーの説明　～Ｐａｎａｓｏｎｉｃ～</a:t>
            </a:r>
            <a:endParaRPr lang="ja-JP" altLang="en-US" sz="2400">
              <a:solidFill>
                <a:schemeClr val="tx1"/>
              </a:solidFill>
            </a:endParaRPr>
          </a:p>
        </p:txBody>
      </p:sp>
      <p:pic>
        <p:nvPicPr>
          <p:cNvPr id="11294" name="Picture 34" descr="bdp 扉開"/>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56325" y="3573463"/>
            <a:ext cx="1800225" cy="131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5" name="Picture 35" descr="bdr 電源"/>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74788" y="1125538"/>
            <a:ext cx="1800225" cy="136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6" name="Picture 37" descr="bdp ﾘﾓｺﾝ"/>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76600" y="5156200"/>
            <a:ext cx="1709738" cy="144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20"/>
          <p:cNvSpPr>
            <a:spLocks noChangeArrowheads="1"/>
          </p:cNvSpPr>
          <p:nvPr/>
        </p:nvSpPr>
        <p:spPr bwMode="auto">
          <a:xfrm>
            <a:off x="1763713" y="1773238"/>
            <a:ext cx="360362" cy="358775"/>
          </a:xfrm>
          <a:prstGeom prst="ellipse">
            <a:avLst/>
          </a:prstGeom>
          <a:noFill/>
          <a:ln w="38100" algn="ctr">
            <a:solidFill>
              <a:srgbClr val="FFFF00"/>
            </a:solidFill>
            <a:round/>
            <a:headEnd/>
            <a:tailEnd/>
          </a:ln>
          <a:effectLst>
            <a:glow rad="38100">
              <a:schemeClr val="bg1"/>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nchor="ctr">
            <a:spAutoFit/>
          </a:bodyPr>
          <a:lstStyle/>
          <a:p>
            <a:pPr>
              <a:spcBef>
                <a:spcPct val="50000"/>
              </a:spcBef>
              <a:defRPr/>
            </a:pPr>
            <a:endParaRPr lang="ja-JP" altLang="en-US">
              <a:ea typeface="HGP創英角ｺﾞｼｯｸUB" pitchFamily="50" charset="-128"/>
            </a:endParaRPr>
          </a:p>
        </p:txBody>
      </p:sp>
      <p:sp>
        <p:nvSpPr>
          <p:cNvPr id="11300" name="Line 23"/>
          <p:cNvSpPr>
            <a:spLocks noChangeShapeType="1"/>
          </p:cNvSpPr>
          <p:nvPr/>
        </p:nvSpPr>
        <p:spPr bwMode="auto">
          <a:xfrm flipV="1">
            <a:off x="3419475" y="4292600"/>
            <a:ext cx="287338"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ja-JP" altLang="en-US"/>
          </a:p>
        </p:txBody>
      </p:sp>
      <p:sp>
        <p:nvSpPr>
          <p:cNvPr id="11301" name="Line 23"/>
          <p:cNvSpPr>
            <a:spLocks noChangeShapeType="1"/>
          </p:cNvSpPr>
          <p:nvPr/>
        </p:nvSpPr>
        <p:spPr bwMode="auto">
          <a:xfrm flipV="1">
            <a:off x="5724525" y="4292600"/>
            <a:ext cx="287338"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ja-JP" altLang="en-US"/>
          </a:p>
        </p:txBody>
      </p:sp>
      <p:sp>
        <p:nvSpPr>
          <p:cNvPr id="9246" name="Line 5"/>
          <p:cNvSpPr>
            <a:spLocks noChangeShapeType="1"/>
          </p:cNvSpPr>
          <p:nvPr/>
        </p:nvSpPr>
        <p:spPr bwMode="auto">
          <a:xfrm flipH="1">
            <a:off x="6261100" y="3429000"/>
            <a:ext cx="0" cy="647700"/>
          </a:xfrm>
          <a:prstGeom prst="line">
            <a:avLst/>
          </a:prstGeom>
          <a:noFill/>
          <a:ln w="38100">
            <a:solidFill>
              <a:srgbClr val="FF0000"/>
            </a:solidFill>
            <a:round/>
            <a:headEnd/>
            <a:tailEnd type="triangle" w="med" len="med"/>
          </a:ln>
          <a:effectLst>
            <a:glow rad="38100">
              <a:schemeClr val="bg1"/>
            </a:glow>
          </a:effectLst>
          <a:extLst>
            <a:ext uri="{909E8E84-426E-40DD-AFC4-6F175D3DCCD1}">
              <a14:hiddenFill xmlns:a14="http://schemas.microsoft.com/office/drawing/2010/main">
                <a:noFill/>
              </a14:hiddenFill>
            </a:ext>
          </a:extLst>
        </p:spPr>
        <p:txBody>
          <a:bodyPr>
            <a:spAutoFit/>
          </a:bodyPr>
          <a:lstStyle/>
          <a:p>
            <a:pPr>
              <a:defRPr/>
            </a:pPr>
            <a:endParaRPr lang="ja-JP" altLang="en-US">
              <a:ea typeface="ＭＳ Ｐゴシック" charset="-128"/>
            </a:endParaRPr>
          </a:p>
        </p:txBody>
      </p:sp>
      <p:sp>
        <p:nvSpPr>
          <p:cNvPr id="9247" name="Oval 42"/>
          <p:cNvSpPr>
            <a:spLocks noChangeArrowheads="1"/>
          </p:cNvSpPr>
          <p:nvPr/>
        </p:nvSpPr>
        <p:spPr bwMode="auto">
          <a:xfrm>
            <a:off x="3925888" y="5919788"/>
            <a:ext cx="433387" cy="561975"/>
          </a:xfrm>
          <a:prstGeom prst="ellipse">
            <a:avLst/>
          </a:prstGeom>
          <a:noFill/>
          <a:ln w="38100" algn="ctr">
            <a:solidFill>
              <a:srgbClr val="FF00FF"/>
            </a:solidFill>
            <a:round/>
            <a:headEnd/>
            <a:tailEnd/>
          </a:ln>
          <a:effectLst>
            <a:glow rad="38100">
              <a:schemeClr val="bg1"/>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nchor="ctr">
            <a:spAutoFit/>
          </a:bodyPr>
          <a:lstStyle/>
          <a:p>
            <a:pPr>
              <a:spcBef>
                <a:spcPct val="50000"/>
              </a:spcBef>
              <a:defRPr/>
            </a:pPr>
            <a:endParaRPr lang="ja-JP" altLang="en-US">
              <a:ea typeface="HGP創英角ｺﾞｼｯｸUB" pitchFamily="50" charset="-128"/>
            </a:endParaRPr>
          </a:p>
        </p:txBody>
      </p:sp>
      <p:sp>
        <p:nvSpPr>
          <p:cNvPr id="9248" name="Line 23"/>
          <p:cNvSpPr>
            <a:spLocks noChangeShapeType="1"/>
          </p:cNvSpPr>
          <p:nvPr/>
        </p:nvSpPr>
        <p:spPr bwMode="auto">
          <a:xfrm flipH="1">
            <a:off x="4284663" y="5661025"/>
            <a:ext cx="792162" cy="358775"/>
          </a:xfrm>
          <a:prstGeom prst="line">
            <a:avLst/>
          </a:prstGeom>
          <a:noFill/>
          <a:ln w="38100">
            <a:solidFill>
              <a:srgbClr val="FF0000"/>
            </a:solidFill>
            <a:round/>
            <a:headEnd/>
            <a:tailEnd type="triangle" w="med" len="med"/>
          </a:ln>
          <a:effectLst>
            <a:glow rad="38100">
              <a:schemeClr val="bg1"/>
            </a:glow>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txBody>
          <a:bodyPr>
            <a:spAutoFit/>
          </a:bodyPr>
          <a:lstStyle/>
          <a:p>
            <a:pPr>
              <a:defRPr/>
            </a:pPr>
            <a:endParaRPr lang="ja-JP" altLang="en-US">
              <a:ea typeface="ＭＳ Ｐゴシック" charset="-128"/>
            </a:endParaRPr>
          </a:p>
        </p:txBody>
      </p:sp>
      <p:sp>
        <p:nvSpPr>
          <p:cNvPr id="11311" name="Text Box 30"/>
          <p:cNvSpPr txBox="1">
            <a:spLocks noChangeArrowheads="1"/>
          </p:cNvSpPr>
          <p:nvPr/>
        </p:nvSpPr>
        <p:spPr bwMode="auto">
          <a:xfrm>
            <a:off x="5076825" y="5889625"/>
            <a:ext cx="38163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ja-JP" altLang="en-US" sz="1200" b="0">
                <a:latin typeface="HGP創英角ｺﾞｼｯｸUB" pitchFamily="50" charset="-128"/>
                <a:ea typeface="HGP創英角ｺﾞｼｯｸUB" pitchFamily="50" charset="-128"/>
              </a:rPr>
              <a:t>「</a:t>
            </a:r>
            <a:r>
              <a:rPr lang="ja-JP" altLang="en-US" sz="1200" b="0">
                <a:solidFill>
                  <a:schemeClr val="tx1"/>
                </a:solidFill>
                <a:latin typeface="HGP創英角ｺﾞｼｯｸUB" pitchFamily="50" charset="-128"/>
                <a:ea typeface="HGP創英角ｺﾞｼｯｸUB" pitchFamily="50" charset="-128"/>
              </a:rPr>
              <a:t>ＶＨＳ</a:t>
            </a:r>
            <a:r>
              <a:rPr lang="ja-JP" altLang="en-US" sz="1200" b="0">
                <a:latin typeface="HGP創英角ｺﾞｼｯｸUB" pitchFamily="50" charset="-128"/>
                <a:ea typeface="HGP創英角ｺﾞｼｯｸUB" pitchFamily="50" charset="-128"/>
              </a:rPr>
              <a:t>」を再生する場合このＳＤボタンを押してください</a:t>
            </a:r>
          </a:p>
        </p:txBody>
      </p:sp>
      <p:sp>
        <p:nvSpPr>
          <p:cNvPr id="9250" name="Line 23"/>
          <p:cNvSpPr>
            <a:spLocks noChangeShapeType="1"/>
          </p:cNvSpPr>
          <p:nvPr/>
        </p:nvSpPr>
        <p:spPr bwMode="auto">
          <a:xfrm flipH="1">
            <a:off x="4645025" y="6019800"/>
            <a:ext cx="431800" cy="144463"/>
          </a:xfrm>
          <a:prstGeom prst="line">
            <a:avLst/>
          </a:prstGeom>
          <a:noFill/>
          <a:ln w="38100">
            <a:solidFill>
              <a:srgbClr val="FF0000"/>
            </a:solidFill>
            <a:round/>
            <a:headEnd/>
            <a:tailEnd type="triangle" w="med" len="med"/>
          </a:ln>
          <a:effectLst>
            <a:glow rad="38100">
              <a:schemeClr val="bg1"/>
            </a:glow>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txBody>
          <a:bodyPr>
            <a:spAutoFit/>
          </a:bodyPr>
          <a:lstStyle/>
          <a:p>
            <a:pPr>
              <a:defRPr/>
            </a:pPr>
            <a:endParaRPr lang="ja-JP" altLang="en-US">
              <a:ea typeface="ＭＳ Ｐゴシック" charset="-128"/>
            </a:endParaRPr>
          </a:p>
        </p:txBody>
      </p:sp>
      <p:sp>
        <p:nvSpPr>
          <p:cNvPr id="11315" name="Text Box 30"/>
          <p:cNvSpPr txBox="1">
            <a:spLocks noChangeArrowheads="1"/>
          </p:cNvSpPr>
          <p:nvPr/>
        </p:nvSpPr>
        <p:spPr bwMode="auto">
          <a:xfrm>
            <a:off x="144463" y="4138613"/>
            <a:ext cx="1187450" cy="307975"/>
          </a:xfrm>
          <a:prstGeom prst="rect">
            <a:avLst/>
          </a:prstGeom>
          <a:solidFill>
            <a:srgbClr val="00CC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algn="ctr" eaLnBrk="1" hangingPunct="1">
              <a:spcBef>
                <a:spcPct val="50000"/>
              </a:spcBef>
            </a:pPr>
            <a:r>
              <a:rPr lang="ja-JP" altLang="en-US" sz="1400" b="0">
                <a:solidFill>
                  <a:schemeClr val="tx1"/>
                </a:solidFill>
                <a:latin typeface="HGP創英角ｺﾞｼｯｸUB" pitchFamily="50" charset="-128"/>
                <a:ea typeface="HGP創英角ｺﾞｼｯｸUB" pitchFamily="50" charset="-128"/>
              </a:rPr>
              <a:t>ＢＤ単体型</a:t>
            </a:r>
          </a:p>
        </p:txBody>
      </p:sp>
      <p:pic>
        <p:nvPicPr>
          <p:cNvPr id="11316" name="Picture 2" descr="C:\Users\sonoyama\Desktop\DSC01765_BD.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56425" y="188913"/>
            <a:ext cx="189706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17" name="Text Box 30"/>
          <p:cNvSpPr txBox="1">
            <a:spLocks noChangeArrowheads="1"/>
          </p:cNvSpPr>
          <p:nvPr/>
        </p:nvSpPr>
        <p:spPr bwMode="auto">
          <a:xfrm>
            <a:off x="1511300" y="3290888"/>
            <a:ext cx="17287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algn="ctr" eaLnBrk="1" hangingPunct="1">
              <a:spcBef>
                <a:spcPct val="50000"/>
              </a:spcBef>
            </a:pPr>
            <a:r>
              <a:rPr lang="ja-JP" altLang="en-US" sz="1200" b="0">
                <a:solidFill>
                  <a:schemeClr val="tx1"/>
                </a:solidFill>
                <a:latin typeface="HGP創英角ｺﾞｼｯｸUB" pitchFamily="50" charset="-128"/>
                <a:ea typeface="HGP創英角ｺﾞｼｯｸUB" pitchFamily="50" charset="-128"/>
              </a:rPr>
              <a:t>電源ボタン</a:t>
            </a:r>
          </a:p>
        </p:txBody>
      </p:sp>
      <p:sp>
        <p:nvSpPr>
          <p:cNvPr id="11318" name="Text Box 30"/>
          <p:cNvSpPr txBox="1">
            <a:spLocks noChangeArrowheads="1"/>
          </p:cNvSpPr>
          <p:nvPr/>
        </p:nvSpPr>
        <p:spPr bwMode="auto">
          <a:xfrm>
            <a:off x="3779838" y="3281363"/>
            <a:ext cx="1800225"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algn="ctr" eaLnBrk="1" hangingPunct="1">
              <a:spcBef>
                <a:spcPct val="50000"/>
              </a:spcBef>
            </a:pPr>
            <a:r>
              <a:rPr lang="ja-JP" altLang="en-US" sz="1200" b="0">
                <a:solidFill>
                  <a:schemeClr val="tx1"/>
                </a:solidFill>
                <a:latin typeface="HGP創英角ｺﾞｼｯｸUB" pitchFamily="50" charset="-128"/>
                <a:ea typeface="HGP創英角ｺﾞｼｯｸUB" pitchFamily="50" charset="-128"/>
              </a:rPr>
              <a:t>トレイ</a:t>
            </a:r>
            <a:r>
              <a:rPr lang="en-US" altLang="ja-JP" sz="1200" b="0">
                <a:solidFill>
                  <a:schemeClr val="tx1"/>
                </a:solidFill>
                <a:latin typeface="HGP創英角ｺﾞｼｯｸUB" pitchFamily="50" charset="-128"/>
                <a:ea typeface="HGP創英角ｺﾞｼｯｸUB" pitchFamily="50" charset="-128"/>
              </a:rPr>
              <a:t>OPEN</a:t>
            </a:r>
            <a:r>
              <a:rPr lang="ja-JP" altLang="en-US" sz="1200" b="0">
                <a:solidFill>
                  <a:schemeClr val="tx1"/>
                </a:solidFill>
                <a:latin typeface="HGP創英角ｺﾞｼｯｸUB" pitchFamily="50" charset="-128"/>
                <a:ea typeface="HGP創英角ｺﾞｼｯｸUB" pitchFamily="50" charset="-128"/>
              </a:rPr>
              <a:t>ボタン</a:t>
            </a:r>
          </a:p>
        </p:txBody>
      </p:sp>
      <p:sp>
        <p:nvSpPr>
          <p:cNvPr id="11319" name="Text Box 24"/>
          <p:cNvSpPr txBox="1">
            <a:spLocks noChangeArrowheads="1"/>
          </p:cNvSpPr>
          <p:nvPr/>
        </p:nvSpPr>
        <p:spPr bwMode="auto">
          <a:xfrm>
            <a:off x="971550" y="5589588"/>
            <a:ext cx="2159000" cy="492125"/>
          </a:xfrm>
          <a:prstGeom prst="rect">
            <a:avLst/>
          </a:prstGeom>
          <a:solidFill>
            <a:srgbClr val="FFFF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algn="ctr" eaLnBrk="1" hangingPunct="1">
              <a:spcBef>
                <a:spcPct val="50000"/>
              </a:spcBef>
            </a:pPr>
            <a:r>
              <a:rPr lang="ja-JP" altLang="en-US" sz="1300" u="sng">
                <a:latin typeface="HG創英角ｺﾞｼｯｸUB" pitchFamily="49" charset="-128"/>
                <a:ea typeface="HG創英角ｺﾞｼｯｸUB" pitchFamily="49" charset="-128"/>
              </a:rPr>
              <a:t>ブルーレイの基本操作は</a:t>
            </a:r>
            <a:br>
              <a:rPr lang="ja-JP" altLang="en-US" sz="1300" u="sng">
                <a:latin typeface="HG創英角ｺﾞｼｯｸUB" pitchFamily="49" charset="-128"/>
                <a:ea typeface="HG創英角ｺﾞｼｯｸUB" pitchFamily="49" charset="-128"/>
              </a:rPr>
            </a:br>
            <a:r>
              <a:rPr lang="ja-JP" altLang="en-US" sz="1300" u="sng">
                <a:latin typeface="HG創英角ｺﾞｼｯｸUB" pitchFamily="49" charset="-128"/>
                <a:ea typeface="HG創英角ｺﾞｼｯｸUB" pitchFamily="49" charset="-128"/>
              </a:rPr>
              <a:t>リモコンで行います</a:t>
            </a:r>
          </a:p>
        </p:txBody>
      </p:sp>
      <p:pic>
        <p:nvPicPr>
          <p:cNvPr id="11320" name="Picture 40" descr="DMR-BR670_hello_2_DSC01770"/>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92500" y="2636838"/>
            <a:ext cx="1728788"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21" name="Text Box 24"/>
          <p:cNvSpPr txBox="1">
            <a:spLocks noChangeArrowheads="1"/>
          </p:cNvSpPr>
          <p:nvPr/>
        </p:nvSpPr>
        <p:spPr bwMode="auto">
          <a:xfrm>
            <a:off x="468313" y="2852738"/>
            <a:ext cx="29416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algn="r" eaLnBrk="1" hangingPunct="1">
              <a:spcBef>
                <a:spcPct val="50000"/>
              </a:spcBef>
            </a:pPr>
            <a:r>
              <a:rPr lang="ja-JP" altLang="en-US" sz="1200" b="0">
                <a:solidFill>
                  <a:schemeClr val="tx1"/>
                </a:solidFill>
                <a:latin typeface="HGP創英角ｺﾞｼｯｸUB" pitchFamily="50" charset="-128"/>
                <a:ea typeface="HGP創英角ｺﾞｼｯｸUB" pitchFamily="50" charset="-128"/>
              </a:rPr>
              <a:t>「ＨＥＬＬＯ」と表示され起動が始まります→</a:t>
            </a:r>
            <a:endParaRPr lang="ja-JP" altLang="en-US" sz="1200" b="0" u="sng">
              <a:solidFill>
                <a:schemeClr val="tx1"/>
              </a:solidFill>
              <a:latin typeface="HGP創英角ｺﾞｼｯｸUB" pitchFamily="50" charset="-128"/>
              <a:ea typeface="HGP創英角ｺﾞｼｯｸUB" pitchFamily="50" charset="-128"/>
            </a:endParaRPr>
          </a:p>
        </p:txBody>
      </p:sp>
      <p:sp>
        <p:nvSpPr>
          <p:cNvPr id="11322" name="Text Box 30"/>
          <p:cNvSpPr txBox="1">
            <a:spLocks noChangeArrowheads="1"/>
          </p:cNvSpPr>
          <p:nvPr/>
        </p:nvSpPr>
        <p:spPr bwMode="auto">
          <a:xfrm>
            <a:off x="5256213" y="5300663"/>
            <a:ext cx="29876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eaLnBrk="1" hangingPunct="1">
              <a:spcBef>
                <a:spcPct val="50000"/>
              </a:spcBef>
            </a:pPr>
            <a:r>
              <a:rPr lang="ja-JP" altLang="en-US" sz="1200" b="0">
                <a:solidFill>
                  <a:schemeClr val="tx1"/>
                </a:solidFill>
                <a:latin typeface="HGP創英角ｺﾞｼｯｸUB" pitchFamily="50" charset="-128"/>
                <a:ea typeface="HGP創英角ｺﾞｼｯｸUB" pitchFamily="50" charset="-128"/>
              </a:rPr>
              <a:t>お使いのメディアによって切り換えを行います</a:t>
            </a:r>
          </a:p>
        </p:txBody>
      </p:sp>
      <p:sp>
        <p:nvSpPr>
          <p:cNvPr id="11323" name="Rectangle 6"/>
          <p:cNvSpPr txBox="1">
            <a:spLocks noChangeArrowheads="1"/>
          </p:cNvSpPr>
          <p:nvPr/>
        </p:nvSpPr>
        <p:spPr bwMode="auto">
          <a:xfrm>
            <a:off x="0" y="6381750"/>
            <a:ext cx="5397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b="1">
                <a:solidFill>
                  <a:srgbClr val="FF0000"/>
                </a:solidFill>
                <a:latin typeface="Arial" charset="0"/>
                <a:ea typeface="ＭＳ Ｐゴシック" pitchFamily="50" charset="-128"/>
              </a:defRPr>
            </a:lvl1pPr>
            <a:lvl2pPr marL="742950" indent="-285750" eaLnBrk="0" hangingPunct="0">
              <a:defRPr kumimoji="1" sz="2000" b="1">
                <a:solidFill>
                  <a:srgbClr val="FF0000"/>
                </a:solidFill>
                <a:latin typeface="Arial" charset="0"/>
                <a:ea typeface="ＭＳ Ｐゴシック" pitchFamily="50" charset="-128"/>
              </a:defRPr>
            </a:lvl2pPr>
            <a:lvl3pPr marL="1143000" indent="-228600" eaLnBrk="0" hangingPunct="0">
              <a:defRPr kumimoji="1" sz="2000" b="1">
                <a:solidFill>
                  <a:srgbClr val="FF0000"/>
                </a:solidFill>
                <a:latin typeface="Arial" charset="0"/>
                <a:ea typeface="ＭＳ Ｐゴシック" pitchFamily="50" charset="-128"/>
              </a:defRPr>
            </a:lvl3pPr>
            <a:lvl4pPr marL="1600200" indent="-228600" eaLnBrk="0" hangingPunct="0">
              <a:defRPr kumimoji="1" sz="2000" b="1">
                <a:solidFill>
                  <a:srgbClr val="FF0000"/>
                </a:solidFill>
                <a:latin typeface="Arial" charset="0"/>
                <a:ea typeface="ＭＳ Ｐゴシック" pitchFamily="50" charset="-128"/>
              </a:defRPr>
            </a:lvl4pPr>
            <a:lvl5pPr marL="2057400" indent="-228600" eaLnBrk="0" hangingPunct="0">
              <a:defRPr kumimoji="1" sz="2000" b="1">
                <a:solidFill>
                  <a:srgbClr val="FF0000"/>
                </a:solidFill>
                <a:latin typeface="Arial"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charset="0"/>
                <a:ea typeface="ＭＳ Ｐゴシック" pitchFamily="50" charset="-128"/>
              </a:defRPr>
            </a:lvl9pPr>
          </a:lstStyle>
          <a:p>
            <a:pPr algn="r" eaLnBrk="1" hangingPunct="1"/>
            <a:fld id="{F2AE9561-E8D0-41EB-94CD-45FB20F971C4}" type="slidenum">
              <a:rPr lang="en-US" altLang="ja-JP" sz="1400" b="0">
                <a:solidFill>
                  <a:schemeClr val="tx1"/>
                </a:solidFill>
                <a:latin typeface="Meiryo UI" pitchFamily="50" charset="-128"/>
                <a:ea typeface="Meiryo UI" pitchFamily="50" charset="-128"/>
                <a:cs typeface="Meiryo UI" pitchFamily="50" charset="-128"/>
              </a:rPr>
              <a:pPr algn="r" eaLnBrk="1" hangingPunct="1"/>
              <a:t>9</a:t>
            </a:fld>
            <a:endParaRPr lang="en-US" altLang="ja-JP" sz="1400" b="0">
              <a:solidFill>
                <a:schemeClr val="tx1"/>
              </a:solidFill>
              <a:latin typeface="Meiryo UI" pitchFamily="50" charset="-128"/>
              <a:ea typeface="Meiryo UI" pitchFamily="50" charset="-128"/>
              <a:cs typeface="Meiryo UI" pitchFamily="50" charset="-128"/>
            </a:endParaRPr>
          </a:p>
        </p:txBody>
      </p:sp>
      <p:sp>
        <p:nvSpPr>
          <p:cNvPr id="45" name="Text Box 5"/>
          <p:cNvSpPr txBox="1">
            <a:spLocks noChangeArrowheads="1"/>
          </p:cNvSpPr>
          <p:nvPr/>
        </p:nvSpPr>
        <p:spPr bwMode="auto">
          <a:xfrm>
            <a:off x="5083175" y="6424613"/>
            <a:ext cx="4060825" cy="244475"/>
          </a:xfrm>
          <a:prstGeom prst="rect">
            <a:avLst/>
          </a:prstGeom>
          <a:noFill/>
          <a:ln w="0">
            <a:noFill/>
            <a:miter lim="800000"/>
            <a:headEnd/>
            <a:tailEnd/>
          </a:ln>
          <a:effectLst/>
        </p:spPr>
        <p:txBody>
          <a:bodyPr>
            <a:spAutoFit/>
          </a:bodyPr>
          <a:lstStyle>
            <a:lvl1pPr eaLnBrk="0" hangingPunct="0">
              <a:defRPr kumimoji="1" sz="2000" b="1">
                <a:solidFill>
                  <a:srgbClr val="FF0000"/>
                </a:solidFill>
                <a:latin typeface="Arial" charset="0"/>
                <a:ea typeface="HGP創英角ｺﾞｼｯｸUB" pitchFamily="50" charset="-128"/>
              </a:defRPr>
            </a:lvl1pPr>
            <a:lvl2pPr marL="742950" indent="-285750" eaLnBrk="0" hangingPunct="0">
              <a:defRPr kumimoji="1" sz="2000" b="1">
                <a:solidFill>
                  <a:srgbClr val="FF0000"/>
                </a:solidFill>
                <a:latin typeface="Arial" charset="0"/>
                <a:ea typeface="HGP創英角ｺﾞｼｯｸUB" pitchFamily="50" charset="-128"/>
              </a:defRPr>
            </a:lvl2pPr>
            <a:lvl3pPr marL="1143000" indent="-228600" eaLnBrk="0" hangingPunct="0">
              <a:defRPr kumimoji="1" sz="2000" b="1">
                <a:solidFill>
                  <a:srgbClr val="FF0000"/>
                </a:solidFill>
                <a:latin typeface="Arial" charset="0"/>
                <a:ea typeface="HGP創英角ｺﾞｼｯｸUB" pitchFamily="50" charset="-128"/>
              </a:defRPr>
            </a:lvl3pPr>
            <a:lvl4pPr marL="1600200" indent="-228600" eaLnBrk="0" hangingPunct="0">
              <a:defRPr kumimoji="1" sz="2000" b="1">
                <a:solidFill>
                  <a:srgbClr val="FF0000"/>
                </a:solidFill>
                <a:latin typeface="Arial" charset="0"/>
                <a:ea typeface="HGP創英角ｺﾞｼｯｸUB" pitchFamily="50" charset="-128"/>
              </a:defRPr>
            </a:lvl4pPr>
            <a:lvl5pPr marL="2057400" indent="-228600" eaLnBrk="0" hangingPunct="0">
              <a:defRPr kumimoji="1" sz="2000" b="1">
                <a:solidFill>
                  <a:srgbClr val="FF0000"/>
                </a:solidFill>
                <a:latin typeface="Arial" charset="0"/>
                <a:ea typeface="HGP創英角ｺﾞｼｯｸUB" pitchFamily="50" charset="-128"/>
              </a:defRPr>
            </a:lvl5pPr>
            <a:lvl6pPr marL="25146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6pPr>
            <a:lvl7pPr marL="29718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7pPr>
            <a:lvl8pPr marL="34290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8pPr>
            <a:lvl9pPr marL="3886200" indent="-228600" eaLnBrk="0" fontAlgn="base" hangingPunct="0">
              <a:spcBef>
                <a:spcPct val="50000"/>
              </a:spcBef>
              <a:spcAft>
                <a:spcPct val="0"/>
              </a:spcAft>
              <a:defRPr kumimoji="1" sz="2000" b="1">
                <a:solidFill>
                  <a:srgbClr val="FF0000"/>
                </a:solidFill>
                <a:latin typeface="Arial" charset="0"/>
                <a:ea typeface="HGP創英角ｺﾞｼｯｸUB" pitchFamily="50" charset="-128"/>
              </a:defRPr>
            </a:lvl9pPr>
          </a:lstStyle>
          <a:p>
            <a:pPr algn="ctr" eaLnBrk="1" hangingPunct="1">
              <a:defRPr/>
            </a:pPr>
            <a:r>
              <a:rPr lang="en-US" altLang="ja-JP" sz="1000" b="0" dirty="0">
                <a:solidFill>
                  <a:schemeClr val="tx1">
                    <a:lumMod val="75000"/>
                    <a:lumOff val="25000"/>
                  </a:schemeClr>
                </a:solidFill>
                <a:latin typeface="Meiryo UI" pitchFamily="50" charset="-128"/>
                <a:ea typeface="Meiryo UI" pitchFamily="50" charset="-128"/>
                <a:cs typeface="Meiryo UI" pitchFamily="50" charset="-128"/>
              </a:rPr>
              <a:t>Copyright (C) </a:t>
            </a:r>
            <a:r>
              <a:rPr lang="en-US" altLang="ja-JP" sz="1000" b="0" dirty="0" smtClean="0">
                <a:solidFill>
                  <a:schemeClr val="tx1">
                    <a:lumMod val="75000"/>
                    <a:lumOff val="25000"/>
                  </a:schemeClr>
                </a:solidFill>
                <a:latin typeface="Meiryo UI" pitchFamily="50" charset="-128"/>
                <a:ea typeface="Meiryo UI" pitchFamily="50" charset="-128"/>
                <a:cs typeface="Meiryo UI" pitchFamily="50" charset="-128"/>
              </a:rPr>
              <a:t>2013, </a:t>
            </a:r>
            <a:r>
              <a:rPr lang="en-US" altLang="ja-JP" sz="1000" b="0" dirty="0">
                <a:solidFill>
                  <a:schemeClr val="tx1">
                    <a:lumMod val="75000"/>
                    <a:lumOff val="25000"/>
                  </a:schemeClr>
                </a:solidFill>
                <a:latin typeface="Meiryo UI" pitchFamily="50" charset="-128"/>
                <a:ea typeface="Meiryo UI" pitchFamily="50" charset="-128"/>
                <a:cs typeface="Meiryo UI" pitchFamily="50" charset="-128"/>
              </a:rPr>
              <a:t>WPO </a:t>
            </a:r>
            <a:r>
              <a:rPr lang="en-US" altLang="ja-JP" sz="1000" b="0" dirty="0" smtClean="0">
                <a:solidFill>
                  <a:schemeClr val="tx1">
                    <a:lumMod val="75000"/>
                    <a:lumOff val="25000"/>
                  </a:schemeClr>
                </a:solidFill>
                <a:latin typeface="Meiryo UI" pitchFamily="50" charset="-128"/>
                <a:ea typeface="Meiryo UI" pitchFamily="50" charset="-128"/>
                <a:cs typeface="Meiryo UI" pitchFamily="50" charset="-128"/>
              </a:rPr>
              <a:t>AV</a:t>
            </a:r>
            <a:r>
              <a:rPr lang="ja-JP" altLang="en-US" sz="1000" b="0" dirty="0">
                <a:solidFill>
                  <a:schemeClr val="tx1">
                    <a:lumMod val="75000"/>
                    <a:lumOff val="25000"/>
                  </a:schemeClr>
                </a:solidFill>
                <a:latin typeface="Meiryo UI" pitchFamily="50" charset="-128"/>
                <a:ea typeface="Meiryo UI" pitchFamily="50" charset="-128"/>
                <a:cs typeface="Meiryo UI" pitchFamily="50" charset="-128"/>
              </a:rPr>
              <a:t> </a:t>
            </a:r>
            <a:r>
              <a:rPr lang="en-US" altLang="ja-JP" sz="1000" b="0" dirty="0" smtClean="0">
                <a:solidFill>
                  <a:schemeClr val="tx1">
                    <a:lumMod val="75000"/>
                    <a:lumOff val="25000"/>
                  </a:schemeClr>
                </a:solidFill>
                <a:latin typeface="Meiryo UI" pitchFamily="50" charset="-128"/>
                <a:ea typeface="Meiryo UI" pitchFamily="50" charset="-128"/>
                <a:cs typeface="Meiryo UI" pitchFamily="50" charset="-128"/>
              </a:rPr>
              <a:t>Support</a:t>
            </a:r>
            <a:r>
              <a:rPr lang="en-US" altLang="ja-JP" sz="1000" b="0" dirty="0">
                <a:solidFill>
                  <a:schemeClr val="tx1">
                    <a:lumMod val="75000"/>
                    <a:lumOff val="25000"/>
                  </a:schemeClr>
                </a:solidFill>
                <a:latin typeface="Meiryo UI" pitchFamily="50" charset="-128"/>
                <a:ea typeface="Meiryo UI" pitchFamily="50" charset="-128"/>
                <a:cs typeface="Meiryo UI" pitchFamily="50" charset="-128"/>
              </a:rPr>
              <a:t>. All rights reserved.</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7"/>
</p:tagLst>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1" lang="ja-JP" altLang="en-US" sz="2000" b="1" i="0" u="none" strike="noStrike" cap="none" normalizeH="0" baseline="0" smtClean="0">
            <a:ln>
              <a:noFill/>
            </a:ln>
            <a:solidFill>
              <a:srgbClr val="FF0000"/>
            </a:solidFill>
            <a:effectLst/>
            <a:latin typeface="Arial" charset="0"/>
            <a:ea typeface="HGP創英角ｺﾞｼｯｸUB" pitchFamily="50"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1" lang="ja-JP" altLang="en-US" sz="2000" b="1" i="0" u="none" strike="noStrike" cap="none" normalizeH="0" baseline="0" smtClean="0">
            <a:ln>
              <a:noFill/>
            </a:ln>
            <a:solidFill>
              <a:srgbClr val="FF0000"/>
            </a:solidFill>
            <a:effectLst/>
            <a:latin typeface="Arial" charset="0"/>
            <a:ea typeface="HGP創英角ｺﾞｼｯｸUB"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6510</TotalTime>
  <Words>3173</Words>
  <Application>Microsoft Office PowerPoint</Application>
  <PresentationFormat>画面に合わせる (4:3)</PresentationFormat>
  <Paragraphs>579</Paragraphs>
  <Slides>38</Slides>
  <Notes>0</Notes>
  <HiddenSlides>0</HiddenSlides>
  <MMClips>0</MMClips>
  <ScaleCrop>false</ScaleCrop>
  <HeadingPairs>
    <vt:vector size="4" baseType="variant">
      <vt:variant>
        <vt:lpstr>テーマ</vt:lpstr>
      </vt:variant>
      <vt:variant>
        <vt:i4>1</vt:i4>
      </vt:variant>
      <vt:variant>
        <vt:lpstr>スライド タイトル</vt:lpstr>
      </vt:variant>
      <vt:variant>
        <vt:i4>38</vt:i4>
      </vt:variant>
    </vt:vector>
  </HeadingPairs>
  <TitlesOfParts>
    <vt:vector size="39" baseType="lpstr">
      <vt:lpstr>標準デザイン</vt:lpstr>
      <vt:lpstr>早稲田キャンパス教室AV設備の取扱説明</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操作卓の取扱説明</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ＡＶワゴンの取扱説明</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その他ご利用上の注意事項と お願い</vt:lpstr>
      <vt:lpstr>PowerPoint プレゼンテーション</vt:lpstr>
      <vt:lpstr>PowerPoint プレゼンテーション</vt:lpstr>
      <vt:lpstr>PowerPoint プレゼンテーション</vt:lpstr>
      <vt:lpstr>PowerPoint プレゼンテーション</vt:lpstr>
      <vt:lpstr>早稲田ポータルオフィス（WPO)の受付体制</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学内講習会資料</dc:title>
  <dc:creator>morita</dc:creator>
  <cp:lastModifiedBy>SONOYAMA</cp:lastModifiedBy>
  <cp:revision>190</cp:revision>
  <cp:lastPrinted>2013-04-02T06:59:34Z</cp:lastPrinted>
  <dcterms:created xsi:type="dcterms:W3CDTF">2008-07-10T02:59:44Z</dcterms:created>
  <dcterms:modified xsi:type="dcterms:W3CDTF">2013-04-03T23:18:10Z</dcterms:modified>
</cp:coreProperties>
</file>