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750" r:id="rId3"/>
    <p:sldId id="751" r:id="rId4"/>
    <p:sldId id="676" r:id="rId5"/>
    <p:sldId id="257" r:id="rId6"/>
    <p:sldId id="752" r:id="rId7"/>
    <p:sldId id="753" r:id="rId8"/>
    <p:sldId id="756" r:id="rId9"/>
    <p:sldId id="754" r:id="rId10"/>
    <p:sldId id="755" r:id="rId11"/>
    <p:sldId id="266" r:id="rId12"/>
    <p:sldId id="75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2" d="100"/>
          <a:sy n="82" d="100"/>
        </p:scale>
        <p:origin x="597" y="7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俊介 森" userId="465bf0a8bbd20dc8" providerId="LiveId" clId="{4CA38CD4-7E03-4657-849B-AD39AD2EDFF6}"/>
    <pc:docChg chg="undo custSel addSld modSld">
      <pc:chgData name="俊介 森" userId="465bf0a8bbd20dc8" providerId="LiveId" clId="{4CA38CD4-7E03-4657-849B-AD39AD2EDFF6}" dt="2023-06-14T02:59:33.669" v="974"/>
      <pc:docMkLst>
        <pc:docMk/>
      </pc:docMkLst>
      <pc:sldChg chg="modSp mod">
        <pc:chgData name="俊介 森" userId="465bf0a8bbd20dc8" providerId="LiveId" clId="{4CA38CD4-7E03-4657-849B-AD39AD2EDFF6}" dt="2023-06-14T00:33:34.920" v="8"/>
        <pc:sldMkLst>
          <pc:docMk/>
          <pc:sldMk cId="4070347242" sldId="257"/>
        </pc:sldMkLst>
        <pc:spChg chg="mod">
          <ac:chgData name="俊介 森" userId="465bf0a8bbd20dc8" providerId="LiveId" clId="{4CA38CD4-7E03-4657-849B-AD39AD2EDFF6}" dt="2023-06-14T00:33:34.920" v="8"/>
          <ac:spMkLst>
            <pc:docMk/>
            <pc:sldMk cId="4070347242" sldId="257"/>
            <ac:spMk id="2" creationId="{D4D42121-56DF-9E10-36C2-B5AD331812D3}"/>
          </ac:spMkLst>
        </pc:spChg>
      </pc:sldChg>
      <pc:sldChg chg="modSp mod">
        <pc:chgData name="俊介 森" userId="465bf0a8bbd20dc8" providerId="LiveId" clId="{4CA38CD4-7E03-4657-849B-AD39AD2EDFF6}" dt="2023-06-14T02:59:33.669" v="974"/>
        <pc:sldMkLst>
          <pc:docMk/>
          <pc:sldMk cId="4226711979" sldId="266"/>
        </pc:sldMkLst>
        <pc:spChg chg="mod">
          <ac:chgData name="俊介 森" userId="465bf0a8bbd20dc8" providerId="LiveId" clId="{4CA38CD4-7E03-4657-849B-AD39AD2EDFF6}" dt="2023-06-14T02:59:33.669" v="974"/>
          <ac:spMkLst>
            <pc:docMk/>
            <pc:sldMk cId="4226711979" sldId="266"/>
            <ac:spMk id="2" creationId="{0167E86B-82B2-42B5-BF4D-4C824DE09E17}"/>
          </ac:spMkLst>
        </pc:spChg>
      </pc:sldChg>
      <pc:sldChg chg="modSp mod">
        <pc:chgData name="俊介 森" userId="465bf0a8bbd20dc8" providerId="LiveId" clId="{4CA38CD4-7E03-4657-849B-AD39AD2EDFF6}" dt="2023-06-14T00:53:35.208" v="711"/>
        <pc:sldMkLst>
          <pc:docMk/>
          <pc:sldMk cId="2069979836" sldId="676"/>
        </pc:sldMkLst>
        <pc:spChg chg="mod">
          <ac:chgData name="俊介 森" userId="465bf0a8bbd20dc8" providerId="LiveId" clId="{4CA38CD4-7E03-4657-849B-AD39AD2EDFF6}" dt="2023-06-14T00:53:35.208" v="711"/>
          <ac:spMkLst>
            <pc:docMk/>
            <pc:sldMk cId="2069979836" sldId="676"/>
            <ac:spMk id="4" creationId="{948E243C-E9E4-4739-90EE-77476D21FDDD}"/>
          </ac:spMkLst>
        </pc:spChg>
      </pc:sldChg>
      <pc:sldChg chg="mod modShow">
        <pc:chgData name="俊介 森" userId="465bf0a8bbd20dc8" providerId="LiveId" clId="{4CA38CD4-7E03-4657-849B-AD39AD2EDFF6}" dt="2023-06-14T00:33:13.627" v="0" actId="729"/>
        <pc:sldMkLst>
          <pc:docMk/>
          <pc:sldMk cId="3553114332" sldId="751"/>
        </pc:sldMkLst>
      </pc:sldChg>
      <pc:sldChg chg="modSp mod">
        <pc:chgData name="俊介 森" userId="465bf0a8bbd20dc8" providerId="LiveId" clId="{4CA38CD4-7E03-4657-849B-AD39AD2EDFF6}" dt="2023-06-14T00:37:13.156" v="39" actId="1076"/>
        <pc:sldMkLst>
          <pc:docMk/>
          <pc:sldMk cId="3194089775" sldId="753"/>
        </pc:sldMkLst>
        <pc:graphicFrameChg chg="mod">
          <ac:chgData name="俊介 森" userId="465bf0a8bbd20dc8" providerId="LiveId" clId="{4CA38CD4-7E03-4657-849B-AD39AD2EDFF6}" dt="2023-06-14T00:37:06.595" v="38"/>
          <ac:graphicFrameMkLst>
            <pc:docMk/>
            <pc:sldMk cId="3194089775" sldId="753"/>
            <ac:graphicFrameMk id="2" creationId="{9AC6E852-8B71-4EFC-8DF6-669914BC9534}"/>
          </ac:graphicFrameMkLst>
        </pc:graphicFrameChg>
        <pc:graphicFrameChg chg="mod">
          <ac:chgData name="俊介 森" userId="465bf0a8bbd20dc8" providerId="LiveId" clId="{4CA38CD4-7E03-4657-849B-AD39AD2EDFF6}" dt="2023-06-14T00:37:13.156" v="39" actId="1076"/>
          <ac:graphicFrameMkLst>
            <pc:docMk/>
            <pc:sldMk cId="3194089775" sldId="753"/>
            <ac:graphicFrameMk id="4" creationId="{FDC2B075-04D1-4010-87D8-54E38E89333D}"/>
          </ac:graphicFrameMkLst>
        </pc:graphicFrameChg>
      </pc:sldChg>
      <pc:sldChg chg="addSp modSp mod modAnim">
        <pc:chgData name="俊介 森" userId="465bf0a8bbd20dc8" providerId="LiveId" clId="{4CA38CD4-7E03-4657-849B-AD39AD2EDFF6}" dt="2023-06-14T00:50:27.938" v="492"/>
        <pc:sldMkLst>
          <pc:docMk/>
          <pc:sldMk cId="238978977" sldId="754"/>
        </pc:sldMkLst>
        <pc:spChg chg="mod">
          <ac:chgData name="俊介 森" userId="465bf0a8bbd20dc8" providerId="LiveId" clId="{4CA38CD4-7E03-4657-849B-AD39AD2EDFF6}" dt="2023-06-14T00:44:13.819" v="95"/>
          <ac:spMkLst>
            <pc:docMk/>
            <pc:sldMk cId="238978977" sldId="754"/>
            <ac:spMk id="3" creationId="{89EC0D9C-C759-C9BC-BF04-40A22ECEFA69}"/>
          </ac:spMkLst>
        </pc:spChg>
        <pc:spChg chg="add mod">
          <ac:chgData name="俊介 森" userId="465bf0a8bbd20dc8" providerId="LiveId" clId="{4CA38CD4-7E03-4657-849B-AD39AD2EDFF6}" dt="2023-06-14T00:50:18.565" v="490" actId="1076"/>
          <ac:spMkLst>
            <pc:docMk/>
            <pc:sldMk cId="238978977" sldId="754"/>
            <ac:spMk id="4" creationId="{B605E990-AFBF-EB11-E736-26AD1E79B956}"/>
          </ac:spMkLst>
        </pc:spChg>
      </pc:sldChg>
      <pc:sldChg chg="modSp mod">
        <pc:chgData name="俊介 森" userId="465bf0a8bbd20dc8" providerId="LiveId" clId="{4CA38CD4-7E03-4657-849B-AD39AD2EDFF6}" dt="2023-06-14T01:16:44.981" v="957"/>
        <pc:sldMkLst>
          <pc:docMk/>
          <pc:sldMk cId="2605876961" sldId="755"/>
        </pc:sldMkLst>
        <pc:spChg chg="mod">
          <ac:chgData name="俊介 森" userId="465bf0a8bbd20dc8" providerId="LiveId" clId="{4CA38CD4-7E03-4657-849B-AD39AD2EDFF6}" dt="2023-06-14T01:16:44.981" v="957"/>
          <ac:spMkLst>
            <pc:docMk/>
            <pc:sldMk cId="2605876961" sldId="755"/>
            <ac:spMk id="3" creationId="{D2E7DA15-77F4-8438-30B0-FB157DAFF027}"/>
          </ac:spMkLst>
        </pc:spChg>
      </pc:sldChg>
      <pc:sldChg chg="addSp delSp modSp new mod modAnim">
        <pc:chgData name="俊介 森" userId="465bf0a8bbd20dc8" providerId="LiveId" clId="{4CA38CD4-7E03-4657-849B-AD39AD2EDFF6}" dt="2023-06-14T00:41:55.476" v="62"/>
        <pc:sldMkLst>
          <pc:docMk/>
          <pc:sldMk cId="3866702475" sldId="756"/>
        </pc:sldMkLst>
        <pc:graphicFrameChg chg="add mod">
          <ac:chgData name="俊介 森" userId="465bf0a8bbd20dc8" providerId="LiveId" clId="{4CA38CD4-7E03-4657-849B-AD39AD2EDFF6}" dt="2023-06-14T00:39:35.784" v="46"/>
          <ac:graphicFrameMkLst>
            <pc:docMk/>
            <pc:sldMk cId="3866702475" sldId="756"/>
            <ac:graphicFrameMk id="2" creationId="{F0B91173-7190-4432-825C-3F71990714C2}"/>
          </ac:graphicFrameMkLst>
        </pc:graphicFrameChg>
        <pc:graphicFrameChg chg="add mod">
          <ac:chgData name="俊介 森" userId="465bf0a8bbd20dc8" providerId="LiveId" clId="{4CA38CD4-7E03-4657-849B-AD39AD2EDFF6}" dt="2023-06-14T00:40:19.348" v="55" actId="255"/>
          <ac:graphicFrameMkLst>
            <pc:docMk/>
            <pc:sldMk cId="3866702475" sldId="756"/>
            <ac:graphicFrameMk id="4" creationId="{F0B91173-7190-4432-825C-3F71990714C2}"/>
          </ac:graphicFrameMkLst>
        </pc:graphicFrameChg>
        <pc:graphicFrameChg chg="add mod">
          <ac:chgData name="俊介 森" userId="465bf0a8bbd20dc8" providerId="LiveId" clId="{4CA38CD4-7E03-4657-849B-AD39AD2EDFF6}" dt="2023-06-14T00:41:46.504" v="61" actId="255"/>
          <ac:graphicFrameMkLst>
            <pc:docMk/>
            <pc:sldMk cId="3866702475" sldId="756"/>
            <ac:graphicFrameMk id="5" creationId="{944FBC08-94EF-4F26-B30E-AF201C40E26B}"/>
          </ac:graphicFrameMkLst>
        </pc:graphicFrameChg>
        <pc:picChg chg="del">
          <ac:chgData name="俊介 森" userId="465bf0a8bbd20dc8" providerId="LiveId" clId="{4CA38CD4-7E03-4657-849B-AD39AD2EDFF6}" dt="2023-06-14T00:39:42.611" v="47" actId="478"/>
          <ac:picMkLst>
            <pc:docMk/>
            <pc:sldMk cId="3866702475" sldId="756"/>
            <ac:picMk id="3" creationId="{F5E26E59-81E0-C457-24FB-3A6BB4CDAD2B}"/>
          </ac:picMkLst>
        </pc:picChg>
      </pc:sldChg>
    </pc:docChg>
  </pc:docChgLst>
  <pc:docChgLst>
    <pc:chgData name="森 俊介" userId="465bf0a8bbd20dc8" providerId="LiveId" clId="{783710E7-0A16-4AD0-A57C-3708A4E97A26}"/>
    <pc:docChg chg="addSld modSld">
      <pc:chgData name="森 俊介" userId="465bf0a8bbd20dc8" providerId="LiveId" clId="{783710E7-0A16-4AD0-A57C-3708A4E97A26}" dt="2023-06-16T02:11:18.643" v="264" actId="1076"/>
      <pc:docMkLst>
        <pc:docMk/>
      </pc:docMkLst>
      <pc:sldChg chg="modSp mod">
        <pc:chgData name="森 俊介" userId="465bf0a8bbd20dc8" providerId="LiveId" clId="{783710E7-0A16-4AD0-A57C-3708A4E97A26}" dt="2023-06-16T02:11:18.643" v="264" actId="1076"/>
        <pc:sldMkLst>
          <pc:docMk/>
          <pc:sldMk cId="238978977" sldId="754"/>
        </pc:sldMkLst>
        <pc:spChg chg="mod">
          <ac:chgData name="森 俊介" userId="465bf0a8bbd20dc8" providerId="LiveId" clId="{783710E7-0A16-4AD0-A57C-3708A4E97A26}" dt="2023-06-16T02:11:10.069" v="263"/>
          <ac:spMkLst>
            <pc:docMk/>
            <pc:sldMk cId="238978977" sldId="754"/>
            <ac:spMk id="3" creationId="{89EC0D9C-C759-C9BC-BF04-40A22ECEFA69}"/>
          </ac:spMkLst>
        </pc:spChg>
        <pc:spChg chg="mod">
          <ac:chgData name="森 俊介" userId="465bf0a8bbd20dc8" providerId="LiveId" clId="{783710E7-0A16-4AD0-A57C-3708A4E97A26}" dt="2023-06-16T02:11:18.643" v="264" actId="1076"/>
          <ac:spMkLst>
            <pc:docMk/>
            <pc:sldMk cId="238978977" sldId="754"/>
            <ac:spMk id="4" creationId="{B605E990-AFBF-EB11-E736-26AD1E79B956}"/>
          </ac:spMkLst>
        </pc:spChg>
      </pc:sldChg>
      <pc:sldChg chg="addSp modSp mod">
        <pc:chgData name="森 俊介" userId="465bf0a8bbd20dc8" providerId="LiveId" clId="{783710E7-0A16-4AD0-A57C-3708A4E97A26}" dt="2023-06-16T01:52:31.245" v="248" actId="255"/>
        <pc:sldMkLst>
          <pc:docMk/>
          <pc:sldMk cId="3866702475" sldId="756"/>
        </pc:sldMkLst>
        <pc:spChg chg="add mod">
          <ac:chgData name="森 俊介" userId="465bf0a8bbd20dc8" providerId="LiveId" clId="{783710E7-0A16-4AD0-A57C-3708A4E97A26}" dt="2023-06-16T01:52:31.245" v="248" actId="255"/>
          <ac:spMkLst>
            <pc:docMk/>
            <pc:sldMk cId="3866702475" sldId="756"/>
            <ac:spMk id="2" creationId="{5F7A79B5-52B9-3296-0471-AEB195B10DD6}"/>
          </ac:spMkLst>
        </pc:spChg>
      </pc:sldChg>
      <pc:sldChg chg="addSp modSp new mod">
        <pc:chgData name="森 俊介" userId="465bf0a8bbd20dc8" providerId="LiveId" clId="{783710E7-0A16-4AD0-A57C-3708A4E97A26}" dt="2023-06-16T01:30:06.438" v="189" actId="255"/>
        <pc:sldMkLst>
          <pc:docMk/>
          <pc:sldMk cId="4159013820" sldId="757"/>
        </pc:sldMkLst>
        <pc:spChg chg="add mod">
          <ac:chgData name="森 俊介" userId="465bf0a8bbd20dc8" providerId="LiveId" clId="{783710E7-0A16-4AD0-A57C-3708A4E97A26}" dt="2023-06-16T01:30:06.438" v="189" actId="255"/>
          <ac:spMkLst>
            <pc:docMk/>
            <pc:sldMk cId="4159013820" sldId="757"/>
            <ac:spMk id="2" creationId="{DA18BA22-B1DB-E030-440A-F42C05D98F7F}"/>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oleObject" Target="file:///C:\WIndat_mori\LEC\&#26089;&#31282;&#30000;&#22823;&#23398;_2023\20230427\&#38651;&#21147;&#38656;&#32102;&#23455;&#32318;_2021_2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WIndat_mori\LEC\&#26089;&#31282;&#30000;&#22823;&#23398;_2023\20230427\&#38651;&#21147;&#38656;&#32102;&#23455;&#32318;_2021_22.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WIndat_mori\LEC\&#26089;&#31282;&#30000;&#22823;&#23398;_2023\20230427\&#38651;&#21147;&#38656;&#32102;&#23455;&#32318;_2021_22.xlsx" TargetMode="External"/><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oleObject" Target="file:///C:\WIndat_mori\LEC\&#26089;&#31282;&#30000;&#22823;&#23398;_2023\20230427\&#38651;&#21147;&#38656;&#32102;&#23455;&#32318;_2021_22.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ltLang="ja-JP" dirty="0"/>
              <a:t>2022</a:t>
            </a:r>
            <a:r>
              <a:rPr lang="ja-JP" altLang="en-US" dirty="0"/>
              <a:t>年</a:t>
            </a:r>
            <a:r>
              <a:rPr lang="en-US" altLang="ja-JP" dirty="0"/>
              <a:t>3</a:t>
            </a:r>
            <a:r>
              <a:rPr lang="ja-JP" altLang="en-US" dirty="0"/>
              <a:t>月</a:t>
            </a:r>
            <a:r>
              <a:rPr lang="en-US" altLang="ja-JP" dirty="0"/>
              <a:t>22</a:t>
            </a:r>
            <a:r>
              <a:rPr lang="ja-JP" altLang="en-US" dirty="0"/>
              <a:t>日の東京電力管内の電力供給</a:t>
            </a:r>
            <a:r>
              <a:rPr lang="en-US" altLang="ja-JP" dirty="0"/>
              <a:t>(</a:t>
            </a:r>
            <a:r>
              <a:rPr lang="ja-JP" altLang="en-US" dirty="0"/>
              <a:t>万</a:t>
            </a:r>
            <a:r>
              <a:rPr lang="en-US" altLang="ja-JP" dirty="0"/>
              <a:t>kW)</a:t>
            </a:r>
            <a:endParaRPr lang="ja-JP" altLang="en-US" dirty="0"/>
          </a:p>
        </c:rich>
      </c:tx>
      <c:overlay val="0"/>
    </c:title>
    <c:autoTitleDeleted val="0"/>
    <c:plotArea>
      <c:layout/>
      <c:barChart>
        <c:barDir val="col"/>
        <c:grouping val="stacked"/>
        <c:varyColors val="0"/>
        <c:ser>
          <c:idx val="1"/>
          <c:order val="0"/>
          <c:tx>
            <c:strRef>
              <c:f>Sheet2!$G$2</c:f>
              <c:strCache>
                <c:ptCount val="1"/>
                <c:pt idx="0">
                  <c:v>原子力</c:v>
                </c:pt>
              </c:strCache>
            </c:strRef>
          </c:tx>
          <c:spPr>
            <a:solidFill>
              <a:schemeClr val="accent2"/>
            </a:solidFill>
            <a:ln>
              <a:noFill/>
            </a:ln>
            <a:effectLst/>
          </c:spPr>
          <c:invertIfNegative val="0"/>
          <c:cat>
            <c:numRef>
              <c:f>Sheet2!$F$3:$F$19</c:f>
              <c:numCache>
                <c:formatCode>h:mm</c:formatCode>
                <c:ptCount val="17"/>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numCache>
            </c:numRef>
          </c:cat>
          <c:val>
            <c:numRef>
              <c:f>Sheet2!$G$3:$G$19</c:f>
              <c:numCache>
                <c:formatCode>General</c:formatCode>
                <c:ptCount val="1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numCache>
            </c:numRef>
          </c:val>
          <c:extLst>
            <c:ext xmlns:c16="http://schemas.microsoft.com/office/drawing/2014/chart" uri="{C3380CC4-5D6E-409C-BE32-E72D297353CC}">
              <c16:uniqueId val="{00000000-8B71-4CD0-ADAF-BEA97CC98475}"/>
            </c:ext>
          </c:extLst>
        </c:ser>
        <c:ser>
          <c:idx val="12"/>
          <c:order val="1"/>
          <c:tx>
            <c:strRef>
              <c:f>Sheet2!$H$2</c:f>
              <c:strCache>
                <c:ptCount val="1"/>
                <c:pt idx="0">
                  <c:v>火力</c:v>
                </c:pt>
              </c:strCache>
            </c:strRef>
          </c:tx>
          <c:spPr>
            <a:solidFill>
              <a:schemeClr val="accent3"/>
            </a:solidFill>
            <a:ln>
              <a:noFill/>
            </a:ln>
            <a:effectLst/>
          </c:spPr>
          <c:invertIfNegative val="0"/>
          <c:cat>
            <c:numRef>
              <c:f>Sheet2!$F$3:$F$19</c:f>
              <c:numCache>
                <c:formatCode>h:mm</c:formatCode>
                <c:ptCount val="17"/>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numCache>
            </c:numRef>
          </c:cat>
          <c:val>
            <c:numRef>
              <c:f>Sheet2!$H$3:$H$19</c:f>
              <c:numCache>
                <c:formatCode>General</c:formatCode>
                <c:ptCount val="17"/>
                <c:pt idx="0">
                  <c:v>2807</c:v>
                </c:pt>
                <c:pt idx="1">
                  <c:v>2935</c:v>
                </c:pt>
                <c:pt idx="2">
                  <c:v>3069</c:v>
                </c:pt>
                <c:pt idx="3">
                  <c:v>3117</c:v>
                </c:pt>
                <c:pt idx="4">
                  <c:v>3125</c:v>
                </c:pt>
                <c:pt idx="5">
                  <c:v>3130</c:v>
                </c:pt>
                <c:pt idx="6">
                  <c:v>3139</c:v>
                </c:pt>
                <c:pt idx="7">
                  <c:v>3147</c:v>
                </c:pt>
                <c:pt idx="8">
                  <c:v>3167</c:v>
                </c:pt>
                <c:pt idx="9">
                  <c:v>3165</c:v>
                </c:pt>
                <c:pt idx="10">
                  <c:v>3163</c:v>
                </c:pt>
                <c:pt idx="11">
                  <c:v>3166</c:v>
                </c:pt>
                <c:pt idx="12">
                  <c:v>3169</c:v>
                </c:pt>
                <c:pt idx="13">
                  <c:v>3167</c:v>
                </c:pt>
                <c:pt idx="14">
                  <c:v>3136</c:v>
                </c:pt>
                <c:pt idx="15">
                  <c:v>3023</c:v>
                </c:pt>
                <c:pt idx="16">
                  <c:v>2934</c:v>
                </c:pt>
              </c:numCache>
            </c:numRef>
          </c:val>
          <c:extLst>
            <c:ext xmlns:c16="http://schemas.microsoft.com/office/drawing/2014/chart" uri="{C3380CC4-5D6E-409C-BE32-E72D297353CC}">
              <c16:uniqueId val="{00000001-8B71-4CD0-ADAF-BEA97CC98475}"/>
            </c:ext>
          </c:extLst>
        </c:ser>
        <c:ser>
          <c:idx val="13"/>
          <c:order val="2"/>
          <c:tx>
            <c:strRef>
              <c:f>Sheet2!$I$2</c:f>
              <c:strCache>
                <c:ptCount val="1"/>
                <c:pt idx="0">
                  <c:v>水力</c:v>
                </c:pt>
              </c:strCache>
            </c:strRef>
          </c:tx>
          <c:spPr>
            <a:solidFill>
              <a:schemeClr val="accent4"/>
            </a:solidFill>
            <a:ln>
              <a:noFill/>
            </a:ln>
            <a:effectLst/>
          </c:spPr>
          <c:invertIfNegative val="0"/>
          <c:cat>
            <c:numRef>
              <c:f>Sheet2!$F$3:$F$19</c:f>
              <c:numCache>
                <c:formatCode>h:mm</c:formatCode>
                <c:ptCount val="17"/>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numCache>
            </c:numRef>
          </c:cat>
          <c:val>
            <c:numRef>
              <c:f>Sheet2!$I$3:$I$19</c:f>
              <c:numCache>
                <c:formatCode>General</c:formatCode>
                <c:ptCount val="17"/>
                <c:pt idx="0">
                  <c:v>129</c:v>
                </c:pt>
                <c:pt idx="1">
                  <c:v>140</c:v>
                </c:pt>
                <c:pt idx="2">
                  <c:v>151</c:v>
                </c:pt>
                <c:pt idx="3">
                  <c:v>156</c:v>
                </c:pt>
                <c:pt idx="4">
                  <c:v>162</c:v>
                </c:pt>
                <c:pt idx="5">
                  <c:v>161</c:v>
                </c:pt>
                <c:pt idx="6">
                  <c:v>156</c:v>
                </c:pt>
                <c:pt idx="7">
                  <c:v>160</c:v>
                </c:pt>
                <c:pt idx="8">
                  <c:v>203</c:v>
                </c:pt>
                <c:pt idx="9">
                  <c:v>213</c:v>
                </c:pt>
                <c:pt idx="10">
                  <c:v>228</c:v>
                </c:pt>
                <c:pt idx="11">
                  <c:v>229</c:v>
                </c:pt>
                <c:pt idx="12">
                  <c:v>228</c:v>
                </c:pt>
                <c:pt idx="13">
                  <c:v>218</c:v>
                </c:pt>
                <c:pt idx="14">
                  <c:v>183</c:v>
                </c:pt>
                <c:pt idx="15">
                  <c:v>168</c:v>
                </c:pt>
                <c:pt idx="16">
                  <c:v>162</c:v>
                </c:pt>
              </c:numCache>
            </c:numRef>
          </c:val>
          <c:extLst>
            <c:ext xmlns:c16="http://schemas.microsoft.com/office/drawing/2014/chart" uri="{C3380CC4-5D6E-409C-BE32-E72D297353CC}">
              <c16:uniqueId val="{00000002-8B71-4CD0-ADAF-BEA97CC98475}"/>
            </c:ext>
          </c:extLst>
        </c:ser>
        <c:ser>
          <c:idx val="14"/>
          <c:order val="3"/>
          <c:tx>
            <c:strRef>
              <c:f>Sheet2!$J$2</c:f>
              <c:strCache>
                <c:ptCount val="1"/>
                <c:pt idx="0">
                  <c:v>地熱</c:v>
                </c:pt>
              </c:strCache>
            </c:strRef>
          </c:tx>
          <c:spPr>
            <a:solidFill>
              <a:schemeClr val="accent5"/>
            </a:solidFill>
            <a:ln>
              <a:noFill/>
            </a:ln>
            <a:effectLst/>
          </c:spPr>
          <c:invertIfNegative val="0"/>
          <c:cat>
            <c:numRef>
              <c:f>Sheet2!$F$3:$F$19</c:f>
              <c:numCache>
                <c:formatCode>h:mm</c:formatCode>
                <c:ptCount val="17"/>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numCache>
            </c:numRef>
          </c:cat>
          <c:val>
            <c:numRef>
              <c:f>Sheet2!$J$3:$J$19</c:f>
              <c:numCache>
                <c:formatCode>General</c:formatCode>
                <c:ptCount val="1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numCache>
            </c:numRef>
          </c:val>
          <c:extLst>
            <c:ext xmlns:c16="http://schemas.microsoft.com/office/drawing/2014/chart" uri="{C3380CC4-5D6E-409C-BE32-E72D297353CC}">
              <c16:uniqueId val="{00000003-8B71-4CD0-ADAF-BEA97CC98475}"/>
            </c:ext>
          </c:extLst>
        </c:ser>
        <c:ser>
          <c:idx val="15"/>
          <c:order val="4"/>
          <c:tx>
            <c:strRef>
              <c:f>Sheet2!$K$2</c:f>
              <c:strCache>
                <c:ptCount val="1"/>
                <c:pt idx="0">
                  <c:v>バイオマス</c:v>
                </c:pt>
              </c:strCache>
            </c:strRef>
          </c:tx>
          <c:spPr>
            <a:solidFill>
              <a:schemeClr val="accent6"/>
            </a:solidFill>
            <a:ln>
              <a:noFill/>
            </a:ln>
            <a:effectLst/>
          </c:spPr>
          <c:invertIfNegative val="0"/>
          <c:cat>
            <c:numRef>
              <c:f>Sheet2!$F$3:$F$19</c:f>
              <c:numCache>
                <c:formatCode>h:mm</c:formatCode>
                <c:ptCount val="17"/>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numCache>
            </c:numRef>
          </c:cat>
          <c:val>
            <c:numRef>
              <c:f>Sheet2!$K$3:$K$19</c:f>
              <c:numCache>
                <c:formatCode>General</c:formatCode>
                <c:ptCount val="17"/>
                <c:pt idx="0">
                  <c:v>26</c:v>
                </c:pt>
                <c:pt idx="1">
                  <c:v>26</c:v>
                </c:pt>
                <c:pt idx="2">
                  <c:v>26</c:v>
                </c:pt>
                <c:pt idx="3">
                  <c:v>26</c:v>
                </c:pt>
                <c:pt idx="4">
                  <c:v>26</c:v>
                </c:pt>
                <c:pt idx="5">
                  <c:v>26</c:v>
                </c:pt>
                <c:pt idx="6">
                  <c:v>26</c:v>
                </c:pt>
                <c:pt idx="7">
                  <c:v>26</c:v>
                </c:pt>
                <c:pt idx="8">
                  <c:v>26</c:v>
                </c:pt>
                <c:pt idx="9">
                  <c:v>26</c:v>
                </c:pt>
                <c:pt idx="10">
                  <c:v>26</c:v>
                </c:pt>
                <c:pt idx="11">
                  <c:v>26</c:v>
                </c:pt>
                <c:pt idx="12">
                  <c:v>26</c:v>
                </c:pt>
                <c:pt idx="13">
                  <c:v>26</c:v>
                </c:pt>
                <c:pt idx="14">
                  <c:v>26</c:v>
                </c:pt>
                <c:pt idx="15">
                  <c:v>26</c:v>
                </c:pt>
                <c:pt idx="16">
                  <c:v>26</c:v>
                </c:pt>
              </c:numCache>
            </c:numRef>
          </c:val>
          <c:extLst>
            <c:ext xmlns:c16="http://schemas.microsoft.com/office/drawing/2014/chart" uri="{C3380CC4-5D6E-409C-BE32-E72D297353CC}">
              <c16:uniqueId val="{00000004-8B71-4CD0-ADAF-BEA97CC98475}"/>
            </c:ext>
          </c:extLst>
        </c:ser>
        <c:ser>
          <c:idx val="16"/>
          <c:order val="5"/>
          <c:tx>
            <c:strRef>
              <c:f>Sheet2!$L$2</c:f>
              <c:strCache>
                <c:ptCount val="1"/>
                <c:pt idx="0">
                  <c:v>太陽光発電実績</c:v>
                </c:pt>
              </c:strCache>
            </c:strRef>
          </c:tx>
          <c:spPr>
            <a:solidFill>
              <a:srgbClr val="FFFF00"/>
            </a:solidFill>
            <a:ln>
              <a:noFill/>
            </a:ln>
            <a:effectLst/>
          </c:spPr>
          <c:invertIfNegative val="0"/>
          <c:cat>
            <c:numRef>
              <c:f>Sheet2!$F$3:$F$19</c:f>
              <c:numCache>
                <c:formatCode>h:mm</c:formatCode>
                <c:ptCount val="17"/>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numCache>
            </c:numRef>
          </c:cat>
          <c:val>
            <c:numRef>
              <c:f>Sheet2!$L$3:$L$19</c:f>
              <c:numCache>
                <c:formatCode>General</c:formatCode>
                <c:ptCount val="17"/>
                <c:pt idx="0">
                  <c:v>11</c:v>
                </c:pt>
                <c:pt idx="1">
                  <c:v>34</c:v>
                </c:pt>
                <c:pt idx="2">
                  <c:v>77</c:v>
                </c:pt>
                <c:pt idx="3">
                  <c:v>130</c:v>
                </c:pt>
                <c:pt idx="4">
                  <c:v>164</c:v>
                </c:pt>
                <c:pt idx="5">
                  <c:v>173</c:v>
                </c:pt>
                <c:pt idx="6">
                  <c:v>174</c:v>
                </c:pt>
                <c:pt idx="7">
                  <c:v>160</c:v>
                </c:pt>
                <c:pt idx="8">
                  <c:v>127</c:v>
                </c:pt>
                <c:pt idx="9">
                  <c:v>91</c:v>
                </c:pt>
                <c:pt idx="10">
                  <c:v>42</c:v>
                </c:pt>
                <c:pt idx="11">
                  <c:v>6</c:v>
                </c:pt>
                <c:pt idx="12">
                  <c:v>0</c:v>
                </c:pt>
                <c:pt idx="13">
                  <c:v>0</c:v>
                </c:pt>
                <c:pt idx="14">
                  <c:v>0</c:v>
                </c:pt>
                <c:pt idx="15">
                  <c:v>0</c:v>
                </c:pt>
                <c:pt idx="16">
                  <c:v>0</c:v>
                </c:pt>
              </c:numCache>
            </c:numRef>
          </c:val>
          <c:extLst>
            <c:ext xmlns:c16="http://schemas.microsoft.com/office/drawing/2014/chart" uri="{C3380CC4-5D6E-409C-BE32-E72D297353CC}">
              <c16:uniqueId val="{00000005-8B71-4CD0-ADAF-BEA97CC98475}"/>
            </c:ext>
          </c:extLst>
        </c:ser>
        <c:ser>
          <c:idx val="17"/>
          <c:order val="6"/>
          <c:tx>
            <c:strRef>
              <c:f>Sheet2!$M$2</c:f>
              <c:strCache>
                <c:ptCount val="1"/>
                <c:pt idx="0">
                  <c:v>太陽光出力制御量</c:v>
                </c:pt>
              </c:strCache>
            </c:strRef>
          </c:tx>
          <c:spPr>
            <a:solidFill>
              <a:srgbClr val="FFFF00"/>
            </a:solidFill>
            <a:ln>
              <a:noFill/>
            </a:ln>
            <a:effectLst/>
          </c:spPr>
          <c:invertIfNegative val="0"/>
          <c:cat>
            <c:numRef>
              <c:f>Sheet2!$F$3:$F$19</c:f>
              <c:numCache>
                <c:formatCode>h:mm</c:formatCode>
                <c:ptCount val="17"/>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numCache>
            </c:numRef>
          </c:cat>
          <c:val>
            <c:numRef>
              <c:f>Sheet2!$M$3:$M$19</c:f>
              <c:numCache>
                <c:formatCode>General</c:formatCode>
                <c:ptCount val="1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numCache>
            </c:numRef>
          </c:val>
          <c:extLst>
            <c:ext xmlns:c16="http://schemas.microsoft.com/office/drawing/2014/chart" uri="{C3380CC4-5D6E-409C-BE32-E72D297353CC}">
              <c16:uniqueId val="{00000006-8B71-4CD0-ADAF-BEA97CC98475}"/>
            </c:ext>
          </c:extLst>
        </c:ser>
        <c:ser>
          <c:idx val="18"/>
          <c:order val="7"/>
          <c:tx>
            <c:strRef>
              <c:f>Sheet2!$N$2</c:f>
              <c:strCache>
                <c:ptCount val="1"/>
                <c:pt idx="0">
                  <c:v>風力発電実績</c:v>
                </c:pt>
              </c:strCache>
            </c:strRef>
          </c:tx>
          <c:spPr>
            <a:solidFill>
              <a:schemeClr val="accent3">
                <a:lumMod val="60000"/>
              </a:schemeClr>
            </a:solidFill>
            <a:ln>
              <a:noFill/>
            </a:ln>
            <a:effectLst/>
          </c:spPr>
          <c:invertIfNegative val="0"/>
          <c:cat>
            <c:numRef>
              <c:f>Sheet2!$F$3:$F$19</c:f>
              <c:numCache>
                <c:formatCode>h:mm</c:formatCode>
                <c:ptCount val="17"/>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numCache>
            </c:numRef>
          </c:cat>
          <c:val>
            <c:numRef>
              <c:f>Sheet2!$N$3:$N$19</c:f>
              <c:numCache>
                <c:formatCode>General</c:formatCode>
                <c:ptCount val="17"/>
                <c:pt idx="0">
                  <c:v>3</c:v>
                </c:pt>
                <c:pt idx="1">
                  <c:v>5</c:v>
                </c:pt>
                <c:pt idx="2">
                  <c:v>6</c:v>
                </c:pt>
                <c:pt idx="3">
                  <c:v>7</c:v>
                </c:pt>
                <c:pt idx="4">
                  <c:v>9</c:v>
                </c:pt>
                <c:pt idx="5">
                  <c:v>10</c:v>
                </c:pt>
                <c:pt idx="6">
                  <c:v>11</c:v>
                </c:pt>
                <c:pt idx="7">
                  <c:v>11</c:v>
                </c:pt>
                <c:pt idx="8">
                  <c:v>11</c:v>
                </c:pt>
                <c:pt idx="9">
                  <c:v>13</c:v>
                </c:pt>
                <c:pt idx="10">
                  <c:v>14</c:v>
                </c:pt>
                <c:pt idx="11">
                  <c:v>14</c:v>
                </c:pt>
                <c:pt idx="12">
                  <c:v>18</c:v>
                </c:pt>
                <c:pt idx="13">
                  <c:v>17</c:v>
                </c:pt>
                <c:pt idx="14">
                  <c:v>18</c:v>
                </c:pt>
                <c:pt idx="15">
                  <c:v>17</c:v>
                </c:pt>
                <c:pt idx="16">
                  <c:v>17</c:v>
                </c:pt>
              </c:numCache>
            </c:numRef>
          </c:val>
          <c:extLst>
            <c:ext xmlns:c16="http://schemas.microsoft.com/office/drawing/2014/chart" uri="{C3380CC4-5D6E-409C-BE32-E72D297353CC}">
              <c16:uniqueId val="{00000007-8B71-4CD0-ADAF-BEA97CC98475}"/>
            </c:ext>
          </c:extLst>
        </c:ser>
        <c:ser>
          <c:idx val="19"/>
          <c:order val="8"/>
          <c:tx>
            <c:strRef>
              <c:f>Sheet2!$O$2</c:f>
              <c:strCache>
                <c:ptCount val="1"/>
                <c:pt idx="0">
                  <c:v>風力出力制御量</c:v>
                </c:pt>
              </c:strCache>
            </c:strRef>
          </c:tx>
          <c:spPr>
            <a:solidFill>
              <a:schemeClr val="accent4">
                <a:lumMod val="60000"/>
              </a:schemeClr>
            </a:solidFill>
            <a:ln>
              <a:noFill/>
            </a:ln>
            <a:effectLst/>
          </c:spPr>
          <c:invertIfNegative val="0"/>
          <c:cat>
            <c:numRef>
              <c:f>Sheet2!$F$3:$F$19</c:f>
              <c:numCache>
                <c:formatCode>h:mm</c:formatCode>
                <c:ptCount val="17"/>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numCache>
            </c:numRef>
          </c:cat>
          <c:val>
            <c:numRef>
              <c:f>Sheet2!$O$3:$O$19</c:f>
              <c:numCache>
                <c:formatCode>General</c:formatCode>
                <c:ptCount val="1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numCache>
            </c:numRef>
          </c:val>
          <c:extLst>
            <c:ext xmlns:c16="http://schemas.microsoft.com/office/drawing/2014/chart" uri="{C3380CC4-5D6E-409C-BE32-E72D297353CC}">
              <c16:uniqueId val="{00000008-8B71-4CD0-ADAF-BEA97CC98475}"/>
            </c:ext>
          </c:extLst>
        </c:ser>
        <c:ser>
          <c:idx val="20"/>
          <c:order val="9"/>
          <c:tx>
            <c:strRef>
              <c:f>Sheet2!$P$2</c:f>
              <c:strCache>
                <c:ptCount val="1"/>
                <c:pt idx="0">
                  <c:v>揚水</c:v>
                </c:pt>
              </c:strCache>
            </c:strRef>
          </c:tx>
          <c:spPr>
            <a:solidFill>
              <a:schemeClr val="accent5">
                <a:lumMod val="60000"/>
              </a:schemeClr>
            </a:solidFill>
            <a:ln>
              <a:noFill/>
            </a:ln>
            <a:effectLst/>
          </c:spPr>
          <c:invertIfNegative val="0"/>
          <c:cat>
            <c:numRef>
              <c:f>Sheet2!$F$3:$F$19</c:f>
              <c:numCache>
                <c:formatCode>h:mm</c:formatCode>
                <c:ptCount val="17"/>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numCache>
            </c:numRef>
          </c:cat>
          <c:val>
            <c:numRef>
              <c:f>Sheet2!$P$3:$P$19</c:f>
              <c:numCache>
                <c:formatCode>General</c:formatCode>
                <c:ptCount val="17"/>
                <c:pt idx="0">
                  <c:v>14</c:v>
                </c:pt>
                <c:pt idx="1">
                  <c:v>47</c:v>
                </c:pt>
                <c:pt idx="2">
                  <c:v>269</c:v>
                </c:pt>
                <c:pt idx="3">
                  <c:v>540</c:v>
                </c:pt>
                <c:pt idx="4">
                  <c:v>573</c:v>
                </c:pt>
                <c:pt idx="5">
                  <c:v>592</c:v>
                </c:pt>
                <c:pt idx="6">
                  <c:v>446</c:v>
                </c:pt>
                <c:pt idx="7">
                  <c:v>537</c:v>
                </c:pt>
                <c:pt idx="8">
                  <c:v>465</c:v>
                </c:pt>
                <c:pt idx="9">
                  <c:v>413</c:v>
                </c:pt>
                <c:pt idx="10">
                  <c:v>425</c:v>
                </c:pt>
                <c:pt idx="11">
                  <c:v>470</c:v>
                </c:pt>
                <c:pt idx="12">
                  <c:v>502</c:v>
                </c:pt>
                <c:pt idx="13">
                  <c:v>359</c:v>
                </c:pt>
                <c:pt idx="14">
                  <c:v>220</c:v>
                </c:pt>
                <c:pt idx="15">
                  <c:v>94</c:v>
                </c:pt>
                <c:pt idx="16">
                  <c:v>-47</c:v>
                </c:pt>
              </c:numCache>
            </c:numRef>
          </c:val>
          <c:extLst>
            <c:ext xmlns:c16="http://schemas.microsoft.com/office/drawing/2014/chart" uri="{C3380CC4-5D6E-409C-BE32-E72D297353CC}">
              <c16:uniqueId val="{00000009-8B71-4CD0-ADAF-BEA97CC98475}"/>
            </c:ext>
          </c:extLst>
        </c:ser>
        <c:ser>
          <c:idx val="21"/>
          <c:order val="10"/>
          <c:tx>
            <c:strRef>
              <c:f>Sheet2!$Q$2</c:f>
              <c:strCache>
                <c:ptCount val="1"/>
                <c:pt idx="0">
                  <c:v>連系線</c:v>
                </c:pt>
              </c:strCache>
            </c:strRef>
          </c:tx>
          <c:spPr>
            <a:solidFill>
              <a:srgbClr val="FF0000"/>
            </a:solidFill>
            <a:ln>
              <a:noFill/>
            </a:ln>
            <a:effectLst/>
          </c:spPr>
          <c:invertIfNegative val="0"/>
          <c:cat>
            <c:numRef>
              <c:f>Sheet2!$F$3:$F$19</c:f>
              <c:numCache>
                <c:formatCode>h:mm</c:formatCode>
                <c:ptCount val="17"/>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numCache>
            </c:numRef>
          </c:cat>
          <c:val>
            <c:numRef>
              <c:f>Sheet2!$Q$3:$Q$19</c:f>
              <c:numCache>
                <c:formatCode>General</c:formatCode>
                <c:ptCount val="17"/>
                <c:pt idx="0">
                  <c:v>125</c:v>
                </c:pt>
                <c:pt idx="1">
                  <c:v>329</c:v>
                </c:pt>
                <c:pt idx="2">
                  <c:v>407</c:v>
                </c:pt>
                <c:pt idx="3">
                  <c:v>382</c:v>
                </c:pt>
                <c:pt idx="4">
                  <c:v>402</c:v>
                </c:pt>
                <c:pt idx="5">
                  <c:v>426</c:v>
                </c:pt>
                <c:pt idx="6">
                  <c:v>484</c:v>
                </c:pt>
                <c:pt idx="7">
                  <c:v>493</c:v>
                </c:pt>
                <c:pt idx="8">
                  <c:v>515</c:v>
                </c:pt>
                <c:pt idx="9">
                  <c:v>518</c:v>
                </c:pt>
                <c:pt idx="10">
                  <c:v>479</c:v>
                </c:pt>
                <c:pt idx="11">
                  <c:v>408</c:v>
                </c:pt>
                <c:pt idx="12">
                  <c:v>365</c:v>
                </c:pt>
                <c:pt idx="13">
                  <c:v>367</c:v>
                </c:pt>
                <c:pt idx="14">
                  <c:v>379</c:v>
                </c:pt>
                <c:pt idx="15">
                  <c:v>421</c:v>
                </c:pt>
                <c:pt idx="16">
                  <c:v>446</c:v>
                </c:pt>
              </c:numCache>
            </c:numRef>
          </c:val>
          <c:extLst>
            <c:ext xmlns:c16="http://schemas.microsoft.com/office/drawing/2014/chart" uri="{C3380CC4-5D6E-409C-BE32-E72D297353CC}">
              <c16:uniqueId val="{0000000A-8B71-4CD0-ADAF-BEA97CC98475}"/>
            </c:ext>
          </c:extLst>
        </c:ser>
        <c:dLbls>
          <c:showLegendKey val="0"/>
          <c:showVal val="0"/>
          <c:showCatName val="0"/>
          <c:showSerName val="0"/>
          <c:showPercent val="0"/>
          <c:showBubbleSize val="0"/>
        </c:dLbls>
        <c:gapWidth val="150"/>
        <c:overlap val="100"/>
        <c:axId val="691476944"/>
        <c:axId val="691477360"/>
        <c:extLst/>
      </c:barChart>
      <c:catAx>
        <c:axId val="691476944"/>
        <c:scaling>
          <c:orientation val="minMax"/>
        </c:scaling>
        <c:delete val="0"/>
        <c:axPos val="b"/>
        <c:numFmt formatCode="h:mm"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691477360"/>
        <c:crosses val="autoZero"/>
        <c:auto val="1"/>
        <c:lblAlgn val="ctr"/>
        <c:lblOffset val="100"/>
        <c:noMultiLvlLbl val="0"/>
      </c:catAx>
      <c:valAx>
        <c:axId val="6914773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691476944"/>
        <c:crosses val="autoZero"/>
        <c:crossBetween val="between"/>
      </c:valAx>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solidFill>
      <a:schemeClr val="accent4">
        <a:lumMod val="20000"/>
        <a:lumOff val="80000"/>
      </a:schemeClr>
    </a:solidFill>
  </c:spPr>
  <c:txPr>
    <a:bodyPr/>
    <a:lstStyle/>
    <a:p>
      <a:pPr>
        <a:defRPr sz="14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ltLang="ja-JP" dirty="0"/>
              <a:t>2022</a:t>
            </a:r>
            <a:r>
              <a:rPr lang="ja-JP" altLang="en-US" dirty="0"/>
              <a:t>年</a:t>
            </a:r>
            <a:r>
              <a:rPr lang="en-US" altLang="ja-JP" dirty="0"/>
              <a:t>3</a:t>
            </a:r>
            <a:r>
              <a:rPr lang="ja-JP" altLang="en-US" dirty="0"/>
              <a:t>月</a:t>
            </a:r>
            <a:r>
              <a:rPr lang="en-US" altLang="ja-JP" dirty="0"/>
              <a:t>25</a:t>
            </a:r>
            <a:r>
              <a:rPr lang="ja-JP" altLang="en-US" dirty="0"/>
              <a:t>日の東京電力管内の電力供給</a:t>
            </a:r>
            <a:r>
              <a:rPr lang="en-US" altLang="ja-JP" dirty="0"/>
              <a:t>(</a:t>
            </a:r>
            <a:r>
              <a:rPr lang="ja-JP" altLang="en-US" dirty="0"/>
              <a:t>万</a:t>
            </a:r>
            <a:r>
              <a:rPr lang="en-US" altLang="ja-JP" dirty="0"/>
              <a:t>kW)</a:t>
            </a:r>
            <a:endParaRPr lang="ja-JP" altLang="en-US" dirty="0"/>
          </a:p>
        </c:rich>
      </c:tx>
      <c:overlay val="0"/>
    </c:title>
    <c:autoTitleDeleted val="0"/>
    <c:plotArea>
      <c:layout/>
      <c:barChart>
        <c:barDir val="col"/>
        <c:grouping val="stacked"/>
        <c:varyColors val="0"/>
        <c:ser>
          <c:idx val="1"/>
          <c:order val="0"/>
          <c:tx>
            <c:strRef>
              <c:f>Sheet2!$W$2</c:f>
              <c:strCache>
                <c:ptCount val="1"/>
                <c:pt idx="0">
                  <c:v>原子力</c:v>
                </c:pt>
              </c:strCache>
            </c:strRef>
          </c:tx>
          <c:spPr>
            <a:solidFill>
              <a:schemeClr val="accent2"/>
            </a:solidFill>
            <a:ln>
              <a:noFill/>
            </a:ln>
            <a:effectLst/>
          </c:spPr>
          <c:invertIfNegative val="0"/>
          <c:cat>
            <c:numRef>
              <c:f>Sheet2!$V$3:$V$19</c:f>
              <c:numCache>
                <c:formatCode>h:mm</c:formatCode>
                <c:ptCount val="17"/>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numCache>
            </c:numRef>
          </c:cat>
          <c:val>
            <c:numRef>
              <c:f>Sheet2!$W$3:$W$19</c:f>
              <c:numCache>
                <c:formatCode>General</c:formatCode>
                <c:ptCount val="1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numCache>
            </c:numRef>
          </c:val>
          <c:extLst>
            <c:ext xmlns:c16="http://schemas.microsoft.com/office/drawing/2014/chart" uri="{C3380CC4-5D6E-409C-BE32-E72D297353CC}">
              <c16:uniqueId val="{00000000-7318-479D-B125-EE090F82BB00}"/>
            </c:ext>
          </c:extLst>
        </c:ser>
        <c:ser>
          <c:idx val="12"/>
          <c:order val="1"/>
          <c:tx>
            <c:strRef>
              <c:f>Sheet2!$X$2</c:f>
              <c:strCache>
                <c:ptCount val="1"/>
                <c:pt idx="0">
                  <c:v>火力</c:v>
                </c:pt>
              </c:strCache>
            </c:strRef>
          </c:tx>
          <c:spPr>
            <a:solidFill>
              <a:schemeClr val="accent3"/>
            </a:solidFill>
            <a:ln>
              <a:noFill/>
            </a:ln>
            <a:effectLst/>
          </c:spPr>
          <c:invertIfNegative val="0"/>
          <c:cat>
            <c:numRef>
              <c:f>Sheet2!$V$3:$V$19</c:f>
              <c:numCache>
                <c:formatCode>h:mm</c:formatCode>
                <c:ptCount val="17"/>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numCache>
            </c:numRef>
          </c:cat>
          <c:val>
            <c:numRef>
              <c:f>Sheet2!$X$3:$X$19</c:f>
              <c:numCache>
                <c:formatCode>General</c:formatCode>
                <c:ptCount val="17"/>
                <c:pt idx="0">
                  <c:v>2814</c:v>
                </c:pt>
                <c:pt idx="1">
                  <c:v>2498</c:v>
                </c:pt>
                <c:pt idx="2">
                  <c:v>2341</c:v>
                </c:pt>
                <c:pt idx="3">
                  <c:v>2217</c:v>
                </c:pt>
                <c:pt idx="4">
                  <c:v>2076</c:v>
                </c:pt>
                <c:pt idx="5">
                  <c:v>2071</c:v>
                </c:pt>
                <c:pt idx="6">
                  <c:v>2087</c:v>
                </c:pt>
                <c:pt idx="7">
                  <c:v>2120</c:v>
                </c:pt>
                <c:pt idx="8">
                  <c:v>2123</c:v>
                </c:pt>
                <c:pt idx="9">
                  <c:v>2247</c:v>
                </c:pt>
                <c:pt idx="10">
                  <c:v>2707</c:v>
                </c:pt>
                <c:pt idx="11">
                  <c:v>2890</c:v>
                </c:pt>
                <c:pt idx="12">
                  <c:v>2952</c:v>
                </c:pt>
                <c:pt idx="13">
                  <c:v>2928</c:v>
                </c:pt>
                <c:pt idx="14">
                  <c:v>2901</c:v>
                </c:pt>
                <c:pt idx="15">
                  <c:v>2824</c:v>
                </c:pt>
                <c:pt idx="16">
                  <c:v>2575</c:v>
                </c:pt>
              </c:numCache>
            </c:numRef>
          </c:val>
          <c:extLst>
            <c:ext xmlns:c16="http://schemas.microsoft.com/office/drawing/2014/chart" uri="{C3380CC4-5D6E-409C-BE32-E72D297353CC}">
              <c16:uniqueId val="{00000001-7318-479D-B125-EE090F82BB00}"/>
            </c:ext>
          </c:extLst>
        </c:ser>
        <c:ser>
          <c:idx val="13"/>
          <c:order val="2"/>
          <c:tx>
            <c:strRef>
              <c:f>Sheet2!$Y$2</c:f>
              <c:strCache>
                <c:ptCount val="1"/>
                <c:pt idx="0">
                  <c:v>水力</c:v>
                </c:pt>
              </c:strCache>
            </c:strRef>
          </c:tx>
          <c:spPr>
            <a:solidFill>
              <a:schemeClr val="accent4"/>
            </a:solidFill>
            <a:ln>
              <a:noFill/>
            </a:ln>
            <a:effectLst/>
          </c:spPr>
          <c:invertIfNegative val="0"/>
          <c:cat>
            <c:numRef>
              <c:f>Sheet2!$V$3:$V$19</c:f>
              <c:numCache>
                <c:formatCode>h:mm</c:formatCode>
                <c:ptCount val="17"/>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numCache>
            </c:numRef>
          </c:cat>
          <c:val>
            <c:numRef>
              <c:f>Sheet2!$Y$3:$Y$19</c:f>
              <c:numCache>
                <c:formatCode>General</c:formatCode>
                <c:ptCount val="17"/>
                <c:pt idx="0">
                  <c:v>122</c:v>
                </c:pt>
                <c:pt idx="1">
                  <c:v>124</c:v>
                </c:pt>
                <c:pt idx="2">
                  <c:v>117</c:v>
                </c:pt>
                <c:pt idx="3">
                  <c:v>116</c:v>
                </c:pt>
                <c:pt idx="4">
                  <c:v>113</c:v>
                </c:pt>
                <c:pt idx="5">
                  <c:v>103</c:v>
                </c:pt>
                <c:pt idx="6">
                  <c:v>101</c:v>
                </c:pt>
                <c:pt idx="7">
                  <c:v>108</c:v>
                </c:pt>
                <c:pt idx="8">
                  <c:v>118</c:v>
                </c:pt>
                <c:pt idx="9">
                  <c:v>126</c:v>
                </c:pt>
                <c:pt idx="10">
                  <c:v>146</c:v>
                </c:pt>
                <c:pt idx="11">
                  <c:v>151</c:v>
                </c:pt>
                <c:pt idx="12">
                  <c:v>150</c:v>
                </c:pt>
                <c:pt idx="13">
                  <c:v>147</c:v>
                </c:pt>
                <c:pt idx="14">
                  <c:v>131</c:v>
                </c:pt>
                <c:pt idx="15">
                  <c:v>128</c:v>
                </c:pt>
                <c:pt idx="16">
                  <c:v>119</c:v>
                </c:pt>
              </c:numCache>
            </c:numRef>
          </c:val>
          <c:extLst>
            <c:ext xmlns:c16="http://schemas.microsoft.com/office/drawing/2014/chart" uri="{C3380CC4-5D6E-409C-BE32-E72D297353CC}">
              <c16:uniqueId val="{00000002-7318-479D-B125-EE090F82BB00}"/>
            </c:ext>
          </c:extLst>
        </c:ser>
        <c:ser>
          <c:idx val="14"/>
          <c:order val="3"/>
          <c:tx>
            <c:strRef>
              <c:f>Sheet2!$Z$2</c:f>
              <c:strCache>
                <c:ptCount val="1"/>
                <c:pt idx="0">
                  <c:v>地熱</c:v>
                </c:pt>
              </c:strCache>
            </c:strRef>
          </c:tx>
          <c:spPr>
            <a:solidFill>
              <a:schemeClr val="accent5"/>
            </a:solidFill>
            <a:ln>
              <a:noFill/>
            </a:ln>
            <a:effectLst/>
          </c:spPr>
          <c:invertIfNegative val="0"/>
          <c:cat>
            <c:numRef>
              <c:f>Sheet2!$V$3:$V$19</c:f>
              <c:numCache>
                <c:formatCode>h:mm</c:formatCode>
                <c:ptCount val="17"/>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numCache>
            </c:numRef>
          </c:cat>
          <c:val>
            <c:numRef>
              <c:f>Sheet2!$Z$3:$Z$19</c:f>
              <c:numCache>
                <c:formatCode>General</c:formatCode>
                <c:ptCount val="1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numCache>
            </c:numRef>
          </c:val>
          <c:extLst>
            <c:ext xmlns:c16="http://schemas.microsoft.com/office/drawing/2014/chart" uri="{C3380CC4-5D6E-409C-BE32-E72D297353CC}">
              <c16:uniqueId val="{00000003-7318-479D-B125-EE090F82BB00}"/>
            </c:ext>
          </c:extLst>
        </c:ser>
        <c:ser>
          <c:idx val="15"/>
          <c:order val="4"/>
          <c:tx>
            <c:strRef>
              <c:f>Sheet2!$AA$2</c:f>
              <c:strCache>
                <c:ptCount val="1"/>
                <c:pt idx="0">
                  <c:v>バイオマス</c:v>
                </c:pt>
              </c:strCache>
            </c:strRef>
          </c:tx>
          <c:spPr>
            <a:solidFill>
              <a:schemeClr val="accent6"/>
            </a:solidFill>
            <a:ln>
              <a:noFill/>
            </a:ln>
            <a:effectLst/>
          </c:spPr>
          <c:invertIfNegative val="0"/>
          <c:cat>
            <c:numRef>
              <c:f>Sheet2!$V$3:$V$19</c:f>
              <c:numCache>
                <c:formatCode>h:mm</c:formatCode>
                <c:ptCount val="17"/>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numCache>
            </c:numRef>
          </c:cat>
          <c:val>
            <c:numRef>
              <c:f>Sheet2!$AA$3:$AA$19</c:f>
              <c:numCache>
                <c:formatCode>General</c:formatCode>
                <c:ptCount val="17"/>
                <c:pt idx="0">
                  <c:v>32</c:v>
                </c:pt>
                <c:pt idx="1">
                  <c:v>32</c:v>
                </c:pt>
                <c:pt idx="2">
                  <c:v>32</c:v>
                </c:pt>
                <c:pt idx="3">
                  <c:v>31</c:v>
                </c:pt>
                <c:pt idx="4">
                  <c:v>31</c:v>
                </c:pt>
                <c:pt idx="5">
                  <c:v>32</c:v>
                </c:pt>
                <c:pt idx="6">
                  <c:v>32</c:v>
                </c:pt>
                <c:pt idx="7">
                  <c:v>32</c:v>
                </c:pt>
                <c:pt idx="8">
                  <c:v>32</c:v>
                </c:pt>
                <c:pt idx="9">
                  <c:v>32</c:v>
                </c:pt>
                <c:pt idx="10">
                  <c:v>32</c:v>
                </c:pt>
                <c:pt idx="11">
                  <c:v>32</c:v>
                </c:pt>
                <c:pt idx="12">
                  <c:v>32</c:v>
                </c:pt>
                <c:pt idx="13">
                  <c:v>32</c:v>
                </c:pt>
                <c:pt idx="14">
                  <c:v>32</c:v>
                </c:pt>
                <c:pt idx="15">
                  <c:v>32</c:v>
                </c:pt>
                <c:pt idx="16">
                  <c:v>32</c:v>
                </c:pt>
              </c:numCache>
            </c:numRef>
          </c:val>
          <c:extLst>
            <c:ext xmlns:c16="http://schemas.microsoft.com/office/drawing/2014/chart" uri="{C3380CC4-5D6E-409C-BE32-E72D297353CC}">
              <c16:uniqueId val="{00000004-7318-479D-B125-EE090F82BB00}"/>
            </c:ext>
          </c:extLst>
        </c:ser>
        <c:ser>
          <c:idx val="16"/>
          <c:order val="5"/>
          <c:tx>
            <c:strRef>
              <c:f>Sheet2!$AB$2</c:f>
              <c:strCache>
                <c:ptCount val="1"/>
                <c:pt idx="0">
                  <c:v>太陽光発電実績</c:v>
                </c:pt>
              </c:strCache>
            </c:strRef>
          </c:tx>
          <c:spPr>
            <a:solidFill>
              <a:srgbClr val="FFFF00"/>
            </a:solidFill>
            <a:ln>
              <a:noFill/>
            </a:ln>
            <a:effectLst/>
          </c:spPr>
          <c:invertIfNegative val="0"/>
          <c:cat>
            <c:numRef>
              <c:f>Sheet2!$V$3:$V$19</c:f>
              <c:numCache>
                <c:formatCode>h:mm</c:formatCode>
                <c:ptCount val="17"/>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numCache>
            </c:numRef>
          </c:cat>
          <c:val>
            <c:numRef>
              <c:f>Sheet2!$AB$3:$AB$19</c:f>
              <c:numCache>
                <c:formatCode>General</c:formatCode>
                <c:ptCount val="17"/>
                <c:pt idx="0">
                  <c:v>89</c:v>
                </c:pt>
                <c:pt idx="1">
                  <c:v>400</c:v>
                </c:pt>
                <c:pt idx="2">
                  <c:v>801</c:v>
                </c:pt>
                <c:pt idx="3">
                  <c:v>1121</c:v>
                </c:pt>
                <c:pt idx="4">
                  <c:v>1330</c:v>
                </c:pt>
                <c:pt idx="5">
                  <c:v>1431</c:v>
                </c:pt>
                <c:pt idx="6">
                  <c:v>1415</c:v>
                </c:pt>
                <c:pt idx="7">
                  <c:v>1290</c:v>
                </c:pt>
                <c:pt idx="8">
                  <c:v>1050</c:v>
                </c:pt>
                <c:pt idx="9">
                  <c:v>710</c:v>
                </c:pt>
                <c:pt idx="10">
                  <c:v>314</c:v>
                </c:pt>
                <c:pt idx="11">
                  <c:v>48</c:v>
                </c:pt>
                <c:pt idx="12">
                  <c:v>0</c:v>
                </c:pt>
                <c:pt idx="13">
                  <c:v>0</c:v>
                </c:pt>
                <c:pt idx="14">
                  <c:v>0</c:v>
                </c:pt>
                <c:pt idx="15">
                  <c:v>0</c:v>
                </c:pt>
                <c:pt idx="16">
                  <c:v>0</c:v>
                </c:pt>
              </c:numCache>
            </c:numRef>
          </c:val>
          <c:extLst>
            <c:ext xmlns:c16="http://schemas.microsoft.com/office/drawing/2014/chart" uri="{C3380CC4-5D6E-409C-BE32-E72D297353CC}">
              <c16:uniqueId val="{00000005-7318-479D-B125-EE090F82BB00}"/>
            </c:ext>
          </c:extLst>
        </c:ser>
        <c:ser>
          <c:idx val="17"/>
          <c:order val="6"/>
          <c:tx>
            <c:strRef>
              <c:f>Sheet2!$AC$2</c:f>
              <c:strCache>
                <c:ptCount val="1"/>
                <c:pt idx="0">
                  <c:v>太陽光出力制御量</c:v>
                </c:pt>
              </c:strCache>
            </c:strRef>
          </c:tx>
          <c:spPr>
            <a:solidFill>
              <a:srgbClr val="FFFF00"/>
            </a:solidFill>
            <a:ln>
              <a:noFill/>
            </a:ln>
            <a:effectLst/>
          </c:spPr>
          <c:invertIfNegative val="0"/>
          <c:cat>
            <c:numRef>
              <c:f>Sheet2!$V$3:$V$19</c:f>
              <c:numCache>
                <c:formatCode>h:mm</c:formatCode>
                <c:ptCount val="17"/>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numCache>
            </c:numRef>
          </c:cat>
          <c:val>
            <c:numRef>
              <c:f>Sheet2!$AC$3:$AC$19</c:f>
              <c:numCache>
                <c:formatCode>General</c:formatCode>
                <c:ptCount val="1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numCache>
            </c:numRef>
          </c:val>
          <c:extLst>
            <c:ext xmlns:c16="http://schemas.microsoft.com/office/drawing/2014/chart" uri="{C3380CC4-5D6E-409C-BE32-E72D297353CC}">
              <c16:uniqueId val="{00000006-7318-479D-B125-EE090F82BB00}"/>
            </c:ext>
          </c:extLst>
        </c:ser>
        <c:ser>
          <c:idx val="18"/>
          <c:order val="7"/>
          <c:tx>
            <c:strRef>
              <c:f>Sheet2!$AD$2</c:f>
              <c:strCache>
                <c:ptCount val="1"/>
                <c:pt idx="0">
                  <c:v>風力発電実績</c:v>
                </c:pt>
              </c:strCache>
            </c:strRef>
          </c:tx>
          <c:spPr>
            <a:solidFill>
              <a:schemeClr val="accent3">
                <a:lumMod val="60000"/>
              </a:schemeClr>
            </a:solidFill>
            <a:ln>
              <a:noFill/>
            </a:ln>
            <a:effectLst/>
          </c:spPr>
          <c:invertIfNegative val="0"/>
          <c:cat>
            <c:numRef>
              <c:f>Sheet2!$V$3:$V$19</c:f>
              <c:numCache>
                <c:formatCode>h:mm</c:formatCode>
                <c:ptCount val="17"/>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numCache>
            </c:numRef>
          </c:cat>
          <c:val>
            <c:numRef>
              <c:f>Sheet2!$AD$3:$AD$19</c:f>
              <c:numCache>
                <c:formatCode>General</c:formatCode>
                <c:ptCount val="17"/>
                <c:pt idx="0">
                  <c:v>7</c:v>
                </c:pt>
                <c:pt idx="1">
                  <c:v>6</c:v>
                </c:pt>
                <c:pt idx="2">
                  <c:v>7</c:v>
                </c:pt>
                <c:pt idx="3">
                  <c:v>6</c:v>
                </c:pt>
                <c:pt idx="4">
                  <c:v>5</c:v>
                </c:pt>
                <c:pt idx="5">
                  <c:v>4</c:v>
                </c:pt>
                <c:pt idx="6">
                  <c:v>3</c:v>
                </c:pt>
                <c:pt idx="7">
                  <c:v>2</c:v>
                </c:pt>
                <c:pt idx="8">
                  <c:v>3</c:v>
                </c:pt>
                <c:pt idx="9">
                  <c:v>3</c:v>
                </c:pt>
                <c:pt idx="10">
                  <c:v>5</c:v>
                </c:pt>
                <c:pt idx="11">
                  <c:v>7</c:v>
                </c:pt>
                <c:pt idx="12">
                  <c:v>10</c:v>
                </c:pt>
                <c:pt idx="13">
                  <c:v>12</c:v>
                </c:pt>
                <c:pt idx="14">
                  <c:v>14</c:v>
                </c:pt>
                <c:pt idx="15">
                  <c:v>15</c:v>
                </c:pt>
                <c:pt idx="16">
                  <c:v>16</c:v>
                </c:pt>
              </c:numCache>
            </c:numRef>
          </c:val>
          <c:extLst>
            <c:ext xmlns:c16="http://schemas.microsoft.com/office/drawing/2014/chart" uri="{C3380CC4-5D6E-409C-BE32-E72D297353CC}">
              <c16:uniqueId val="{00000007-7318-479D-B125-EE090F82BB00}"/>
            </c:ext>
          </c:extLst>
        </c:ser>
        <c:ser>
          <c:idx val="19"/>
          <c:order val="8"/>
          <c:tx>
            <c:strRef>
              <c:f>Sheet2!$AE$2</c:f>
              <c:strCache>
                <c:ptCount val="1"/>
                <c:pt idx="0">
                  <c:v>風力出力制御量</c:v>
                </c:pt>
              </c:strCache>
            </c:strRef>
          </c:tx>
          <c:spPr>
            <a:solidFill>
              <a:schemeClr val="accent4">
                <a:lumMod val="60000"/>
              </a:schemeClr>
            </a:solidFill>
            <a:ln>
              <a:noFill/>
            </a:ln>
            <a:effectLst/>
          </c:spPr>
          <c:invertIfNegative val="0"/>
          <c:cat>
            <c:numRef>
              <c:f>Sheet2!$V$3:$V$19</c:f>
              <c:numCache>
                <c:formatCode>h:mm</c:formatCode>
                <c:ptCount val="17"/>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numCache>
            </c:numRef>
          </c:cat>
          <c:val>
            <c:numRef>
              <c:f>Sheet2!$AE$3:$AE$19</c:f>
              <c:numCache>
                <c:formatCode>General</c:formatCode>
                <c:ptCount val="1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numCache>
            </c:numRef>
          </c:val>
          <c:extLst>
            <c:ext xmlns:c16="http://schemas.microsoft.com/office/drawing/2014/chart" uri="{C3380CC4-5D6E-409C-BE32-E72D297353CC}">
              <c16:uniqueId val="{00000008-7318-479D-B125-EE090F82BB00}"/>
            </c:ext>
          </c:extLst>
        </c:ser>
        <c:ser>
          <c:idx val="20"/>
          <c:order val="9"/>
          <c:tx>
            <c:strRef>
              <c:f>Sheet2!$AF$2</c:f>
              <c:strCache>
                <c:ptCount val="1"/>
                <c:pt idx="0">
                  <c:v>揚水</c:v>
                </c:pt>
              </c:strCache>
            </c:strRef>
          </c:tx>
          <c:spPr>
            <a:solidFill>
              <a:schemeClr val="accent5">
                <a:lumMod val="60000"/>
              </a:schemeClr>
            </a:solidFill>
            <a:ln>
              <a:noFill/>
            </a:ln>
            <a:effectLst/>
          </c:spPr>
          <c:invertIfNegative val="0"/>
          <c:cat>
            <c:numRef>
              <c:f>Sheet2!$V$3:$V$19</c:f>
              <c:numCache>
                <c:formatCode>h:mm</c:formatCode>
                <c:ptCount val="17"/>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numCache>
            </c:numRef>
          </c:cat>
          <c:val>
            <c:numRef>
              <c:f>Sheet2!$AF$3:$AF$19</c:f>
              <c:numCache>
                <c:formatCode>General</c:formatCode>
                <c:ptCount val="17"/>
                <c:pt idx="0">
                  <c:v>71</c:v>
                </c:pt>
                <c:pt idx="1">
                  <c:v>6</c:v>
                </c:pt>
                <c:pt idx="2">
                  <c:v>0</c:v>
                </c:pt>
                <c:pt idx="3">
                  <c:v>-76</c:v>
                </c:pt>
                <c:pt idx="4">
                  <c:v>-200</c:v>
                </c:pt>
                <c:pt idx="5">
                  <c:v>-312</c:v>
                </c:pt>
                <c:pt idx="6">
                  <c:v>-466</c:v>
                </c:pt>
                <c:pt idx="7">
                  <c:v>-358</c:v>
                </c:pt>
                <c:pt idx="8">
                  <c:v>-166</c:v>
                </c:pt>
                <c:pt idx="9">
                  <c:v>0</c:v>
                </c:pt>
                <c:pt idx="10">
                  <c:v>40</c:v>
                </c:pt>
                <c:pt idx="11">
                  <c:v>266</c:v>
                </c:pt>
                <c:pt idx="12">
                  <c:v>285</c:v>
                </c:pt>
                <c:pt idx="13">
                  <c:v>315</c:v>
                </c:pt>
                <c:pt idx="14">
                  <c:v>175</c:v>
                </c:pt>
                <c:pt idx="15">
                  <c:v>100</c:v>
                </c:pt>
                <c:pt idx="16">
                  <c:v>3</c:v>
                </c:pt>
              </c:numCache>
            </c:numRef>
          </c:val>
          <c:extLst>
            <c:ext xmlns:c16="http://schemas.microsoft.com/office/drawing/2014/chart" uri="{C3380CC4-5D6E-409C-BE32-E72D297353CC}">
              <c16:uniqueId val="{00000009-7318-479D-B125-EE090F82BB00}"/>
            </c:ext>
          </c:extLst>
        </c:ser>
        <c:ser>
          <c:idx val="21"/>
          <c:order val="10"/>
          <c:tx>
            <c:strRef>
              <c:f>Sheet2!$AG$2</c:f>
              <c:strCache>
                <c:ptCount val="1"/>
                <c:pt idx="0">
                  <c:v>連系線</c:v>
                </c:pt>
              </c:strCache>
            </c:strRef>
          </c:tx>
          <c:spPr>
            <a:solidFill>
              <a:srgbClr val="FF0000"/>
            </a:solidFill>
            <a:ln>
              <a:noFill/>
            </a:ln>
            <a:effectLst/>
          </c:spPr>
          <c:invertIfNegative val="0"/>
          <c:cat>
            <c:numRef>
              <c:f>Sheet2!$V$3:$V$19</c:f>
              <c:numCache>
                <c:formatCode>h:mm</c:formatCode>
                <c:ptCount val="17"/>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numCache>
            </c:numRef>
          </c:cat>
          <c:val>
            <c:numRef>
              <c:f>Sheet2!$AG$3:$AG$19</c:f>
              <c:numCache>
                <c:formatCode>General</c:formatCode>
                <c:ptCount val="17"/>
                <c:pt idx="0">
                  <c:v>-16</c:v>
                </c:pt>
                <c:pt idx="1">
                  <c:v>204</c:v>
                </c:pt>
                <c:pt idx="2">
                  <c:v>226</c:v>
                </c:pt>
                <c:pt idx="3">
                  <c:v>273</c:v>
                </c:pt>
                <c:pt idx="4">
                  <c:v>311</c:v>
                </c:pt>
                <c:pt idx="5">
                  <c:v>302</c:v>
                </c:pt>
                <c:pt idx="6">
                  <c:v>304</c:v>
                </c:pt>
                <c:pt idx="7">
                  <c:v>284</c:v>
                </c:pt>
                <c:pt idx="8">
                  <c:v>236</c:v>
                </c:pt>
                <c:pt idx="9">
                  <c:v>218</c:v>
                </c:pt>
                <c:pt idx="10">
                  <c:v>86</c:v>
                </c:pt>
                <c:pt idx="11">
                  <c:v>-36</c:v>
                </c:pt>
                <c:pt idx="12">
                  <c:v>58</c:v>
                </c:pt>
                <c:pt idx="13">
                  <c:v>-13</c:v>
                </c:pt>
                <c:pt idx="14">
                  <c:v>63</c:v>
                </c:pt>
                <c:pt idx="15">
                  <c:v>65</c:v>
                </c:pt>
                <c:pt idx="16">
                  <c:v>266</c:v>
                </c:pt>
              </c:numCache>
            </c:numRef>
          </c:val>
          <c:extLst>
            <c:ext xmlns:c16="http://schemas.microsoft.com/office/drawing/2014/chart" uri="{C3380CC4-5D6E-409C-BE32-E72D297353CC}">
              <c16:uniqueId val="{0000000A-7318-479D-B125-EE090F82BB00}"/>
            </c:ext>
          </c:extLst>
        </c:ser>
        <c:dLbls>
          <c:showLegendKey val="0"/>
          <c:showVal val="0"/>
          <c:showCatName val="0"/>
          <c:showSerName val="0"/>
          <c:showPercent val="0"/>
          <c:showBubbleSize val="0"/>
        </c:dLbls>
        <c:gapWidth val="150"/>
        <c:overlap val="100"/>
        <c:axId val="691476944"/>
        <c:axId val="691477360"/>
        <c:extLst/>
      </c:barChart>
      <c:catAx>
        <c:axId val="691476944"/>
        <c:scaling>
          <c:orientation val="minMax"/>
        </c:scaling>
        <c:delete val="0"/>
        <c:axPos val="b"/>
        <c:numFmt formatCode="h:mm"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691477360"/>
        <c:crosses val="autoZero"/>
        <c:auto val="1"/>
        <c:lblAlgn val="ctr"/>
        <c:lblOffset val="100"/>
        <c:noMultiLvlLbl val="0"/>
      </c:catAx>
      <c:valAx>
        <c:axId val="691477360"/>
        <c:scaling>
          <c:orientation val="minMax"/>
          <c:max val="5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691476944"/>
        <c:crosses val="autoZero"/>
        <c:crossBetween val="between"/>
      </c:valAx>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solidFill>
      <a:schemeClr val="tx2">
        <a:lumMod val="20000"/>
        <a:lumOff val="80000"/>
      </a:schemeClr>
    </a:solidFill>
  </c:spPr>
  <c:txPr>
    <a:bodyPr/>
    <a:lstStyle/>
    <a:p>
      <a:pPr>
        <a:defRPr sz="14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2022</a:t>
            </a:r>
            <a:r>
              <a:rPr lang="ja-JP"/>
              <a:t>年</a:t>
            </a:r>
            <a:r>
              <a:rPr lang="en-US"/>
              <a:t>12-1</a:t>
            </a:r>
            <a:r>
              <a:rPr lang="ja-JP"/>
              <a:t>月の東京電力管内太陽光発電実績</a:t>
            </a:r>
            <a:r>
              <a:rPr lang="en-US"/>
              <a:t>(</a:t>
            </a:r>
            <a:r>
              <a:rPr lang="ja-JP"/>
              <a:t>万</a:t>
            </a:r>
            <a:r>
              <a:rPr lang="en-US"/>
              <a:t>kW)</a:t>
            </a:r>
            <a:endParaRPr lang="ja-JP"/>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scatterChart>
        <c:scatterStyle val="lineMarker"/>
        <c:varyColors val="0"/>
        <c:ser>
          <c:idx val="0"/>
          <c:order val="0"/>
          <c:tx>
            <c:strRef>
              <c:f>'１２－１月の需要と太陽光発電'!$W$2</c:f>
              <c:strCache>
                <c:ptCount val="1"/>
                <c:pt idx="0">
                  <c:v>太陽光発電実績</c:v>
                </c:pt>
              </c:strCache>
            </c:strRef>
          </c:tx>
          <c:spPr>
            <a:ln w="19050" cap="rnd">
              <a:noFill/>
              <a:round/>
            </a:ln>
            <a:effectLst/>
          </c:spPr>
          <c:marker>
            <c:symbol val="circle"/>
            <c:size val="5"/>
            <c:spPr>
              <a:solidFill>
                <a:schemeClr val="accent1"/>
              </a:solidFill>
              <a:ln w="9525">
                <a:solidFill>
                  <a:schemeClr val="accent1"/>
                </a:solidFill>
              </a:ln>
              <a:effectLst/>
            </c:spPr>
          </c:marker>
          <c:xVal>
            <c:numRef>
              <c:f>'１２－１月の需要と太陽光発電'!$V$3:$V$750</c:f>
              <c:numCache>
                <c:formatCode>h:mm</c:formatCode>
                <c:ptCount val="748"/>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pt idx="17">
                  <c:v>0.25</c:v>
                </c:pt>
                <c:pt idx="18">
                  <c:v>0.29166666666666669</c:v>
                </c:pt>
                <c:pt idx="19">
                  <c:v>0.33333333333333331</c:v>
                </c:pt>
                <c:pt idx="20">
                  <c:v>0.375</c:v>
                </c:pt>
                <c:pt idx="21">
                  <c:v>0.41666666666666669</c:v>
                </c:pt>
                <c:pt idx="22">
                  <c:v>0.45833333333333331</c:v>
                </c:pt>
                <c:pt idx="23">
                  <c:v>0.5</c:v>
                </c:pt>
                <c:pt idx="24">
                  <c:v>0.54166666666666663</c:v>
                </c:pt>
                <c:pt idx="25">
                  <c:v>0.58333333333333337</c:v>
                </c:pt>
                <c:pt idx="26">
                  <c:v>0.625</c:v>
                </c:pt>
                <c:pt idx="27">
                  <c:v>0.66666666666666663</c:v>
                </c:pt>
                <c:pt idx="28">
                  <c:v>0.70833333333333337</c:v>
                </c:pt>
                <c:pt idx="29">
                  <c:v>0.75</c:v>
                </c:pt>
                <c:pt idx="30">
                  <c:v>0.79166666666666663</c:v>
                </c:pt>
                <c:pt idx="31">
                  <c:v>0.83333333333333337</c:v>
                </c:pt>
                <c:pt idx="32">
                  <c:v>0.875</c:v>
                </c:pt>
                <c:pt idx="33">
                  <c:v>0.91666666666666663</c:v>
                </c:pt>
                <c:pt idx="34">
                  <c:v>0.25</c:v>
                </c:pt>
                <c:pt idx="35">
                  <c:v>0.29166666666666669</c:v>
                </c:pt>
                <c:pt idx="36">
                  <c:v>0.33333333333333331</c:v>
                </c:pt>
                <c:pt idx="37">
                  <c:v>0.375</c:v>
                </c:pt>
                <c:pt idx="38">
                  <c:v>0.41666666666666669</c:v>
                </c:pt>
                <c:pt idx="39">
                  <c:v>0.45833333333333331</c:v>
                </c:pt>
                <c:pt idx="40">
                  <c:v>0.5</c:v>
                </c:pt>
                <c:pt idx="41">
                  <c:v>0.54166666666666663</c:v>
                </c:pt>
                <c:pt idx="42">
                  <c:v>0.58333333333333337</c:v>
                </c:pt>
                <c:pt idx="43">
                  <c:v>0.625</c:v>
                </c:pt>
                <c:pt idx="44">
                  <c:v>0.66666666666666663</c:v>
                </c:pt>
                <c:pt idx="45">
                  <c:v>0.70833333333333337</c:v>
                </c:pt>
                <c:pt idx="46">
                  <c:v>0.75</c:v>
                </c:pt>
                <c:pt idx="47">
                  <c:v>0.79166666666666663</c:v>
                </c:pt>
                <c:pt idx="48">
                  <c:v>0.83333333333333337</c:v>
                </c:pt>
                <c:pt idx="49">
                  <c:v>0.875</c:v>
                </c:pt>
                <c:pt idx="50">
                  <c:v>0.91666666666666663</c:v>
                </c:pt>
                <c:pt idx="51">
                  <c:v>0.25</c:v>
                </c:pt>
                <c:pt idx="52">
                  <c:v>0.29166666666666669</c:v>
                </c:pt>
                <c:pt idx="53">
                  <c:v>0.33333333333333331</c:v>
                </c:pt>
                <c:pt idx="54">
                  <c:v>0.375</c:v>
                </c:pt>
                <c:pt idx="55">
                  <c:v>0.41666666666666669</c:v>
                </c:pt>
                <c:pt idx="56">
                  <c:v>0.45833333333333331</c:v>
                </c:pt>
                <c:pt idx="57">
                  <c:v>0.5</c:v>
                </c:pt>
                <c:pt idx="58">
                  <c:v>0.54166666666666663</c:v>
                </c:pt>
                <c:pt idx="59">
                  <c:v>0.58333333333333337</c:v>
                </c:pt>
                <c:pt idx="60">
                  <c:v>0.625</c:v>
                </c:pt>
                <c:pt idx="61">
                  <c:v>0.66666666666666663</c:v>
                </c:pt>
                <c:pt idx="62">
                  <c:v>0.70833333333333337</c:v>
                </c:pt>
                <c:pt idx="63">
                  <c:v>0.75</c:v>
                </c:pt>
                <c:pt idx="64">
                  <c:v>0.79166666666666663</c:v>
                </c:pt>
                <c:pt idx="65">
                  <c:v>0.83333333333333337</c:v>
                </c:pt>
                <c:pt idx="66">
                  <c:v>0.875</c:v>
                </c:pt>
                <c:pt idx="67">
                  <c:v>0.91666666666666663</c:v>
                </c:pt>
                <c:pt idx="68">
                  <c:v>0.25</c:v>
                </c:pt>
                <c:pt idx="69">
                  <c:v>0.29166666666666669</c:v>
                </c:pt>
                <c:pt idx="70">
                  <c:v>0.33333333333333331</c:v>
                </c:pt>
                <c:pt idx="71">
                  <c:v>0.375</c:v>
                </c:pt>
                <c:pt idx="72">
                  <c:v>0.41666666666666669</c:v>
                </c:pt>
                <c:pt idx="73">
                  <c:v>0.45833333333333331</c:v>
                </c:pt>
                <c:pt idx="74">
                  <c:v>0.5</c:v>
                </c:pt>
                <c:pt idx="75">
                  <c:v>0.54166666666666663</c:v>
                </c:pt>
                <c:pt idx="76">
                  <c:v>0.58333333333333337</c:v>
                </c:pt>
                <c:pt idx="77">
                  <c:v>0.625</c:v>
                </c:pt>
                <c:pt idx="78">
                  <c:v>0.66666666666666663</c:v>
                </c:pt>
                <c:pt idx="79">
                  <c:v>0.70833333333333337</c:v>
                </c:pt>
                <c:pt idx="80">
                  <c:v>0.75</c:v>
                </c:pt>
                <c:pt idx="81">
                  <c:v>0.79166666666666663</c:v>
                </c:pt>
                <c:pt idx="82">
                  <c:v>0.83333333333333337</c:v>
                </c:pt>
                <c:pt idx="83">
                  <c:v>0.875</c:v>
                </c:pt>
                <c:pt idx="84">
                  <c:v>0.91666666666666663</c:v>
                </c:pt>
                <c:pt idx="85">
                  <c:v>0.25</c:v>
                </c:pt>
                <c:pt idx="86">
                  <c:v>0.29166666666666669</c:v>
                </c:pt>
                <c:pt idx="87">
                  <c:v>0.33333333333333331</c:v>
                </c:pt>
                <c:pt idx="88">
                  <c:v>0.375</c:v>
                </c:pt>
                <c:pt idx="89">
                  <c:v>0.41666666666666669</c:v>
                </c:pt>
                <c:pt idx="90">
                  <c:v>0.45833333333333331</c:v>
                </c:pt>
                <c:pt idx="91">
                  <c:v>0.5</c:v>
                </c:pt>
                <c:pt idx="92">
                  <c:v>0.54166666666666663</c:v>
                </c:pt>
                <c:pt idx="93">
                  <c:v>0.58333333333333337</c:v>
                </c:pt>
                <c:pt idx="94">
                  <c:v>0.625</c:v>
                </c:pt>
                <c:pt idx="95">
                  <c:v>0.66666666666666663</c:v>
                </c:pt>
                <c:pt idx="96">
                  <c:v>0.70833333333333337</c:v>
                </c:pt>
                <c:pt idx="97">
                  <c:v>0.75</c:v>
                </c:pt>
                <c:pt idx="98">
                  <c:v>0.79166666666666663</c:v>
                </c:pt>
                <c:pt idx="99">
                  <c:v>0.83333333333333337</c:v>
                </c:pt>
                <c:pt idx="100">
                  <c:v>0.875</c:v>
                </c:pt>
                <c:pt idx="101">
                  <c:v>0.91666666666666663</c:v>
                </c:pt>
                <c:pt idx="102">
                  <c:v>0.25</c:v>
                </c:pt>
                <c:pt idx="103">
                  <c:v>0.29166666666666669</c:v>
                </c:pt>
                <c:pt idx="104">
                  <c:v>0.33333333333333331</c:v>
                </c:pt>
                <c:pt idx="105">
                  <c:v>0.375</c:v>
                </c:pt>
                <c:pt idx="106">
                  <c:v>0.41666666666666669</c:v>
                </c:pt>
                <c:pt idx="107">
                  <c:v>0.45833333333333331</c:v>
                </c:pt>
                <c:pt idx="108">
                  <c:v>0.5</c:v>
                </c:pt>
                <c:pt idx="109">
                  <c:v>0.54166666666666663</c:v>
                </c:pt>
                <c:pt idx="110">
                  <c:v>0.58333333333333337</c:v>
                </c:pt>
                <c:pt idx="111">
                  <c:v>0.625</c:v>
                </c:pt>
                <c:pt idx="112">
                  <c:v>0.66666666666666663</c:v>
                </c:pt>
                <c:pt idx="113">
                  <c:v>0.70833333333333337</c:v>
                </c:pt>
                <c:pt idx="114">
                  <c:v>0.75</c:v>
                </c:pt>
                <c:pt idx="115">
                  <c:v>0.79166666666666663</c:v>
                </c:pt>
                <c:pt idx="116">
                  <c:v>0.83333333333333337</c:v>
                </c:pt>
                <c:pt idx="117">
                  <c:v>0.875</c:v>
                </c:pt>
                <c:pt idx="118">
                  <c:v>0.91666666666666663</c:v>
                </c:pt>
                <c:pt idx="119">
                  <c:v>0.25</c:v>
                </c:pt>
                <c:pt idx="120">
                  <c:v>0.29166666666666669</c:v>
                </c:pt>
                <c:pt idx="121">
                  <c:v>0.33333333333333331</c:v>
                </c:pt>
                <c:pt idx="122">
                  <c:v>0.375</c:v>
                </c:pt>
                <c:pt idx="123">
                  <c:v>0.41666666666666669</c:v>
                </c:pt>
                <c:pt idx="124">
                  <c:v>0.45833333333333331</c:v>
                </c:pt>
                <c:pt idx="125">
                  <c:v>0.5</c:v>
                </c:pt>
                <c:pt idx="126">
                  <c:v>0.54166666666666663</c:v>
                </c:pt>
                <c:pt idx="127">
                  <c:v>0.58333333333333337</c:v>
                </c:pt>
                <c:pt idx="128">
                  <c:v>0.625</c:v>
                </c:pt>
                <c:pt idx="129">
                  <c:v>0.66666666666666663</c:v>
                </c:pt>
                <c:pt idx="130">
                  <c:v>0.70833333333333337</c:v>
                </c:pt>
                <c:pt idx="131">
                  <c:v>0.75</c:v>
                </c:pt>
                <c:pt idx="132">
                  <c:v>0.79166666666666663</c:v>
                </c:pt>
                <c:pt idx="133">
                  <c:v>0.83333333333333337</c:v>
                </c:pt>
                <c:pt idx="134">
                  <c:v>0.875</c:v>
                </c:pt>
                <c:pt idx="135">
                  <c:v>0.91666666666666663</c:v>
                </c:pt>
                <c:pt idx="136">
                  <c:v>0.25</c:v>
                </c:pt>
                <c:pt idx="137">
                  <c:v>0.29166666666666669</c:v>
                </c:pt>
                <c:pt idx="138">
                  <c:v>0.33333333333333331</c:v>
                </c:pt>
                <c:pt idx="139">
                  <c:v>0.375</c:v>
                </c:pt>
                <c:pt idx="140">
                  <c:v>0.41666666666666669</c:v>
                </c:pt>
                <c:pt idx="141">
                  <c:v>0.45833333333333331</c:v>
                </c:pt>
                <c:pt idx="142">
                  <c:v>0.5</c:v>
                </c:pt>
                <c:pt idx="143">
                  <c:v>0.54166666666666663</c:v>
                </c:pt>
                <c:pt idx="144">
                  <c:v>0.58333333333333337</c:v>
                </c:pt>
                <c:pt idx="145">
                  <c:v>0.625</c:v>
                </c:pt>
                <c:pt idx="146">
                  <c:v>0.66666666666666663</c:v>
                </c:pt>
                <c:pt idx="147">
                  <c:v>0.70833333333333337</c:v>
                </c:pt>
                <c:pt idx="148">
                  <c:v>0.75</c:v>
                </c:pt>
                <c:pt idx="149">
                  <c:v>0.79166666666666663</c:v>
                </c:pt>
                <c:pt idx="150">
                  <c:v>0.83333333333333337</c:v>
                </c:pt>
                <c:pt idx="151">
                  <c:v>0.875</c:v>
                </c:pt>
                <c:pt idx="152">
                  <c:v>0.91666666666666663</c:v>
                </c:pt>
                <c:pt idx="153">
                  <c:v>0.25</c:v>
                </c:pt>
                <c:pt idx="154">
                  <c:v>0.29166666666666669</c:v>
                </c:pt>
                <c:pt idx="155">
                  <c:v>0.33333333333333331</c:v>
                </c:pt>
                <c:pt idx="156">
                  <c:v>0.375</c:v>
                </c:pt>
                <c:pt idx="157">
                  <c:v>0.41666666666666669</c:v>
                </c:pt>
                <c:pt idx="158">
                  <c:v>0.45833333333333331</c:v>
                </c:pt>
                <c:pt idx="159">
                  <c:v>0.5</c:v>
                </c:pt>
                <c:pt idx="160">
                  <c:v>0.54166666666666663</c:v>
                </c:pt>
                <c:pt idx="161">
                  <c:v>0.58333333333333337</c:v>
                </c:pt>
                <c:pt idx="162">
                  <c:v>0.625</c:v>
                </c:pt>
                <c:pt idx="163">
                  <c:v>0.66666666666666663</c:v>
                </c:pt>
                <c:pt idx="164">
                  <c:v>0.70833333333333337</c:v>
                </c:pt>
                <c:pt idx="165">
                  <c:v>0.75</c:v>
                </c:pt>
                <c:pt idx="166">
                  <c:v>0.79166666666666663</c:v>
                </c:pt>
                <c:pt idx="167">
                  <c:v>0.83333333333333337</c:v>
                </c:pt>
                <c:pt idx="168">
                  <c:v>0.875</c:v>
                </c:pt>
                <c:pt idx="169">
                  <c:v>0.91666666666666663</c:v>
                </c:pt>
                <c:pt idx="170">
                  <c:v>0.25</c:v>
                </c:pt>
                <c:pt idx="171">
                  <c:v>0.29166666666666669</c:v>
                </c:pt>
                <c:pt idx="172">
                  <c:v>0.33333333333333331</c:v>
                </c:pt>
                <c:pt idx="173">
                  <c:v>0.375</c:v>
                </c:pt>
                <c:pt idx="174">
                  <c:v>0.41666666666666669</c:v>
                </c:pt>
                <c:pt idx="175">
                  <c:v>0.45833333333333331</c:v>
                </c:pt>
                <c:pt idx="176">
                  <c:v>0.5</c:v>
                </c:pt>
                <c:pt idx="177">
                  <c:v>0.54166666666666663</c:v>
                </c:pt>
                <c:pt idx="178">
                  <c:v>0.58333333333333337</c:v>
                </c:pt>
                <c:pt idx="179">
                  <c:v>0.625</c:v>
                </c:pt>
                <c:pt idx="180">
                  <c:v>0.66666666666666663</c:v>
                </c:pt>
                <c:pt idx="181">
                  <c:v>0.70833333333333337</c:v>
                </c:pt>
                <c:pt idx="182">
                  <c:v>0.75</c:v>
                </c:pt>
                <c:pt idx="183">
                  <c:v>0.79166666666666663</c:v>
                </c:pt>
                <c:pt idx="184">
                  <c:v>0.83333333333333337</c:v>
                </c:pt>
                <c:pt idx="185">
                  <c:v>0.875</c:v>
                </c:pt>
                <c:pt idx="186">
                  <c:v>0.91666666666666663</c:v>
                </c:pt>
                <c:pt idx="187">
                  <c:v>0.25</c:v>
                </c:pt>
                <c:pt idx="188">
                  <c:v>0.29166666666666669</c:v>
                </c:pt>
                <c:pt idx="189">
                  <c:v>0.33333333333333331</c:v>
                </c:pt>
                <c:pt idx="190">
                  <c:v>0.375</c:v>
                </c:pt>
                <c:pt idx="191">
                  <c:v>0.41666666666666669</c:v>
                </c:pt>
                <c:pt idx="192">
                  <c:v>0.45833333333333331</c:v>
                </c:pt>
                <c:pt idx="193">
                  <c:v>0.5</c:v>
                </c:pt>
                <c:pt idx="194">
                  <c:v>0.54166666666666663</c:v>
                </c:pt>
                <c:pt idx="195">
                  <c:v>0.58333333333333337</c:v>
                </c:pt>
                <c:pt idx="196">
                  <c:v>0.625</c:v>
                </c:pt>
                <c:pt idx="197">
                  <c:v>0.66666666666666663</c:v>
                </c:pt>
                <c:pt idx="198">
                  <c:v>0.70833333333333337</c:v>
                </c:pt>
                <c:pt idx="199">
                  <c:v>0.75</c:v>
                </c:pt>
                <c:pt idx="200">
                  <c:v>0.79166666666666663</c:v>
                </c:pt>
                <c:pt idx="201">
                  <c:v>0.83333333333333337</c:v>
                </c:pt>
                <c:pt idx="202">
                  <c:v>0.875</c:v>
                </c:pt>
                <c:pt idx="203">
                  <c:v>0.91666666666666663</c:v>
                </c:pt>
                <c:pt idx="204">
                  <c:v>0.25</c:v>
                </c:pt>
                <c:pt idx="205">
                  <c:v>0.29166666666666669</c:v>
                </c:pt>
                <c:pt idx="206">
                  <c:v>0.33333333333333331</c:v>
                </c:pt>
                <c:pt idx="207">
                  <c:v>0.375</c:v>
                </c:pt>
                <c:pt idx="208">
                  <c:v>0.41666666666666669</c:v>
                </c:pt>
                <c:pt idx="209">
                  <c:v>0.45833333333333331</c:v>
                </c:pt>
                <c:pt idx="210">
                  <c:v>0.5</c:v>
                </c:pt>
                <c:pt idx="211">
                  <c:v>0.54166666666666663</c:v>
                </c:pt>
                <c:pt idx="212">
                  <c:v>0.58333333333333337</c:v>
                </c:pt>
                <c:pt idx="213">
                  <c:v>0.625</c:v>
                </c:pt>
                <c:pt idx="214">
                  <c:v>0.66666666666666663</c:v>
                </c:pt>
                <c:pt idx="215">
                  <c:v>0.70833333333333337</c:v>
                </c:pt>
                <c:pt idx="216">
                  <c:v>0.75</c:v>
                </c:pt>
                <c:pt idx="217">
                  <c:v>0.79166666666666663</c:v>
                </c:pt>
                <c:pt idx="218">
                  <c:v>0.83333333333333337</c:v>
                </c:pt>
                <c:pt idx="219">
                  <c:v>0.875</c:v>
                </c:pt>
                <c:pt idx="220">
                  <c:v>0.91666666666666663</c:v>
                </c:pt>
                <c:pt idx="221">
                  <c:v>0.25</c:v>
                </c:pt>
                <c:pt idx="222">
                  <c:v>0.29166666666666669</c:v>
                </c:pt>
                <c:pt idx="223">
                  <c:v>0.33333333333333331</c:v>
                </c:pt>
                <c:pt idx="224">
                  <c:v>0.375</c:v>
                </c:pt>
                <c:pt idx="225">
                  <c:v>0.41666666666666669</c:v>
                </c:pt>
                <c:pt idx="226">
                  <c:v>0.45833333333333331</c:v>
                </c:pt>
                <c:pt idx="227">
                  <c:v>0.5</c:v>
                </c:pt>
                <c:pt idx="228">
                  <c:v>0.54166666666666663</c:v>
                </c:pt>
                <c:pt idx="229">
                  <c:v>0.58333333333333337</c:v>
                </c:pt>
                <c:pt idx="230">
                  <c:v>0.625</c:v>
                </c:pt>
                <c:pt idx="231">
                  <c:v>0.66666666666666663</c:v>
                </c:pt>
                <c:pt idx="232">
                  <c:v>0.70833333333333337</c:v>
                </c:pt>
                <c:pt idx="233">
                  <c:v>0.75</c:v>
                </c:pt>
                <c:pt idx="234">
                  <c:v>0.79166666666666663</c:v>
                </c:pt>
                <c:pt idx="235">
                  <c:v>0.83333333333333337</c:v>
                </c:pt>
                <c:pt idx="236">
                  <c:v>0.875</c:v>
                </c:pt>
                <c:pt idx="237">
                  <c:v>0.91666666666666663</c:v>
                </c:pt>
                <c:pt idx="238">
                  <c:v>0.25</c:v>
                </c:pt>
                <c:pt idx="239">
                  <c:v>0.29166666666666669</c:v>
                </c:pt>
                <c:pt idx="240">
                  <c:v>0.33333333333333331</c:v>
                </c:pt>
                <c:pt idx="241">
                  <c:v>0.375</c:v>
                </c:pt>
                <c:pt idx="242">
                  <c:v>0.41666666666666669</c:v>
                </c:pt>
                <c:pt idx="243">
                  <c:v>0.45833333333333331</c:v>
                </c:pt>
                <c:pt idx="244">
                  <c:v>0.5</c:v>
                </c:pt>
                <c:pt idx="245">
                  <c:v>0.54166666666666663</c:v>
                </c:pt>
                <c:pt idx="246">
                  <c:v>0.58333333333333337</c:v>
                </c:pt>
                <c:pt idx="247">
                  <c:v>0.625</c:v>
                </c:pt>
                <c:pt idx="248">
                  <c:v>0.66666666666666663</c:v>
                </c:pt>
                <c:pt idx="249">
                  <c:v>0.70833333333333337</c:v>
                </c:pt>
                <c:pt idx="250">
                  <c:v>0.75</c:v>
                </c:pt>
                <c:pt idx="251">
                  <c:v>0.79166666666666663</c:v>
                </c:pt>
                <c:pt idx="252">
                  <c:v>0.83333333333333337</c:v>
                </c:pt>
                <c:pt idx="253">
                  <c:v>0.875</c:v>
                </c:pt>
                <c:pt idx="254">
                  <c:v>0.91666666666666663</c:v>
                </c:pt>
                <c:pt idx="255">
                  <c:v>0.25</c:v>
                </c:pt>
                <c:pt idx="256">
                  <c:v>0.29166666666666669</c:v>
                </c:pt>
                <c:pt idx="257">
                  <c:v>0.33333333333333331</c:v>
                </c:pt>
                <c:pt idx="258">
                  <c:v>0.375</c:v>
                </c:pt>
                <c:pt idx="259">
                  <c:v>0.41666666666666669</c:v>
                </c:pt>
                <c:pt idx="260">
                  <c:v>0.45833333333333331</c:v>
                </c:pt>
                <c:pt idx="261">
                  <c:v>0.5</c:v>
                </c:pt>
                <c:pt idx="262">
                  <c:v>0.54166666666666663</c:v>
                </c:pt>
                <c:pt idx="263">
                  <c:v>0.58333333333333337</c:v>
                </c:pt>
                <c:pt idx="264">
                  <c:v>0.625</c:v>
                </c:pt>
                <c:pt idx="265">
                  <c:v>0.66666666666666663</c:v>
                </c:pt>
                <c:pt idx="266">
                  <c:v>0.70833333333333337</c:v>
                </c:pt>
                <c:pt idx="267">
                  <c:v>0.75</c:v>
                </c:pt>
                <c:pt idx="268">
                  <c:v>0.79166666666666663</c:v>
                </c:pt>
                <c:pt idx="269">
                  <c:v>0.83333333333333337</c:v>
                </c:pt>
                <c:pt idx="270">
                  <c:v>0.875</c:v>
                </c:pt>
                <c:pt idx="271">
                  <c:v>0.91666666666666663</c:v>
                </c:pt>
                <c:pt idx="272">
                  <c:v>0.25</c:v>
                </c:pt>
                <c:pt idx="273">
                  <c:v>0.29166666666666669</c:v>
                </c:pt>
                <c:pt idx="274">
                  <c:v>0.33333333333333331</c:v>
                </c:pt>
                <c:pt idx="275">
                  <c:v>0.375</c:v>
                </c:pt>
                <c:pt idx="276">
                  <c:v>0.41666666666666669</c:v>
                </c:pt>
                <c:pt idx="277">
                  <c:v>0.45833333333333331</c:v>
                </c:pt>
                <c:pt idx="278">
                  <c:v>0.5</c:v>
                </c:pt>
                <c:pt idx="279">
                  <c:v>0.54166666666666663</c:v>
                </c:pt>
                <c:pt idx="280">
                  <c:v>0.58333333333333337</c:v>
                </c:pt>
                <c:pt idx="281">
                  <c:v>0.625</c:v>
                </c:pt>
                <c:pt idx="282">
                  <c:v>0.66666666666666663</c:v>
                </c:pt>
                <c:pt idx="283">
                  <c:v>0.70833333333333337</c:v>
                </c:pt>
                <c:pt idx="284">
                  <c:v>0.75</c:v>
                </c:pt>
                <c:pt idx="285">
                  <c:v>0.79166666666666663</c:v>
                </c:pt>
                <c:pt idx="286">
                  <c:v>0.83333333333333337</c:v>
                </c:pt>
                <c:pt idx="287">
                  <c:v>0.875</c:v>
                </c:pt>
                <c:pt idx="288">
                  <c:v>0.91666666666666663</c:v>
                </c:pt>
                <c:pt idx="289">
                  <c:v>0.25</c:v>
                </c:pt>
                <c:pt idx="290">
                  <c:v>0.29166666666666669</c:v>
                </c:pt>
                <c:pt idx="291">
                  <c:v>0.33333333333333331</c:v>
                </c:pt>
                <c:pt idx="292">
                  <c:v>0.375</c:v>
                </c:pt>
                <c:pt idx="293">
                  <c:v>0.41666666666666669</c:v>
                </c:pt>
                <c:pt idx="294">
                  <c:v>0.45833333333333331</c:v>
                </c:pt>
                <c:pt idx="295">
                  <c:v>0.5</c:v>
                </c:pt>
                <c:pt idx="296">
                  <c:v>0.54166666666666663</c:v>
                </c:pt>
                <c:pt idx="297">
                  <c:v>0.58333333333333337</c:v>
                </c:pt>
                <c:pt idx="298">
                  <c:v>0.625</c:v>
                </c:pt>
                <c:pt idx="299">
                  <c:v>0.66666666666666663</c:v>
                </c:pt>
                <c:pt idx="300">
                  <c:v>0.70833333333333337</c:v>
                </c:pt>
                <c:pt idx="301">
                  <c:v>0.75</c:v>
                </c:pt>
                <c:pt idx="302">
                  <c:v>0.79166666666666663</c:v>
                </c:pt>
                <c:pt idx="303">
                  <c:v>0.83333333333333337</c:v>
                </c:pt>
                <c:pt idx="304">
                  <c:v>0.875</c:v>
                </c:pt>
                <c:pt idx="305">
                  <c:v>0.91666666666666663</c:v>
                </c:pt>
                <c:pt idx="306">
                  <c:v>0.25</c:v>
                </c:pt>
                <c:pt idx="307">
                  <c:v>0.29166666666666669</c:v>
                </c:pt>
                <c:pt idx="308">
                  <c:v>0.33333333333333331</c:v>
                </c:pt>
                <c:pt idx="309">
                  <c:v>0.375</c:v>
                </c:pt>
                <c:pt idx="310">
                  <c:v>0.41666666666666669</c:v>
                </c:pt>
                <c:pt idx="311">
                  <c:v>0.45833333333333331</c:v>
                </c:pt>
                <c:pt idx="312">
                  <c:v>0.5</c:v>
                </c:pt>
                <c:pt idx="313">
                  <c:v>0.54166666666666663</c:v>
                </c:pt>
                <c:pt idx="314">
                  <c:v>0.58333333333333337</c:v>
                </c:pt>
                <c:pt idx="315">
                  <c:v>0.625</c:v>
                </c:pt>
                <c:pt idx="316">
                  <c:v>0.66666666666666663</c:v>
                </c:pt>
                <c:pt idx="317">
                  <c:v>0.70833333333333337</c:v>
                </c:pt>
                <c:pt idx="318">
                  <c:v>0.75</c:v>
                </c:pt>
                <c:pt idx="319">
                  <c:v>0.79166666666666663</c:v>
                </c:pt>
                <c:pt idx="320">
                  <c:v>0.83333333333333337</c:v>
                </c:pt>
                <c:pt idx="321">
                  <c:v>0.875</c:v>
                </c:pt>
                <c:pt idx="322">
                  <c:v>0.91666666666666663</c:v>
                </c:pt>
                <c:pt idx="323">
                  <c:v>0.25</c:v>
                </c:pt>
                <c:pt idx="324">
                  <c:v>0.29166666666666669</c:v>
                </c:pt>
                <c:pt idx="325">
                  <c:v>0.33333333333333331</c:v>
                </c:pt>
                <c:pt idx="326">
                  <c:v>0.375</c:v>
                </c:pt>
                <c:pt idx="327">
                  <c:v>0.41666666666666669</c:v>
                </c:pt>
                <c:pt idx="328">
                  <c:v>0.45833333333333331</c:v>
                </c:pt>
                <c:pt idx="329">
                  <c:v>0.5</c:v>
                </c:pt>
                <c:pt idx="330">
                  <c:v>0.54166666666666663</c:v>
                </c:pt>
                <c:pt idx="331">
                  <c:v>0.58333333333333337</c:v>
                </c:pt>
                <c:pt idx="332">
                  <c:v>0.625</c:v>
                </c:pt>
                <c:pt idx="333">
                  <c:v>0.66666666666666663</c:v>
                </c:pt>
                <c:pt idx="334">
                  <c:v>0.70833333333333337</c:v>
                </c:pt>
                <c:pt idx="335">
                  <c:v>0.75</c:v>
                </c:pt>
                <c:pt idx="336">
                  <c:v>0.79166666666666663</c:v>
                </c:pt>
                <c:pt idx="337">
                  <c:v>0.83333333333333337</c:v>
                </c:pt>
                <c:pt idx="338">
                  <c:v>0.875</c:v>
                </c:pt>
                <c:pt idx="339">
                  <c:v>0.91666666666666663</c:v>
                </c:pt>
                <c:pt idx="340">
                  <c:v>0.25</c:v>
                </c:pt>
                <c:pt idx="341">
                  <c:v>0.29166666666666669</c:v>
                </c:pt>
                <c:pt idx="342">
                  <c:v>0.33333333333333331</c:v>
                </c:pt>
                <c:pt idx="343">
                  <c:v>0.375</c:v>
                </c:pt>
                <c:pt idx="344">
                  <c:v>0.41666666666666669</c:v>
                </c:pt>
                <c:pt idx="345">
                  <c:v>0.45833333333333331</c:v>
                </c:pt>
                <c:pt idx="346">
                  <c:v>0.5</c:v>
                </c:pt>
                <c:pt idx="347">
                  <c:v>0.54166666666666663</c:v>
                </c:pt>
                <c:pt idx="348">
                  <c:v>0.58333333333333337</c:v>
                </c:pt>
                <c:pt idx="349">
                  <c:v>0.625</c:v>
                </c:pt>
                <c:pt idx="350">
                  <c:v>0.66666666666666663</c:v>
                </c:pt>
                <c:pt idx="351">
                  <c:v>0.70833333333333337</c:v>
                </c:pt>
                <c:pt idx="352">
                  <c:v>0.75</c:v>
                </c:pt>
                <c:pt idx="353">
                  <c:v>0.79166666666666663</c:v>
                </c:pt>
                <c:pt idx="354">
                  <c:v>0.83333333333333337</c:v>
                </c:pt>
                <c:pt idx="355">
                  <c:v>0.875</c:v>
                </c:pt>
                <c:pt idx="356">
                  <c:v>0.91666666666666663</c:v>
                </c:pt>
                <c:pt idx="357">
                  <c:v>0.25</c:v>
                </c:pt>
                <c:pt idx="358">
                  <c:v>0.29166666666666669</c:v>
                </c:pt>
                <c:pt idx="359">
                  <c:v>0.33333333333333331</c:v>
                </c:pt>
                <c:pt idx="360">
                  <c:v>0.375</c:v>
                </c:pt>
                <c:pt idx="361">
                  <c:v>0.41666666666666669</c:v>
                </c:pt>
                <c:pt idx="362">
                  <c:v>0.45833333333333331</c:v>
                </c:pt>
                <c:pt idx="363">
                  <c:v>0.5</c:v>
                </c:pt>
                <c:pt idx="364">
                  <c:v>0.54166666666666663</c:v>
                </c:pt>
                <c:pt idx="365">
                  <c:v>0.58333333333333337</c:v>
                </c:pt>
                <c:pt idx="366">
                  <c:v>0.625</c:v>
                </c:pt>
                <c:pt idx="367">
                  <c:v>0.66666666666666663</c:v>
                </c:pt>
                <c:pt idx="368">
                  <c:v>0.70833333333333337</c:v>
                </c:pt>
                <c:pt idx="369">
                  <c:v>0.75</c:v>
                </c:pt>
                <c:pt idx="370">
                  <c:v>0.79166666666666663</c:v>
                </c:pt>
                <c:pt idx="371">
                  <c:v>0.83333333333333337</c:v>
                </c:pt>
                <c:pt idx="372">
                  <c:v>0.875</c:v>
                </c:pt>
                <c:pt idx="373">
                  <c:v>0.91666666666666663</c:v>
                </c:pt>
                <c:pt idx="374">
                  <c:v>0.25</c:v>
                </c:pt>
                <c:pt idx="375">
                  <c:v>0.29166666666666669</c:v>
                </c:pt>
                <c:pt idx="376">
                  <c:v>0.33333333333333331</c:v>
                </c:pt>
                <c:pt idx="377">
                  <c:v>0.375</c:v>
                </c:pt>
                <c:pt idx="378">
                  <c:v>0.41666666666666669</c:v>
                </c:pt>
                <c:pt idx="379">
                  <c:v>0.45833333333333331</c:v>
                </c:pt>
                <c:pt idx="380">
                  <c:v>0.5</c:v>
                </c:pt>
                <c:pt idx="381">
                  <c:v>0.54166666666666663</c:v>
                </c:pt>
                <c:pt idx="382">
                  <c:v>0.58333333333333337</c:v>
                </c:pt>
                <c:pt idx="383">
                  <c:v>0.625</c:v>
                </c:pt>
                <c:pt idx="384">
                  <c:v>0.66666666666666663</c:v>
                </c:pt>
                <c:pt idx="385">
                  <c:v>0.70833333333333337</c:v>
                </c:pt>
                <c:pt idx="386">
                  <c:v>0.75</c:v>
                </c:pt>
                <c:pt idx="387">
                  <c:v>0.79166666666666663</c:v>
                </c:pt>
                <c:pt idx="388">
                  <c:v>0.83333333333333337</c:v>
                </c:pt>
                <c:pt idx="389">
                  <c:v>0.875</c:v>
                </c:pt>
                <c:pt idx="390">
                  <c:v>0.91666666666666663</c:v>
                </c:pt>
                <c:pt idx="391">
                  <c:v>0.25</c:v>
                </c:pt>
                <c:pt idx="392">
                  <c:v>0.29166666666666669</c:v>
                </c:pt>
                <c:pt idx="393">
                  <c:v>0.33333333333333331</c:v>
                </c:pt>
                <c:pt idx="394">
                  <c:v>0.375</c:v>
                </c:pt>
                <c:pt idx="395">
                  <c:v>0.41666666666666669</c:v>
                </c:pt>
                <c:pt idx="396">
                  <c:v>0.45833333333333331</c:v>
                </c:pt>
                <c:pt idx="397">
                  <c:v>0.5</c:v>
                </c:pt>
                <c:pt idx="398">
                  <c:v>0.54166666666666663</c:v>
                </c:pt>
                <c:pt idx="399">
                  <c:v>0.58333333333333337</c:v>
                </c:pt>
                <c:pt idx="400">
                  <c:v>0.625</c:v>
                </c:pt>
                <c:pt idx="401">
                  <c:v>0.66666666666666663</c:v>
                </c:pt>
                <c:pt idx="402">
                  <c:v>0.70833333333333337</c:v>
                </c:pt>
                <c:pt idx="403">
                  <c:v>0.75</c:v>
                </c:pt>
                <c:pt idx="404">
                  <c:v>0.79166666666666663</c:v>
                </c:pt>
                <c:pt idx="405">
                  <c:v>0.83333333333333337</c:v>
                </c:pt>
                <c:pt idx="406">
                  <c:v>0.875</c:v>
                </c:pt>
                <c:pt idx="407">
                  <c:v>0.91666666666666663</c:v>
                </c:pt>
                <c:pt idx="408">
                  <c:v>0.25</c:v>
                </c:pt>
                <c:pt idx="409">
                  <c:v>0.29166666666666669</c:v>
                </c:pt>
                <c:pt idx="410">
                  <c:v>0.33333333333333331</c:v>
                </c:pt>
                <c:pt idx="411">
                  <c:v>0.375</c:v>
                </c:pt>
                <c:pt idx="412">
                  <c:v>0.41666666666666669</c:v>
                </c:pt>
                <c:pt idx="413">
                  <c:v>0.45833333333333331</c:v>
                </c:pt>
                <c:pt idx="414">
                  <c:v>0.5</c:v>
                </c:pt>
                <c:pt idx="415">
                  <c:v>0.54166666666666663</c:v>
                </c:pt>
                <c:pt idx="416">
                  <c:v>0.58333333333333337</c:v>
                </c:pt>
                <c:pt idx="417">
                  <c:v>0.625</c:v>
                </c:pt>
                <c:pt idx="418">
                  <c:v>0.66666666666666663</c:v>
                </c:pt>
                <c:pt idx="419">
                  <c:v>0.70833333333333337</c:v>
                </c:pt>
                <c:pt idx="420">
                  <c:v>0.75</c:v>
                </c:pt>
                <c:pt idx="421">
                  <c:v>0.79166666666666663</c:v>
                </c:pt>
                <c:pt idx="422">
                  <c:v>0.83333333333333337</c:v>
                </c:pt>
                <c:pt idx="423">
                  <c:v>0.875</c:v>
                </c:pt>
                <c:pt idx="424">
                  <c:v>0.91666666666666663</c:v>
                </c:pt>
                <c:pt idx="425">
                  <c:v>0.25</c:v>
                </c:pt>
                <c:pt idx="426">
                  <c:v>0.29166666666666669</c:v>
                </c:pt>
                <c:pt idx="427">
                  <c:v>0.33333333333333331</c:v>
                </c:pt>
                <c:pt idx="428">
                  <c:v>0.375</c:v>
                </c:pt>
                <c:pt idx="429">
                  <c:v>0.41666666666666669</c:v>
                </c:pt>
                <c:pt idx="430">
                  <c:v>0.45833333333333331</c:v>
                </c:pt>
                <c:pt idx="431">
                  <c:v>0.5</c:v>
                </c:pt>
                <c:pt idx="432">
                  <c:v>0.54166666666666663</c:v>
                </c:pt>
                <c:pt idx="433">
                  <c:v>0.58333333333333337</c:v>
                </c:pt>
                <c:pt idx="434">
                  <c:v>0.625</c:v>
                </c:pt>
                <c:pt idx="435">
                  <c:v>0.66666666666666663</c:v>
                </c:pt>
                <c:pt idx="436">
                  <c:v>0.70833333333333337</c:v>
                </c:pt>
                <c:pt idx="437">
                  <c:v>0.75</c:v>
                </c:pt>
                <c:pt idx="438">
                  <c:v>0.79166666666666663</c:v>
                </c:pt>
                <c:pt idx="439">
                  <c:v>0.83333333333333337</c:v>
                </c:pt>
                <c:pt idx="440">
                  <c:v>0.875</c:v>
                </c:pt>
                <c:pt idx="441">
                  <c:v>0.91666666666666663</c:v>
                </c:pt>
                <c:pt idx="442">
                  <c:v>0.25</c:v>
                </c:pt>
                <c:pt idx="443">
                  <c:v>0.29166666666666669</c:v>
                </c:pt>
                <c:pt idx="444">
                  <c:v>0.33333333333333331</c:v>
                </c:pt>
                <c:pt idx="445">
                  <c:v>0.375</c:v>
                </c:pt>
                <c:pt idx="446">
                  <c:v>0.41666666666666669</c:v>
                </c:pt>
                <c:pt idx="447">
                  <c:v>0.45833333333333331</c:v>
                </c:pt>
                <c:pt idx="448">
                  <c:v>0.5</c:v>
                </c:pt>
                <c:pt idx="449">
                  <c:v>0.54166666666666663</c:v>
                </c:pt>
                <c:pt idx="450">
                  <c:v>0.58333333333333337</c:v>
                </c:pt>
                <c:pt idx="451">
                  <c:v>0.625</c:v>
                </c:pt>
                <c:pt idx="452">
                  <c:v>0.66666666666666663</c:v>
                </c:pt>
                <c:pt idx="453">
                  <c:v>0.70833333333333337</c:v>
                </c:pt>
                <c:pt idx="454">
                  <c:v>0.75</c:v>
                </c:pt>
                <c:pt idx="455">
                  <c:v>0.79166666666666663</c:v>
                </c:pt>
                <c:pt idx="456">
                  <c:v>0.83333333333333337</c:v>
                </c:pt>
                <c:pt idx="457">
                  <c:v>0.875</c:v>
                </c:pt>
                <c:pt idx="458">
                  <c:v>0.91666666666666663</c:v>
                </c:pt>
                <c:pt idx="459">
                  <c:v>0.25</c:v>
                </c:pt>
                <c:pt idx="460">
                  <c:v>0.29166666666666669</c:v>
                </c:pt>
                <c:pt idx="461">
                  <c:v>0.33333333333333331</c:v>
                </c:pt>
                <c:pt idx="462">
                  <c:v>0.375</c:v>
                </c:pt>
                <c:pt idx="463">
                  <c:v>0.41666666666666669</c:v>
                </c:pt>
                <c:pt idx="464">
                  <c:v>0.45833333333333331</c:v>
                </c:pt>
                <c:pt idx="465">
                  <c:v>0.5</c:v>
                </c:pt>
                <c:pt idx="466">
                  <c:v>0.54166666666666663</c:v>
                </c:pt>
                <c:pt idx="467">
                  <c:v>0.58333333333333337</c:v>
                </c:pt>
                <c:pt idx="468">
                  <c:v>0.625</c:v>
                </c:pt>
                <c:pt idx="469">
                  <c:v>0.66666666666666663</c:v>
                </c:pt>
                <c:pt idx="470">
                  <c:v>0.70833333333333337</c:v>
                </c:pt>
                <c:pt idx="471">
                  <c:v>0.75</c:v>
                </c:pt>
                <c:pt idx="472">
                  <c:v>0.79166666666666663</c:v>
                </c:pt>
                <c:pt idx="473">
                  <c:v>0.83333333333333337</c:v>
                </c:pt>
                <c:pt idx="474">
                  <c:v>0.875</c:v>
                </c:pt>
                <c:pt idx="475">
                  <c:v>0.91666666666666663</c:v>
                </c:pt>
                <c:pt idx="476">
                  <c:v>0.25</c:v>
                </c:pt>
                <c:pt idx="477">
                  <c:v>0.29166666666666669</c:v>
                </c:pt>
                <c:pt idx="478">
                  <c:v>0.33333333333333331</c:v>
                </c:pt>
                <c:pt idx="479">
                  <c:v>0.375</c:v>
                </c:pt>
                <c:pt idx="480">
                  <c:v>0.41666666666666669</c:v>
                </c:pt>
                <c:pt idx="481">
                  <c:v>0.45833333333333331</c:v>
                </c:pt>
                <c:pt idx="482">
                  <c:v>0.5</c:v>
                </c:pt>
                <c:pt idx="483">
                  <c:v>0.54166666666666663</c:v>
                </c:pt>
                <c:pt idx="484">
                  <c:v>0.58333333333333337</c:v>
                </c:pt>
                <c:pt idx="485">
                  <c:v>0.625</c:v>
                </c:pt>
                <c:pt idx="486">
                  <c:v>0.66666666666666663</c:v>
                </c:pt>
                <c:pt idx="487">
                  <c:v>0.70833333333333337</c:v>
                </c:pt>
                <c:pt idx="488">
                  <c:v>0.75</c:v>
                </c:pt>
                <c:pt idx="489">
                  <c:v>0.79166666666666663</c:v>
                </c:pt>
                <c:pt idx="490">
                  <c:v>0.83333333333333337</c:v>
                </c:pt>
                <c:pt idx="491">
                  <c:v>0.875</c:v>
                </c:pt>
                <c:pt idx="492">
                  <c:v>0.91666666666666663</c:v>
                </c:pt>
                <c:pt idx="493">
                  <c:v>0.25</c:v>
                </c:pt>
                <c:pt idx="494">
                  <c:v>0.29166666666666669</c:v>
                </c:pt>
                <c:pt idx="495">
                  <c:v>0.33333333333333331</c:v>
                </c:pt>
                <c:pt idx="496">
                  <c:v>0.375</c:v>
                </c:pt>
                <c:pt idx="497">
                  <c:v>0.41666666666666669</c:v>
                </c:pt>
                <c:pt idx="498">
                  <c:v>0.45833333333333331</c:v>
                </c:pt>
                <c:pt idx="499">
                  <c:v>0.5</c:v>
                </c:pt>
                <c:pt idx="500">
                  <c:v>0.54166666666666663</c:v>
                </c:pt>
                <c:pt idx="501">
                  <c:v>0.58333333333333337</c:v>
                </c:pt>
                <c:pt idx="502">
                  <c:v>0.625</c:v>
                </c:pt>
                <c:pt idx="503">
                  <c:v>0.66666666666666663</c:v>
                </c:pt>
                <c:pt idx="504">
                  <c:v>0.70833333333333337</c:v>
                </c:pt>
                <c:pt idx="505">
                  <c:v>0.75</c:v>
                </c:pt>
                <c:pt idx="506">
                  <c:v>0.79166666666666663</c:v>
                </c:pt>
                <c:pt idx="507">
                  <c:v>0.83333333333333337</c:v>
                </c:pt>
                <c:pt idx="508">
                  <c:v>0.875</c:v>
                </c:pt>
                <c:pt idx="509">
                  <c:v>0.91666666666666663</c:v>
                </c:pt>
                <c:pt idx="510">
                  <c:v>0.25</c:v>
                </c:pt>
                <c:pt idx="511">
                  <c:v>0.29166666666666669</c:v>
                </c:pt>
                <c:pt idx="512">
                  <c:v>0.33333333333333331</c:v>
                </c:pt>
                <c:pt idx="513">
                  <c:v>0.375</c:v>
                </c:pt>
                <c:pt idx="514">
                  <c:v>0.41666666666666669</c:v>
                </c:pt>
                <c:pt idx="515">
                  <c:v>0.45833333333333331</c:v>
                </c:pt>
                <c:pt idx="516">
                  <c:v>0.5</c:v>
                </c:pt>
                <c:pt idx="517">
                  <c:v>0.54166666666666663</c:v>
                </c:pt>
                <c:pt idx="518">
                  <c:v>0.58333333333333337</c:v>
                </c:pt>
                <c:pt idx="519">
                  <c:v>0.625</c:v>
                </c:pt>
                <c:pt idx="520">
                  <c:v>0.66666666666666663</c:v>
                </c:pt>
                <c:pt idx="521">
                  <c:v>0.70833333333333337</c:v>
                </c:pt>
                <c:pt idx="522">
                  <c:v>0.75</c:v>
                </c:pt>
                <c:pt idx="523">
                  <c:v>0.79166666666666663</c:v>
                </c:pt>
                <c:pt idx="524">
                  <c:v>0.83333333333333337</c:v>
                </c:pt>
                <c:pt idx="525">
                  <c:v>0.875</c:v>
                </c:pt>
                <c:pt idx="526">
                  <c:v>0.91666666666666663</c:v>
                </c:pt>
                <c:pt idx="527">
                  <c:v>0.25</c:v>
                </c:pt>
                <c:pt idx="528">
                  <c:v>0.29166666666666669</c:v>
                </c:pt>
                <c:pt idx="529">
                  <c:v>0.33333333333333331</c:v>
                </c:pt>
                <c:pt idx="530">
                  <c:v>0.375</c:v>
                </c:pt>
                <c:pt idx="531">
                  <c:v>0.41666666666666669</c:v>
                </c:pt>
                <c:pt idx="532">
                  <c:v>0.45833333333333331</c:v>
                </c:pt>
                <c:pt idx="533">
                  <c:v>0.5</c:v>
                </c:pt>
                <c:pt idx="534">
                  <c:v>0.54166666666666663</c:v>
                </c:pt>
                <c:pt idx="535">
                  <c:v>0.58333333333333337</c:v>
                </c:pt>
                <c:pt idx="536">
                  <c:v>0.625</c:v>
                </c:pt>
                <c:pt idx="537">
                  <c:v>0.66666666666666663</c:v>
                </c:pt>
                <c:pt idx="538">
                  <c:v>0.70833333333333337</c:v>
                </c:pt>
                <c:pt idx="539">
                  <c:v>0.75</c:v>
                </c:pt>
                <c:pt idx="540">
                  <c:v>0.79166666666666663</c:v>
                </c:pt>
                <c:pt idx="541">
                  <c:v>0.83333333333333337</c:v>
                </c:pt>
                <c:pt idx="542">
                  <c:v>0.875</c:v>
                </c:pt>
                <c:pt idx="543">
                  <c:v>0.91666666666666663</c:v>
                </c:pt>
                <c:pt idx="544">
                  <c:v>0.25</c:v>
                </c:pt>
                <c:pt idx="545">
                  <c:v>0.29166666666666669</c:v>
                </c:pt>
                <c:pt idx="546">
                  <c:v>0.33333333333333331</c:v>
                </c:pt>
                <c:pt idx="547">
                  <c:v>0.375</c:v>
                </c:pt>
                <c:pt idx="548">
                  <c:v>0.41666666666666669</c:v>
                </c:pt>
                <c:pt idx="549">
                  <c:v>0.45833333333333331</c:v>
                </c:pt>
                <c:pt idx="550">
                  <c:v>0.5</c:v>
                </c:pt>
                <c:pt idx="551">
                  <c:v>0.54166666666666663</c:v>
                </c:pt>
                <c:pt idx="552">
                  <c:v>0.58333333333333337</c:v>
                </c:pt>
                <c:pt idx="553">
                  <c:v>0.625</c:v>
                </c:pt>
                <c:pt idx="554">
                  <c:v>0.66666666666666663</c:v>
                </c:pt>
                <c:pt idx="555">
                  <c:v>0.70833333333333337</c:v>
                </c:pt>
                <c:pt idx="556">
                  <c:v>0.75</c:v>
                </c:pt>
                <c:pt idx="557">
                  <c:v>0.79166666666666663</c:v>
                </c:pt>
                <c:pt idx="558">
                  <c:v>0.83333333333333337</c:v>
                </c:pt>
                <c:pt idx="559">
                  <c:v>0.875</c:v>
                </c:pt>
                <c:pt idx="560">
                  <c:v>0.91666666666666663</c:v>
                </c:pt>
                <c:pt idx="561">
                  <c:v>0.25</c:v>
                </c:pt>
                <c:pt idx="562">
                  <c:v>0.29166666666666669</c:v>
                </c:pt>
                <c:pt idx="563">
                  <c:v>0.33333333333333331</c:v>
                </c:pt>
                <c:pt idx="564">
                  <c:v>0.375</c:v>
                </c:pt>
                <c:pt idx="565">
                  <c:v>0.41666666666666669</c:v>
                </c:pt>
                <c:pt idx="566">
                  <c:v>0.45833333333333331</c:v>
                </c:pt>
                <c:pt idx="567">
                  <c:v>0.5</c:v>
                </c:pt>
                <c:pt idx="568">
                  <c:v>0.54166666666666663</c:v>
                </c:pt>
                <c:pt idx="569">
                  <c:v>0.58333333333333337</c:v>
                </c:pt>
                <c:pt idx="570">
                  <c:v>0.625</c:v>
                </c:pt>
                <c:pt idx="571">
                  <c:v>0.66666666666666663</c:v>
                </c:pt>
                <c:pt idx="572">
                  <c:v>0.70833333333333337</c:v>
                </c:pt>
                <c:pt idx="573">
                  <c:v>0.75</c:v>
                </c:pt>
                <c:pt idx="574">
                  <c:v>0.79166666666666663</c:v>
                </c:pt>
                <c:pt idx="575">
                  <c:v>0.83333333333333337</c:v>
                </c:pt>
                <c:pt idx="576">
                  <c:v>0.875</c:v>
                </c:pt>
                <c:pt idx="577">
                  <c:v>0.91666666666666663</c:v>
                </c:pt>
                <c:pt idx="578">
                  <c:v>0.25</c:v>
                </c:pt>
                <c:pt idx="579">
                  <c:v>0.29166666666666669</c:v>
                </c:pt>
                <c:pt idx="580">
                  <c:v>0.33333333333333331</c:v>
                </c:pt>
                <c:pt idx="581">
                  <c:v>0.375</c:v>
                </c:pt>
                <c:pt idx="582">
                  <c:v>0.41666666666666669</c:v>
                </c:pt>
                <c:pt idx="583">
                  <c:v>0.45833333333333331</c:v>
                </c:pt>
                <c:pt idx="584">
                  <c:v>0.5</c:v>
                </c:pt>
                <c:pt idx="585">
                  <c:v>0.54166666666666663</c:v>
                </c:pt>
                <c:pt idx="586">
                  <c:v>0.58333333333333337</c:v>
                </c:pt>
                <c:pt idx="587">
                  <c:v>0.625</c:v>
                </c:pt>
                <c:pt idx="588">
                  <c:v>0.66666666666666663</c:v>
                </c:pt>
                <c:pt idx="589">
                  <c:v>0.70833333333333337</c:v>
                </c:pt>
                <c:pt idx="590">
                  <c:v>0.75</c:v>
                </c:pt>
                <c:pt idx="591">
                  <c:v>0.79166666666666663</c:v>
                </c:pt>
                <c:pt idx="592">
                  <c:v>0.83333333333333337</c:v>
                </c:pt>
                <c:pt idx="593">
                  <c:v>0.875</c:v>
                </c:pt>
                <c:pt idx="594">
                  <c:v>0.91666666666666663</c:v>
                </c:pt>
                <c:pt idx="595">
                  <c:v>0.25</c:v>
                </c:pt>
                <c:pt idx="596">
                  <c:v>0.29166666666666669</c:v>
                </c:pt>
                <c:pt idx="597">
                  <c:v>0.33333333333333331</c:v>
                </c:pt>
                <c:pt idx="598">
                  <c:v>0.375</c:v>
                </c:pt>
                <c:pt idx="599">
                  <c:v>0.41666666666666669</c:v>
                </c:pt>
                <c:pt idx="600">
                  <c:v>0.45833333333333331</c:v>
                </c:pt>
                <c:pt idx="601">
                  <c:v>0.5</c:v>
                </c:pt>
                <c:pt idx="602">
                  <c:v>0.54166666666666663</c:v>
                </c:pt>
                <c:pt idx="603">
                  <c:v>0.58333333333333337</c:v>
                </c:pt>
                <c:pt idx="604">
                  <c:v>0.625</c:v>
                </c:pt>
                <c:pt idx="605">
                  <c:v>0.66666666666666663</c:v>
                </c:pt>
                <c:pt idx="606">
                  <c:v>0.70833333333333337</c:v>
                </c:pt>
                <c:pt idx="607">
                  <c:v>0.75</c:v>
                </c:pt>
                <c:pt idx="608">
                  <c:v>0.79166666666666663</c:v>
                </c:pt>
                <c:pt idx="609">
                  <c:v>0.83333333333333337</c:v>
                </c:pt>
                <c:pt idx="610">
                  <c:v>0.875</c:v>
                </c:pt>
                <c:pt idx="611">
                  <c:v>0.91666666666666663</c:v>
                </c:pt>
                <c:pt idx="612">
                  <c:v>0.25</c:v>
                </c:pt>
                <c:pt idx="613">
                  <c:v>0.29166666666666669</c:v>
                </c:pt>
                <c:pt idx="614">
                  <c:v>0.33333333333333331</c:v>
                </c:pt>
                <c:pt idx="615">
                  <c:v>0.375</c:v>
                </c:pt>
                <c:pt idx="616">
                  <c:v>0.41666666666666669</c:v>
                </c:pt>
                <c:pt idx="617">
                  <c:v>0.45833333333333331</c:v>
                </c:pt>
                <c:pt idx="618">
                  <c:v>0.5</c:v>
                </c:pt>
                <c:pt idx="619">
                  <c:v>0.54166666666666663</c:v>
                </c:pt>
                <c:pt idx="620">
                  <c:v>0.58333333333333337</c:v>
                </c:pt>
                <c:pt idx="621">
                  <c:v>0.625</c:v>
                </c:pt>
                <c:pt idx="622">
                  <c:v>0.66666666666666663</c:v>
                </c:pt>
                <c:pt idx="623">
                  <c:v>0.70833333333333337</c:v>
                </c:pt>
                <c:pt idx="624">
                  <c:v>0.75</c:v>
                </c:pt>
                <c:pt idx="625">
                  <c:v>0.79166666666666663</c:v>
                </c:pt>
                <c:pt idx="626">
                  <c:v>0.83333333333333337</c:v>
                </c:pt>
                <c:pt idx="627">
                  <c:v>0.875</c:v>
                </c:pt>
                <c:pt idx="628">
                  <c:v>0.91666666666666663</c:v>
                </c:pt>
                <c:pt idx="629">
                  <c:v>0.25</c:v>
                </c:pt>
                <c:pt idx="630">
                  <c:v>0.29166666666666669</c:v>
                </c:pt>
                <c:pt idx="631">
                  <c:v>0.33333333333333331</c:v>
                </c:pt>
                <c:pt idx="632">
                  <c:v>0.375</c:v>
                </c:pt>
                <c:pt idx="633">
                  <c:v>0.41666666666666669</c:v>
                </c:pt>
                <c:pt idx="634">
                  <c:v>0.45833333333333331</c:v>
                </c:pt>
                <c:pt idx="635">
                  <c:v>0.5</c:v>
                </c:pt>
                <c:pt idx="636">
                  <c:v>0.54166666666666663</c:v>
                </c:pt>
                <c:pt idx="637">
                  <c:v>0.58333333333333337</c:v>
                </c:pt>
                <c:pt idx="638">
                  <c:v>0.625</c:v>
                </c:pt>
                <c:pt idx="639">
                  <c:v>0.66666666666666663</c:v>
                </c:pt>
                <c:pt idx="640">
                  <c:v>0.70833333333333337</c:v>
                </c:pt>
                <c:pt idx="641">
                  <c:v>0.75</c:v>
                </c:pt>
                <c:pt idx="642">
                  <c:v>0.79166666666666663</c:v>
                </c:pt>
                <c:pt idx="643">
                  <c:v>0.83333333333333337</c:v>
                </c:pt>
                <c:pt idx="644">
                  <c:v>0.875</c:v>
                </c:pt>
                <c:pt idx="645">
                  <c:v>0.91666666666666663</c:v>
                </c:pt>
                <c:pt idx="646">
                  <c:v>0.25</c:v>
                </c:pt>
                <c:pt idx="647">
                  <c:v>0.29166666666666669</c:v>
                </c:pt>
                <c:pt idx="648">
                  <c:v>0.33333333333333331</c:v>
                </c:pt>
                <c:pt idx="649">
                  <c:v>0.375</c:v>
                </c:pt>
                <c:pt idx="650">
                  <c:v>0.41666666666666669</c:v>
                </c:pt>
                <c:pt idx="651">
                  <c:v>0.45833333333333331</c:v>
                </c:pt>
                <c:pt idx="652">
                  <c:v>0.5</c:v>
                </c:pt>
                <c:pt idx="653">
                  <c:v>0.54166666666666663</c:v>
                </c:pt>
                <c:pt idx="654">
                  <c:v>0.58333333333333337</c:v>
                </c:pt>
                <c:pt idx="655">
                  <c:v>0.625</c:v>
                </c:pt>
                <c:pt idx="656">
                  <c:v>0.66666666666666663</c:v>
                </c:pt>
                <c:pt idx="657">
                  <c:v>0.70833333333333337</c:v>
                </c:pt>
                <c:pt idx="658">
                  <c:v>0.75</c:v>
                </c:pt>
                <c:pt idx="659">
                  <c:v>0.79166666666666663</c:v>
                </c:pt>
                <c:pt idx="660">
                  <c:v>0.83333333333333337</c:v>
                </c:pt>
                <c:pt idx="661">
                  <c:v>0.875</c:v>
                </c:pt>
                <c:pt idx="662">
                  <c:v>0.91666666666666663</c:v>
                </c:pt>
                <c:pt idx="663">
                  <c:v>0.25</c:v>
                </c:pt>
                <c:pt idx="664">
                  <c:v>0.29166666666666669</c:v>
                </c:pt>
                <c:pt idx="665">
                  <c:v>0.33333333333333331</c:v>
                </c:pt>
                <c:pt idx="666">
                  <c:v>0.375</c:v>
                </c:pt>
                <c:pt idx="667">
                  <c:v>0.41666666666666669</c:v>
                </c:pt>
                <c:pt idx="668">
                  <c:v>0.45833333333333331</c:v>
                </c:pt>
                <c:pt idx="669">
                  <c:v>0.5</c:v>
                </c:pt>
                <c:pt idx="670">
                  <c:v>0.54166666666666663</c:v>
                </c:pt>
                <c:pt idx="671">
                  <c:v>0.58333333333333337</c:v>
                </c:pt>
                <c:pt idx="672">
                  <c:v>0.625</c:v>
                </c:pt>
                <c:pt idx="673">
                  <c:v>0.66666666666666663</c:v>
                </c:pt>
                <c:pt idx="674">
                  <c:v>0.70833333333333337</c:v>
                </c:pt>
                <c:pt idx="675">
                  <c:v>0.75</c:v>
                </c:pt>
                <c:pt idx="676">
                  <c:v>0.79166666666666663</c:v>
                </c:pt>
                <c:pt idx="677">
                  <c:v>0.83333333333333337</c:v>
                </c:pt>
                <c:pt idx="678">
                  <c:v>0.875</c:v>
                </c:pt>
                <c:pt idx="679">
                  <c:v>0.91666666666666663</c:v>
                </c:pt>
                <c:pt idx="680">
                  <c:v>0.25</c:v>
                </c:pt>
                <c:pt idx="681">
                  <c:v>0.29166666666666669</c:v>
                </c:pt>
                <c:pt idx="682">
                  <c:v>0.33333333333333331</c:v>
                </c:pt>
                <c:pt idx="683">
                  <c:v>0.375</c:v>
                </c:pt>
                <c:pt idx="684">
                  <c:v>0.41666666666666669</c:v>
                </c:pt>
                <c:pt idx="685">
                  <c:v>0.45833333333333331</c:v>
                </c:pt>
                <c:pt idx="686">
                  <c:v>0.5</c:v>
                </c:pt>
                <c:pt idx="687">
                  <c:v>0.54166666666666663</c:v>
                </c:pt>
                <c:pt idx="688">
                  <c:v>0.58333333333333337</c:v>
                </c:pt>
                <c:pt idx="689">
                  <c:v>0.625</c:v>
                </c:pt>
                <c:pt idx="690">
                  <c:v>0.66666666666666663</c:v>
                </c:pt>
                <c:pt idx="691">
                  <c:v>0.70833333333333337</c:v>
                </c:pt>
                <c:pt idx="692">
                  <c:v>0.75</c:v>
                </c:pt>
                <c:pt idx="693">
                  <c:v>0.79166666666666663</c:v>
                </c:pt>
                <c:pt idx="694">
                  <c:v>0.83333333333333337</c:v>
                </c:pt>
                <c:pt idx="695">
                  <c:v>0.875</c:v>
                </c:pt>
                <c:pt idx="696">
                  <c:v>0.91666666666666663</c:v>
                </c:pt>
                <c:pt idx="697">
                  <c:v>0.25</c:v>
                </c:pt>
                <c:pt idx="698">
                  <c:v>0.29166666666666669</c:v>
                </c:pt>
                <c:pt idx="699">
                  <c:v>0.33333333333333331</c:v>
                </c:pt>
                <c:pt idx="700">
                  <c:v>0.375</c:v>
                </c:pt>
                <c:pt idx="701">
                  <c:v>0.41666666666666669</c:v>
                </c:pt>
                <c:pt idx="702">
                  <c:v>0.45833333333333331</c:v>
                </c:pt>
                <c:pt idx="703">
                  <c:v>0.5</c:v>
                </c:pt>
                <c:pt idx="704">
                  <c:v>0.54166666666666663</c:v>
                </c:pt>
                <c:pt idx="705">
                  <c:v>0.58333333333333337</c:v>
                </c:pt>
                <c:pt idx="706">
                  <c:v>0.625</c:v>
                </c:pt>
                <c:pt idx="707">
                  <c:v>0.66666666666666663</c:v>
                </c:pt>
                <c:pt idx="708">
                  <c:v>0.70833333333333337</c:v>
                </c:pt>
                <c:pt idx="709">
                  <c:v>0.75</c:v>
                </c:pt>
                <c:pt idx="710">
                  <c:v>0.79166666666666663</c:v>
                </c:pt>
                <c:pt idx="711">
                  <c:v>0.83333333333333337</c:v>
                </c:pt>
                <c:pt idx="712">
                  <c:v>0.875</c:v>
                </c:pt>
                <c:pt idx="713">
                  <c:v>0.91666666666666663</c:v>
                </c:pt>
                <c:pt idx="714">
                  <c:v>0.25</c:v>
                </c:pt>
                <c:pt idx="715">
                  <c:v>0.29166666666666669</c:v>
                </c:pt>
                <c:pt idx="716">
                  <c:v>0.33333333333333331</c:v>
                </c:pt>
                <c:pt idx="717">
                  <c:v>0.375</c:v>
                </c:pt>
                <c:pt idx="718">
                  <c:v>0.41666666666666669</c:v>
                </c:pt>
                <c:pt idx="719">
                  <c:v>0.45833333333333331</c:v>
                </c:pt>
                <c:pt idx="720">
                  <c:v>0.5</c:v>
                </c:pt>
                <c:pt idx="721">
                  <c:v>0.54166666666666663</c:v>
                </c:pt>
                <c:pt idx="722">
                  <c:v>0.58333333333333337</c:v>
                </c:pt>
                <c:pt idx="723">
                  <c:v>0.625</c:v>
                </c:pt>
                <c:pt idx="724">
                  <c:v>0.66666666666666663</c:v>
                </c:pt>
                <c:pt idx="725">
                  <c:v>0.70833333333333337</c:v>
                </c:pt>
                <c:pt idx="726">
                  <c:v>0.75</c:v>
                </c:pt>
                <c:pt idx="727">
                  <c:v>0.79166666666666663</c:v>
                </c:pt>
                <c:pt idx="728">
                  <c:v>0.83333333333333337</c:v>
                </c:pt>
                <c:pt idx="729">
                  <c:v>0.875</c:v>
                </c:pt>
                <c:pt idx="730">
                  <c:v>0.91666666666666663</c:v>
                </c:pt>
                <c:pt idx="731">
                  <c:v>0.25</c:v>
                </c:pt>
                <c:pt idx="732">
                  <c:v>0.29166666666666669</c:v>
                </c:pt>
                <c:pt idx="733">
                  <c:v>0.33333333333333331</c:v>
                </c:pt>
                <c:pt idx="734">
                  <c:v>0.375</c:v>
                </c:pt>
                <c:pt idx="735">
                  <c:v>0.41666666666666669</c:v>
                </c:pt>
                <c:pt idx="736">
                  <c:v>0.45833333333333331</c:v>
                </c:pt>
                <c:pt idx="737">
                  <c:v>0.5</c:v>
                </c:pt>
                <c:pt idx="738">
                  <c:v>0.54166666666666663</c:v>
                </c:pt>
                <c:pt idx="739">
                  <c:v>0.58333333333333337</c:v>
                </c:pt>
                <c:pt idx="740">
                  <c:v>0.625</c:v>
                </c:pt>
                <c:pt idx="741">
                  <c:v>0.66666666666666663</c:v>
                </c:pt>
                <c:pt idx="742">
                  <c:v>0.70833333333333337</c:v>
                </c:pt>
                <c:pt idx="743">
                  <c:v>0.75</c:v>
                </c:pt>
                <c:pt idx="744">
                  <c:v>0.79166666666666663</c:v>
                </c:pt>
                <c:pt idx="745">
                  <c:v>0.83333333333333337</c:v>
                </c:pt>
                <c:pt idx="746">
                  <c:v>0.875</c:v>
                </c:pt>
                <c:pt idx="747">
                  <c:v>0.91666666666666663</c:v>
                </c:pt>
              </c:numCache>
            </c:numRef>
          </c:xVal>
          <c:yVal>
            <c:numRef>
              <c:f>'１２－１月の需要と太陽光発電'!$W$3:$W$750</c:f>
              <c:numCache>
                <c:formatCode>General</c:formatCode>
                <c:ptCount val="748"/>
                <c:pt idx="0">
                  <c:v>1</c:v>
                </c:pt>
                <c:pt idx="1">
                  <c:v>50</c:v>
                </c:pt>
                <c:pt idx="2">
                  <c:v>181</c:v>
                </c:pt>
                <c:pt idx="3">
                  <c:v>333</c:v>
                </c:pt>
                <c:pt idx="4">
                  <c:v>602</c:v>
                </c:pt>
                <c:pt idx="5">
                  <c:v>777</c:v>
                </c:pt>
                <c:pt idx="6">
                  <c:v>797</c:v>
                </c:pt>
                <c:pt idx="7">
                  <c:v>676</c:v>
                </c:pt>
                <c:pt idx="8">
                  <c:v>455</c:v>
                </c:pt>
                <c:pt idx="9">
                  <c:v>192</c:v>
                </c:pt>
                <c:pt idx="10">
                  <c:v>11</c:v>
                </c:pt>
                <c:pt idx="11">
                  <c:v>0</c:v>
                </c:pt>
                <c:pt idx="12">
                  <c:v>0</c:v>
                </c:pt>
                <c:pt idx="13">
                  <c:v>0</c:v>
                </c:pt>
                <c:pt idx="14">
                  <c:v>0</c:v>
                </c:pt>
                <c:pt idx="15">
                  <c:v>0</c:v>
                </c:pt>
                <c:pt idx="16">
                  <c:v>0</c:v>
                </c:pt>
                <c:pt idx="17">
                  <c:v>1</c:v>
                </c:pt>
                <c:pt idx="18">
                  <c:v>140</c:v>
                </c:pt>
                <c:pt idx="19">
                  <c:v>446</c:v>
                </c:pt>
                <c:pt idx="20">
                  <c:v>734</c:v>
                </c:pt>
                <c:pt idx="21">
                  <c:v>921</c:v>
                </c:pt>
                <c:pt idx="22">
                  <c:v>989</c:v>
                </c:pt>
                <c:pt idx="23">
                  <c:v>947</c:v>
                </c:pt>
                <c:pt idx="24">
                  <c:v>794</c:v>
                </c:pt>
                <c:pt idx="25">
                  <c:v>526</c:v>
                </c:pt>
                <c:pt idx="26">
                  <c:v>212</c:v>
                </c:pt>
                <c:pt idx="27">
                  <c:v>12</c:v>
                </c:pt>
                <c:pt idx="28">
                  <c:v>0</c:v>
                </c:pt>
                <c:pt idx="29">
                  <c:v>0</c:v>
                </c:pt>
                <c:pt idx="30">
                  <c:v>0</c:v>
                </c:pt>
                <c:pt idx="31">
                  <c:v>0</c:v>
                </c:pt>
                <c:pt idx="32">
                  <c:v>0</c:v>
                </c:pt>
                <c:pt idx="33">
                  <c:v>0</c:v>
                </c:pt>
                <c:pt idx="34">
                  <c:v>1</c:v>
                </c:pt>
                <c:pt idx="35">
                  <c:v>117</c:v>
                </c:pt>
                <c:pt idx="36">
                  <c:v>406</c:v>
                </c:pt>
                <c:pt idx="37">
                  <c:v>699</c:v>
                </c:pt>
                <c:pt idx="38">
                  <c:v>897</c:v>
                </c:pt>
                <c:pt idx="39">
                  <c:v>974</c:v>
                </c:pt>
                <c:pt idx="40">
                  <c:v>942</c:v>
                </c:pt>
                <c:pt idx="41">
                  <c:v>792</c:v>
                </c:pt>
                <c:pt idx="42">
                  <c:v>529</c:v>
                </c:pt>
                <c:pt idx="43">
                  <c:v>214</c:v>
                </c:pt>
                <c:pt idx="44">
                  <c:v>12</c:v>
                </c:pt>
                <c:pt idx="45">
                  <c:v>0</c:v>
                </c:pt>
                <c:pt idx="46">
                  <c:v>0</c:v>
                </c:pt>
                <c:pt idx="47">
                  <c:v>0</c:v>
                </c:pt>
                <c:pt idx="48">
                  <c:v>0</c:v>
                </c:pt>
                <c:pt idx="49">
                  <c:v>0</c:v>
                </c:pt>
                <c:pt idx="50">
                  <c:v>0</c:v>
                </c:pt>
                <c:pt idx="51">
                  <c:v>1</c:v>
                </c:pt>
                <c:pt idx="52">
                  <c:v>65</c:v>
                </c:pt>
                <c:pt idx="53">
                  <c:v>184</c:v>
                </c:pt>
                <c:pt idx="54">
                  <c:v>226</c:v>
                </c:pt>
                <c:pt idx="55">
                  <c:v>221</c:v>
                </c:pt>
                <c:pt idx="56">
                  <c:v>208</c:v>
                </c:pt>
                <c:pt idx="57">
                  <c:v>180</c:v>
                </c:pt>
                <c:pt idx="58">
                  <c:v>152</c:v>
                </c:pt>
                <c:pt idx="59">
                  <c:v>99</c:v>
                </c:pt>
                <c:pt idx="60">
                  <c:v>35</c:v>
                </c:pt>
                <c:pt idx="61">
                  <c:v>2</c:v>
                </c:pt>
                <c:pt idx="62">
                  <c:v>0</c:v>
                </c:pt>
                <c:pt idx="63">
                  <c:v>0</c:v>
                </c:pt>
                <c:pt idx="64">
                  <c:v>0</c:v>
                </c:pt>
                <c:pt idx="65">
                  <c:v>0</c:v>
                </c:pt>
                <c:pt idx="66">
                  <c:v>0</c:v>
                </c:pt>
                <c:pt idx="67">
                  <c:v>0</c:v>
                </c:pt>
                <c:pt idx="68">
                  <c:v>0</c:v>
                </c:pt>
                <c:pt idx="69">
                  <c:v>81</c:v>
                </c:pt>
                <c:pt idx="70">
                  <c:v>258</c:v>
                </c:pt>
                <c:pt idx="71">
                  <c:v>296</c:v>
                </c:pt>
                <c:pt idx="72">
                  <c:v>280</c:v>
                </c:pt>
                <c:pt idx="73">
                  <c:v>325</c:v>
                </c:pt>
                <c:pt idx="74">
                  <c:v>259</c:v>
                </c:pt>
                <c:pt idx="75">
                  <c:v>161</c:v>
                </c:pt>
                <c:pt idx="76">
                  <c:v>101</c:v>
                </c:pt>
                <c:pt idx="77">
                  <c:v>41</c:v>
                </c:pt>
                <c:pt idx="78">
                  <c:v>2</c:v>
                </c:pt>
                <c:pt idx="79">
                  <c:v>0</c:v>
                </c:pt>
                <c:pt idx="80">
                  <c:v>0</c:v>
                </c:pt>
                <c:pt idx="81">
                  <c:v>0</c:v>
                </c:pt>
                <c:pt idx="82">
                  <c:v>0</c:v>
                </c:pt>
                <c:pt idx="83">
                  <c:v>0</c:v>
                </c:pt>
                <c:pt idx="84">
                  <c:v>0</c:v>
                </c:pt>
                <c:pt idx="85">
                  <c:v>0</c:v>
                </c:pt>
                <c:pt idx="86">
                  <c:v>15</c:v>
                </c:pt>
                <c:pt idx="87">
                  <c:v>51</c:v>
                </c:pt>
                <c:pt idx="88">
                  <c:v>89</c:v>
                </c:pt>
                <c:pt idx="89">
                  <c:v>120</c:v>
                </c:pt>
                <c:pt idx="90">
                  <c:v>125</c:v>
                </c:pt>
                <c:pt idx="91">
                  <c:v>134</c:v>
                </c:pt>
                <c:pt idx="92">
                  <c:v>111</c:v>
                </c:pt>
                <c:pt idx="93">
                  <c:v>53</c:v>
                </c:pt>
                <c:pt idx="94">
                  <c:v>20</c:v>
                </c:pt>
                <c:pt idx="95">
                  <c:v>2</c:v>
                </c:pt>
                <c:pt idx="96">
                  <c:v>0</c:v>
                </c:pt>
                <c:pt idx="97">
                  <c:v>0</c:v>
                </c:pt>
                <c:pt idx="98">
                  <c:v>0</c:v>
                </c:pt>
                <c:pt idx="99">
                  <c:v>0</c:v>
                </c:pt>
                <c:pt idx="100">
                  <c:v>0</c:v>
                </c:pt>
                <c:pt idx="101">
                  <c:v>0</c:v>
                </c:pt>
                <c:pt idx="102">
                  <c:v>0</c:v>
                </c:pt>
                <c:pt idx="103">
                  <c:v>83</c:v>
                </c:pt>
                <c:pt idx="104">
                  <c:v>301</c:v>
                </c:pt>
                <c:pt idx="105">
                  <c:v>608</c:v>
                </c:pt>
                <c:pt idx="106">
                  <c:v>858</c:v>
                </c:pt>
                <c:pt idx="107">
                  <c:v>897</c:v>
                </c:pt>
                <c:pt idx="108">
                  <c:v>838</c:v>
                </c:pt>
                <c:pt idx="109">
                  <c:v>708</c:v>
                </c:pt>
                <c:pt idx="110">
                  <c:v>486</c:v>
                </c:pt>
                <c:pt idx="111">
                  <c:v>199</c:v>
                </c:pt>
                <c:pt idx="112">
                  <c:v>11</c:v>
                </c:pt>
                <c:pt idx="113">
                  <c:v>0</c:v>
                </c:pt>
                <c:pt idx="114">
                  <c:v>0</c:v>
                </c:pt>
                <c:pt idx="115">
                  <c:v>0</c:v>
                </c:pt>
                <c:pt idx="116">
                  <c:v>0</c:v>
                </c:pt>
                <c:pt idx="117">
                  <c:v>0</c:v>
                </c:pt>
                <c:pt idx="118">
                  <c:v>0</c:v>
                </c:pt>
                <c:pt idx="119">
                  <c:v>0</c:v>
                </c:pt>
                <c:pt idx="120">
                  <c:v>66</c:v>
                </c:pt>
                <c:pt idx="121">
                  <c:v>247</c:v>
                </c:pt>
                <c:pt idx="122">
                  <c:v>407</c:v>
                </c:pt>
                <c:pt idx="123">
                  <c:v>570</c:v>
                </c:pt>
                <c:pt idx="124">
                  <c:v>734</c:v>
                </c:pt>
                <c:pt idx="125">
                  <c:v>771</c:v>
                </c:pt>
                <c:pt idx="126">
                  <c:v>661</c:v>
                </c:pt>
                <c:pt idx="127">
                  <c:v>402</c:v>
                </c:pt>
                <c:pt idx="128">
                  <c:v>131</c:v>
                </c:pt>
                <c:pt idx="129">
                  <c:v>6</c:v>
                </c:pt>
                <c:pt idx="130">
                  <c:v>0</c:v>
                </c:pt>
                <c:pt idx="131">
                  <c:v>0</c:v>
                </c:pt>
                <c:pt idx="132">
                  <c:v>0</c:v>
                </c:pt>
                <c:pt idx="133">
                  <c:v>0</c:v>
                </c:pt>
                <c:pt idx="134">
                  <c:v>0</c:v>
                </c:pt>
                <c:pt idx="135">
                  <c:v>0</c:v>
                </c:pt>
                <c:pt idx="136">
                  <c:v>0</c:v>
                </c:pt>
                <c:pt idx="137">
                  <c:v>98</c:v>
                </c:pt>
                <c:pt idx="138">
                  <c:v>395</c:v>
                </c:pt>
                <c:pt idx="139">
                  <c:v>686</c:v>
                </c:pt>
                <c:pt idx="140">
                  <c:v>883</c:v>
                </c:pt>
                <c:pt idx="141">
                  <c:v>964</c:v>
                </c:pt>
                <c:pt idx="142">
                  <c:v>931</c:v>
                </c:pt>
                <c:pt idx="143">
                  <c:v>783</c:v>
                </c:pt>
                <c:pt idx="144">
                  <c:v>522</c:v>
                </c:pt>
                <c:pt idx="145">
                  <c:v>212</c:v>
                </c:pt>
                <c:pt idx="146">
                  <c:v>12</c:v>
                </c:pt>
                <c:pt idx="147">
                  <c:v>0</c:v>
                </c:pt>
                <c:pt idx="148">
                  <c:v>0</c:v>
                </c:pt>
                <c:pt idx="149">
                  <c:v>0</c:v>
                </c:pt>
                <c:pt idx="150">
                  <c:v>0</c:v>
                </c:pt>
                <c:pt idx="151">
                  <c:v>0</c:v>
                </c:pt>
                <c:pt idx="152">
                  <c:v>0</c:v>
                </c:pt>
                <c:pt idx="153">
                  <c:v>0</c:v>
                </c:pt>
                <c:pt idx="154">
                  <c:v>84</c:v>
                </c:pt>
                <c:pt idx="155">
                  <c:v>295</c:v>
                </c:pt>
                <c:pt idx="156">
                  <c:v>421</c:v>
                </c:pt>
                <c:pt idx="157">
                  <c:v>477</c:v>
                </c:pt>
                <c:pt idx="158">
                  <c:v>415</c:v>
                </c:pt>
                <c:pt idx="159">
                  <c:v>281</c:v>
                </c:pt>
                <c:pt idx="160">
                  <c:v>195</c:v>
                </c:pt>
                <c:pt idx="161">
                  <c:v>139</c:v>
                </c:pt>
                <c:pt idx="162">
                  <c:v>72</c:v>
                </c:pt>
                <c:pt idx="163">
                  <c:v>6</c:v>
                </c:pt>
                <c:pt idx="164">
                  <c:v>0</c:v>
                </c:pt>
                <c:pt idx="165">
                  <c:v>0</c:v>
                </c:pt>
                <c:pt idx="166">
                  <c:v>0</c:v>
                </c:pt>
                <c:pt idx="167">
                  <c:v>0</c:v>
                </c:pt>
                <c:pt idx="168">
                  <c:v>0</c:v>
                </c:pt>
                <c:pt idx="169">
                  <c:v>0</c:v>
                </c:pt>
                <c:pt idx="170">
                  <c:v>0</c:v>
                </c:pt>
                <c:pt idx="171">
                  <c:v>94</c:v>
                </c:pt>
                <c:pt idx="172">
                  <c:v>391</c:v>
                </c:pt>
                <c:pt idx="173">
                  <c:v>685</c:v>
                </c:pt>
                <c:pt idx="174">
                  <c:v>890</c:v>
                </c:pt>
                <c:pt idx="175">
                  <c:v>968</c:v>
                </c:pt>
                <c:pt idx="176">
                  <c:v>930</c:v>
                </c:pt>
                <c:pt idx="177">
                  <c:v>782</c:v>
                </c:pt>
                <c:pt idx="178">
                  <c:v>528</c:v>
                </c:pt>
                <c:pt idx="179">
                  <c:v>218</c:v>
                </c:pt>
                <c:pt idx="180">
                  <c:v>13</c:v>
                </c:pt>
                <c:pt idx="181">
                  <c:v>0</c:v>
                </c:pt>
                <c:pt idx="182">
                  <c:v>0</c:v>
                </c:pt>
                <c:pt idx="183">
                  <c:v>0</c:v>
                </c:pt>
                <c:pt idx="184">
                  <c:v>0</c:v>
                </c:pt>
                <c:pt idx="185">
                  <c:v>0</c:v>
                </c:pt>
                <c:pt idx="186">
                  <c:v>0</c:v>
                </c:pt>
                <c:pt idx="187">
                  <c:v>0</c:v>
                </c:pt>
                <c:pt idx="188">
                  <c:v>87</c:v>
                </c:pt>
                <c:pt idx="189">
                  <c:v>381</c:v>
                </c:pt>
                <c:pt idx="190">
                  <c:v>657</c:v>
                </c:pt>
                <c:pt idx="191">
                  <c:v>804</c:v>
                </c:pt>
                <c:pt idx="192">
                  <c:v>724</c:v>
                </c:pt>
                <c:pt idx="193">
                  <c:v>740</c:v>
                </c:pt>
                <c:pt idx="194">
                  <c:v>763</c:v>
                </c:pt>
                <c:pt idx="195">
                  <c:v>463</c:v>
                </c:pt>
                <c:pt idx="196">
                  <c:v>127</c:v>
                </c:pt>
                <c:pt idx="197">
                  <c:v>5</c:v>
                </c:pt>
                <c:pt idx="198">
                  <c:v>0</c:v>
                </c:pt>
                <c:pt idx="199">
                  <c:v>0</c:v>
                </c:pt>
                <c:pt idx="200">
                  <c:v>0</c:v>
                </c:pt>
                <c:pt idx="201">
                  <c:v>0</c:v>
                </c:pt>
                <c:pt idx="202">
                  <c:v>0</c:v>
                </c:pt>
                <c:pt idx="203">
                  <c:v>0</c:v>
                </c:pt>
                <c:pt idx="204">
                  <c:v>0</c:v>
                </c:pt>
                <c:pt idx="205">
                  <c:v>22</c:v>
                </c:pt>
                <c:pt idx="206">
                  <c:v>55</c:v>
                </c:pt>
                <c:pt idx="207">
                  <c:v>130</c:v>
                </c:pt>
                <c:pt idx="208">
                  <c:v>274</c:v>
                </c:pt>
                <c:pt idx="209">
                  <c:v>516</c:v>
                </c:pt>
                <c:pt idx="210">
                  <c:v>720</c:v>
                </c:pt>
                <c:pt idx="211">
                  <c:v>559</c:v>
                </c:pt>
                <c:pt idx="212">
                  <c:v>270</c:v>
                </c:pt>
                <c:pt idx="213">
                  <c:v>87</c:v>
                </c:pt>
                <c:pt idx="214">
                  <c:v>7</c:v>
                </c:pt>
                <c:pt idx="215">
                  <c:v>0</c:v>
                </c:pt>
                <c:pt idx="216">
                  <c:v>0</c:v>
                </c:pt>
                <c:pt idx="217">
                  <c:v>0</c:v>
                </c:pt>
                <c:pt idx="218">
                  <c:v>0</c:v>
                </c:pt>
                <c:pt idx="219">
                  <c:v>0</c:v>
                </c:pt>
                <c:pt idx="220">
                  <c:v>0</c:v>
                </c:pt>
                <c:pt idx="221">
                  <c:v>0</c:v>
                </c:pt>
                <c:pt idx="222">
                  <c:v>82</c:v>
                </c:pt>
                <c:pt idx="223">
                  <c:v>357</c:v>
                </c:pt>
                <c:pt idx="224">
                  <c:v>656</c:v>
                </c:pt>
                <c:pt idx="225">
                  <c:v>869</c:v>
                </c:pt>
                <c:pt idx="226">
                  <c:v>958</c:v>
                </c:pt>
                <c:pt idx="227">
                  <c:v>929</c:v>
                </c:pt>
                <c:pt idx="228">
                  <c:v>785</c:v>
                </c:pt>
                <c:pt idx="229">
                  <c:v>531</c:v>
                </c:pt>
                <c:pt idx="230">
                  <c:v>222</c:v>
                </c:pt>
                <c:pt idx="231">
                  <c:v>14</c:v>
                </c:pt>
                <c:pt idx="232">
                  <c:v>0</c:v>
                </c:pt>
                <c:pt idx="233">
                  <c:v>0</c:v>
                </c:pt>
                <c:pt idx="234">
                  <c:v>0</c:v>
                </c:pt>
                <c:pt idx="235">
                  <c:v>0</c:v>
                </c:pt>
                <c:pt idx="236">
                  <c:v>0</c:v>
                </c:pt>
                <c:pt idx="237">
                  <c:v>0</c:v>
                </c:pt>
                <c:pt idx="238">
                  <c:v>0</c:v>
                </c:pt>
                <c:pt idx="239">
                  <c:v>83</c:v>
                </c:pt>
                <c:pt idx="240">
                  <c:v>375</c:v>
                </c:pt>
                <c:pt idx="241">
                  <c:v>674</c:v>
                </c:pt>
                <c:pt idx="242">
                  <c:v>878</c:v>
                </c:pt>
                <c:pt idx="243">
                  <c:v>962</c:v>
                </c:pt>
                <c:pt idx="244">
                  <c:v>928</c:v>
                </c:pt>
                <c:pt idx="245">
                  <c:v>789</c:v>
                </c:pt>
                <c:pt idx="246">
                  <c:v>540</c:v>
                </c:pt>
                <c:pt idx="247">
                  <c:v>226</c:v>
                </c:pt>
                <c:pt idx="248">
                  <c:v>16</c:v>
                </c:pt>
                <c:pt idx="249">
                  <c:v>0</c:v>
                </c:pt>
                <c:pt idx="250">
                  <c:v>0</c:v>
                </c:pt>
                <c:pt idx="251">
                  <c:v>0</c:v>
                </c:pt>
                <c:pt idx="252">
                  <c:v>0</c:v>
                </c:pt>
                <c:pt idx="253">
                  <c:v>0</c:v>
                </c:pt>
                <c:pt idx="254">
                  <c:v>0</c:v>
                </c:pt>
                <c:pt idx="255">
                  <c:v>0</c:v>
                </c:pt>
                <c:pt idx="256">
                  <c:v>82</c:v>
                </c:pt>
                <c:pt idx="257">
                  <c:v>374</c:v>
                </c:pt>
                <c:pt idx="258">
                  <c:v>673</c:v>
                </c:pt>
                <c:pt idx="259">
                  <c:v>878</c:v>
                </c:pt>
                <c:pt idx="260">
                  <c:v>962</c:v>
                </c:pt>
                <c:pt idx="261">
                  <c:v>923</c:v>
                </c:pt>
                <c:pt idx="262">
                  <c:v>757</c:v>
                </c:pt>
                <c:pt idx="263">
                  <c:v>489</c:v>
                </c:pt>
                <c:pt idx="264">
                  <c:v>201</c:v>
                </c:pt>
                <c:pt idx="265">
                  <c:v>14</c:v>
                </c:pt>
                <c:pt idx="266">
                  <c:v>0</c:v>
                </c:pt>
                <c:pt idx="267">
                  <c:v>0</c:v>
                </c:pt>
                <c:pt idx="268">
                  <c:v>0</c:v>
                </c:pt>
                <c:pt idx="269">
                  <c:v>0</c:v>
                </c:pt>
                <c:pt idx="270">
                  <c:v>0</c:v>
                </c:pt>
                <c:pt idx="271">
                  <c:v>0</c:v>
                </c:pt>
                <c:pt idx="272">
                  <c:v>0</c:v>
                </c:pt>
                <c:pt idx="273">
                  <c:v>80</c:v>
                </c:pt>
                <c:pt idx="274">
                  <c:v>369</c:v>
                </c:pt>
                <c:pt idx="275">
                  <c:v>669</c:v>
                </c:pt>
                <c:pt idx="276">
                  <c:v>875</c:v>
                </c:pt>
                <c:pt idx="277">
                  <c:v>967</c:v>
                </c:pt>
                <c:pt idx="278">
                  <c:v>938</c:v>
                </c:pt>
                <c:pt idx="279">
                  <c:v>785</c:v>
                </c:pt>
                <c:pt idx="280">
                  <c:v>526</c:v>
                </c:pt>
                <c:pt idx="281">
                  <c:v>217</c:v>
                </c:pt>
                <c:pt idx="282">
                  <c:v>15</c:v>
                </c:pt>
                <c:pt idx="283">
                  <c:v>0</c:v>
                </c:pt>
                <c:pt idx="284">
                  <c:v>0</c:v>
                </c:pt>
                <c:pt idx="285">
                  <c:v>0</c:v>
                </c:pt>
                <c:pt idx="286">
                  <c:v>0</c:v>
                </c:pt>
                <c:pt idx="287">
                  <c:v>0</c:v>
                </c:pt>
                <c:pt idx="288">
                  <c:v>0</c:v>
                </c:pt>
                <c:pt idx="289">
                  <c:v>0</c:v>
                </c:pt>
                <c:pt idx="290">
                  <c:v>77</c:v>
                </c:pt>
                <c:pt idx="291">
                  <c:v>357</c:v>
                </c:pt>
                <c:pt idx="292">
                  <c:v>625</c:v>
                </c:pt>
                <c:pt idx="293">
                  <c:v>813</c:v>
                </c:pt>
                <c:pt idx="294">
                  <c:v>907</c:v>
                </c:pt>
                <c:pt idx="295">
                  <c:v>886</c:v>
                </c:pt>
                <c:pt idx="296">
                  <c:v>762</c:v>
                </c:pt>
                <c:pt idx="297">
                  <c:v>524</c:v>
                </c:pt>
                <c:pt idx="298">
                  <c:v>225</c:v>
                </c:pt>
                <c:pt idx="299">
                  <c:v>17</c:v>
                </c:pt>
                <c:pt idx="300">
                  <c:v>0</c:v>
                </c:pt>
                <c:pt idx="301">
                  <c:v>0</c:v>
                </c:pt>
                <c:pt idx="302">
                  <c:v>0</c:v>
                </c:pt>
                <c:pt idx="303">
                  <c:v>0</c:v>
                </c:pt>
                <c:pt idx="304">
                  <c:v>0</c:v>
                </c:pt>
                <c:pt idx="305">
                  <c:v>0</c:v>
                </c:pt>
                <c:pt idx="306">
                  <c:v>0</c:v>
                </c:pt>
                <c:pt idx="307">
                  <c:v>71</c:v>
                </c:pt>
                <c:pt idx="308">
                  <c:v>343</c:v>
                </c:pt>
                <c:pt idx="309">
                  <c:v>642</c:v>
                </c:pt>
                <c:pt idx="310">
                  <c:v>841</c:v>
                </c:pt>
                <c:pt idx="311">
                  <c:v>916</c:v>
                </c:pt>
                <c:pt idx="312">
                  <c:v>896</c:v>
                </c:pt>
                <c:pt idx="313">
                  <c:v>748</c:v>
                </c:pt>
                <c:pt idx="314">
                  <c:v>506</c:v>
                </c:pt>
                <c:pt idx="315">
                  <c:v>222</c:v>
                </c:pt>
                <c:pt idx="316">
                  <c:v>19</c:v>
                </c:pt>
                <c:pt idx="317">
                  <c:v>0</c:v>
                </c:pt>
                <c:pt idx="318">
                  <c:v>0</c:v>
                </c:pt>
                <c:pt idx="319">
                  <c:v>0</c:v>
                </c:pt>
                <c:pt idx="320">
                  <c:v>0</c:v>
                </c:pt>
                <c:pt idx="321">
                  <c:v>0</c:v>
                </c:pt>
                <c:pt idx="322">
                  <c:v>0</c:v>
                </c:pt>
                <c:pt idx="323">
                  <c:v>0</c:v>
                </c:pt>
                <c:pt idx="324">
                  <c:v>71</c:v>
                </c:pt>
                <c:pt idx="325">
                  <c:v>345</c:v>
                </c:pt>
                <c:pt idx="326">
                  <c:v>638</c:v>
                </c:pt>
                <c:pt idx="327">
                  <c:v>846</c:v>
                </c:pt>
                <c:pt idx="328">
                  <c:v>936</c:v>
                </c:pt>
                <c:pt idx="329">
                  <c:v>918</c:v>
                </c:pt>
                <c:pt idx="330">
                  <c:v>785</c:v>
                </c:pt>
                <c:pt idx="331">
                  <c:v>542</c:v>
                </c:pt>
                <c:pt idx="332">
                  <c:v>238</c:v>
                </c:pt>
                <c:pt idx="333">
                  <c:v>21</c:v>
                </c:pt>
                <c:pt idx="334">
                  <c:v>0</c:v>
                </c:pt>
                <c:pt idx="335">
                  <c:v>0</c:v>
                </c:pt>
                <c:pt idx="336">
                  <c:v>0</c:v>
                </c:pt>
                <c:pt idx="337">
                  <c:v>0</c:v>
                </c:pt>
                <c:pt idx="338">
                  <c:v>0</c:v>
                </c:pt>
                <c:pt idx="339">
                  <c:v>0</c:v>
                </c:pt>
                <c:pt idx="340">
                  <c:v>0</c:v>
                </c:pt>
                <c:pt idx="341">
                  <c:v>60</c:v>
                </c:pt>
                <c:pt idx="342">
                  <c:v>312</c:v>
                </c:pt>
                <c:pt idx="343">
                  <c:v>589</c:v>
                </c:pt>
                <c:pt idx="344">
                  <c:v>768</c:v>
                </c:pt>
                <c:pt idx="345">
                  <c:v>840</c:v>
                </c:pt>
                <c:pt idx="346">
                  <c:v>853</c:v>
                </c:pt>
                <c:pt idx="347">
                  <c:v>735</c:v>
                </c:pt>
                <c:pt idx="348">
                  <c:v>505</c:v>
                </c:pt>
                <c:pt idx="349">
                  <c:v>235</c:v>
                </c:pt>
                <c:pt idx="350">
                  <c:v>22</c:v>
                </c:pt>
                <c:pt idx="351">
                  <c:v>0</c:v>
                </c:pt>
                <c:pt idx="352">
                  <c:v>0</c:v>
                </c:pt>
                <c:pt idx="353">
                  <c:v>0</c:v>
                </c:pt>
                <c:pt idx="354">
                  <c:v>0</c:v>
                </c:pt>
                <c:pt idx="355">
                  <c:v>0</c:v>
                </c:pt>
                <c:pt idx="356">
                  <c:v>0</c:v>
                </c:pt>
                <c:pt idx="357">
                  <c:v>0</c:v>
                </c:pt>
                <c:pt idx="358">
                  <c:v>75</c:v>
                </c:pt>
                <c:pt idx="359">
                  <c:v>368</c:v>
                </c:pt>
                <c:pt idx="360">
                  <c:v>675</c:v>
                </c:pt>
                <c:pt idx="361">
                  <c:v>886</c:v>
                </c:pt>
                <c:pt idx="362">
                  <c:v>966</c:v>
                </c:pt>
                <c:pt idx="363">
                  <c:v>917</c:v>
                </c:pt>
                <c:pt idx="364">
                  <c:v>763</c:v>
                </c:pt>
                <c:pt idx="365">
                  <c:v>475</c:v>
                </c:pt>
                <c:pt idx="366">
                  <c:v>209</c:v>
                </c:pt>
                <c:pt idx="367">
                  <c:v>19</c:v>
                </c:pt>
                <c:pt idx="368">
                  <c:v>0</c:v>
                </c:pt>
                <c:pt idx="369">
                  <c:v>0</c:v>
                </c:pt>
                <c:pt idx="370">
                  <c:v>0</c:v>
                </c:pt>
                <c:pt idx="371">
                  <c:v>0</c:v>
                </c:pt>
                <c:pt idx="372">
                  <c:v>0</c:v>
                </c:pt>
                <c:pt idx="373">
                  <c:v>0</c:v>
                </c:pt>
                <c:pt idx="374">
                  <c:v>0</c:v>
                </c:pt>
                <c:pt idx="375">
                  <c:v>52</c:v>
                </c:pt>
                <c:pt idx="376">
                  <c:v>290</c:v>
                </c:pt>
                <c:pt idx="377">
                  <c:v>582</c:v>
                </c:pt>
                <c:pt idx="378">
                  <c:v>781</c:v>
                </c:pt>
                <c:pt idx="379">
                  <c:v>808</c:v>
                </c:pt>
                <c:pt idx="380">
                  <c:v>743</c:v>
                </c:pt>
                <c:pt idx="381">
                  <c:v>628</c:v>
                </c:pt>
                <c:pt idx="382">
                  <c:v>384</c:v>
                </c:pt>
                <c:pt idx="383">
                  <c:v>174</c:v>
                </c:pt>
                <c:pt idx="384">
                  <c:v>17</c:v>
                </c:pt>
                <c:pt idx="385">
                  <c:v>0</c:v>
                </c:pt>
                <c:pt idx="386">
                  <c:v>0</c:v>
                </c:pt>
                <c:pt idx="387">
                  <c:v>0</c:v>
                </c:pt>
                <c:pt idx="388">
                  <c:v>0</c:v>
                </c:pt>
                <c:pt idx="389">
                  <c:v>0</c:v>
                </c:pt>
                <c:pt idx="390">
                  <c:v>0</c:v>
                </c:pt>
                <c:pt idx="391">
                  <c:v>0</c:v>
                </c:pt>
                <c:pt idx="392">
                  <c:v>70</c:v>
                </c:pt>
                <c:pt idx="393">
                  <c:v>354</c:v>
                </c:pt>
                <c:pt idx="394">
                  <c:v>658</c:v>
                </c:pt>
                <c:pt idx="395">
                  <c:v>878</c:v>
                </c:pt>
                <c:pt idx="396">
                  <c:v>975</c:v>
                </c:pt>
                <c:pt idx="397">
                  <c:v>961</c:v>
                </c:pt>
                <c:pt idx="398">
                  <c:v>832</c:v>
                </c:pt>
                <c:pt idx="399">
                  <c:v>582</c:v>
                </c:pt>
                <c:pt idx="400">
                  <c:v>265</c:v>
                </c:pt>
                <c:pt idx="401">
                  <c:v>29</c:v>
                </c:pt>
                <c:pt idx="402">
                  <c:v>0</c:v>
                </c:pt>
                <c:pt idx="403">
                  <c:v>0</c:v>
                </c:pt>
                <c:pt idx="404">
                  <c:v>0</c:v>
                </c:pt>
                <c:pt idx="405">
                  <c:v>0</c:v>
                </c:pt>
                <c:pt idx="406">
                  <c:v>0</c:v>
                </c:pt>
                <c:pt idx="407">
                  <c:v>0</c:v>
                </c:pt>
                <c:pt idx="408">
                  <c:v>0</c:v>
                </c:pt>
                <c:pt idx="409">
                  <c:v>70</c:v>
                </c:pt>
                <c:pt idx="410">
                  <c:v>350</c:v>
                </c:pt>
                <c:pt idx="411">
                  <c:v>651</c:v>
                </c:pt>
                <c:pt idx="412">
                  <c:v>851</c:v>
                </c:pt>
                <c:pt idx="413">
                  <c:v>911</c:v>
                </c:pt>
                <c:pt idx="414">
                  <c:v>843</c:v>
                </c:pt>
                <c:pt idx="415">
                  <c:v>743</c:v>
                </c:pt>
                <c:pt idx="416">
                  <c:v>527</c:v>
                </c:pt>
                <c:pt idx="417">
                  <c:v>253</c:v>
                </c:pt>
                <c:pt idx="418">
                  <c:v>29</c:v>
                </c:pt>
                <c:pt idx="419">
                  <c:v>0</c:v>
                </c:pt>
                <c:pt idx="420">
                  <c:v>0</c:v>
                </c:pt>
                <c:pt idx="421">
                  <c:v>0</c:v>
                </c:pt>
                <c:pt idx="422">
                  <c:v>0</c:v>
                </c:pt>
                <c:pt idx="423">
                  <c:v>0</c:v>
                </c:pt>
                <c:pt idx="424">
                  <c:v>0</c:v>
                </c:pt>
                <c:pt idx="425">
                  <c:v>0</c:v>
                </c:pt>
                <c:pt idx="426">
                  <c:v>70</c:v>
                </c:pt>
                <c:pt idx="427">
                  <c:v>352</c:v>
                </c:pt>
                <c:pt idx="428">
                  <c:v>657</c:v>
                </c:pt>
                <c:pt idx="429">
                  <c:v>874</c:v>
                </c:pt>
                <c:pt idx="430">
                  <c:v>974</c:v>
                </c:pt>
                <c:pt idx="431">
                  <c:v>957</c:v>
                </c:pt>
                <c:pt idx="432">
                  <c:v>826</c:v>
                </c:pt>
                <c:pt idx="433">
                  <c:v>582</c:v>
                </c:pt>
                <c:pt idx="434">
                  <c:v>270</c:v>
                </c:pt>
                <c:pt idx="435">
                  <c:v>32</c:v>
                </c:pt>
                <c:pt idx="436">
                  <c:v>0</c:v>
                </c:pt>
                <c:pt idx="437">
                  <c:v>0</c:v>
                </c:pt>
                <c:pt idx="438">
                  <c:v>0</c:v>
                </c:pt>
                <c:pt idx="439">
                  <c:v>0</c:v>
                </c:pt>
                <c:pt idx="440">
                  <c:v>0</c:v>
                </c:pt>
                <c:pt idx="441">
                  <c:v>0</c:v>
                </c:pt>
                <c:pt idx="442">
                  <c:v>0</c:v>
                </c:pt>
                <c:pt idx="443">
                  <c:v>37</c:v>
                </c:pt>
                <c:pt idx="444">
                  <c:v>156</c:v>
                </c:pt>
                <c:pt idx="445">
                  <c:v>226</c:v>
                </c:pt>
                <c:pt idx="446">
                  <c:v>288</c:v>
                </c:pt>
                <c:pt idx="447">
                  <c:v>290</c:v>
                </c:pt>
                <c:pt idx="448">
                  <c:v>197</c:v>
                </c:pt>
                <c:pt idx="449">
                  <c:v>110</c:v>
                </c:pt>
                <c:pt idx="450">
                  <c:v>65</c:v>
                </c:pt>
                <c:pt idx="451">
                  <c:v>37</c:v>
                </c:pt>
                <c:pt idx="452">
                  <c:v>6</c:v>
                </c:pt>
                <c:pt idx="453">
                  <c:v>0</c:v>
                </c:pt>
                <c:pt idx="454">
                  <c:v>0</c:v>
                </c:pt>
                <c:pt idx="455">
                  <c:v>0</c:v>
                </c:pt>
                <c:pt idx="456">
                  <c:v>0</c:v>
                </c:pt>
                <c:pt idx="457">
                  <c:v>0</c:v>
                </c:pt>
                <c:pt idx="458">
                  <c:v>0</c:v>
                </c:pt>
                <c:pt idx="459">
                  <c:v>0</c:v>
                </c:pt>
                <c:pt idx="460">
                  <c:v>34</c:v>
                </c:pt>
                <c:pt idx="461">
                  <c:v>212</c:v>
                </c:pt>
                <c:pt idx="462">
                  <c:v>419</c:v>
                </c:pt>
                <c:pt idx="463">
                  <c:v>662</c:v>
                </c:pt>
                <c:pt idx="464">
                  <c:v>843</c:v>
                </c:pt>
                <c:pt idx="465">
                  <c:v>892</c:v>
                </c:pt>
                <c:pt idx="466">
                  <c:v>811</c:v>
                </c:pt>
                <c:pt idx="467">
                  <c:v>584</c:v>
                </c:pt>
                <c:pt idx="468">
                  <c:v>276</c:v>
                </c:pt>
                <c:pt idx="469">
                  <c:v>35</c:v>
                </c:pt>
                <c:pt idx="470">
                  <c:v>0</c:v>
                </c:pt>
                <c:pt idx="471">
                  <c:v>0</c:v>
                </c:pt>
                <c:pt idx="472">
                  <c:v>0</c:v>
                </c:pt>
                <c:pt idx="473">
                  <c:v>0</c:v>
                </c:pt>
                <c:pt idx="474">
                  <c:v>0</c:v>
                </c:pt>
                <c:pt idx="475">
                  <c:v>0</c:v>
                </c:pt>
                <c:pt idx="476">
                  <c:v>0</c:v>
                </c:pt>
                <c:pt idx="477">
                  <c:v>31</c:v>
                </c:pt>
                <c:pt idx="478">
                  <c:v>173</c:v>
                </c:pt>
                <c:pt idx="479">
                  <c:v>299</c:v>
                </c:pt>
                <c:pt idx="480">
                  <c:v>382</c:v>
                </c:pt>
                <c:pt idx="481">
                  <c:v>455</c:v>
                </c:pt>
                <c:pt idx="482">
                  <c:v>459</c:v>
                </c:pt>
                <c:pt idx="483">
                  <c:v>401</c:v>
                </c:pt>
                <c:pt idx="484">
                  <c:v>337</c:v>
                </c:pt>
                <c:pt idx="485">
                  <c:v>200</c:v>
                </c:pt>
                <c:pt idx="486">
                  <c:v>27</c:v>
                </c:pt>
                <c:pt idx="487">
                  <c:v>0</c:v>
                </c:pt>
                <c:pt idx="488">
                  <c:v>0</c:v>
                </c:pt>
                <c:pt idx="489">
                  <c:v>0</c:v>
                </c:pt>
                <c:pt idx="490">
                  <c:v>0</c:v>
                </c:pt>
                <c:pt idx="491">
                  <c:v>0</c:v>
                </c:pt>
                <c:pt idx="492">
                  <c:v>0</c:v>
                </c:pt>
                <c:pt idx="493">
                  <c:v>0</c:v>
                </c:pt>
                <c:pt idx="494">
                  <c:v>9</c:v>
                </c:pt>
                <c:pt idx="495">
                  <c:v>51</c:v>
                </c:pt>
                <c:pt idx="496">
                  <c:v>122</c:v>
                </c:pt>
                <c:pt idx="497">
                  <c:v>162</c:v>
                </c:pt>
                <c:pt idx="498">
                  <c:v>176</c:v>
                </c:pt>
                <c:pt idx="499">
                  <c:v>155</c:v>
                </c:pt>
                <c:pt idx="500">
                  <c:v>93</c:v>
                </c:pt>
                <c:pt idx="501">
                  <c:v>54</c:v>
                </c:pt>
                <c:pt idx="502">
                  <c:v>29</c:v>
                </c:pt>
                <c:pt idx="503">
                  <c:v>3</c:v>
                </c:pt>
                <c:pt idx="504">
                  <c:v>0</c:v>
                </c:pt>
                <c:pt idx="505">
                  <c:v>0</c:v>
                </c:pt>
                <c:pt idx="506">
                  <c:v>0</c:v>
                </c:pt>
                <c:pt idx="507">
                  <c:v>0</c:v>
                </c:pt>
                <c:pt idx="508">
                  <c:v>0</c:v>
                </c:pt>
                <c:pt idx="509">
                  <c:v>0</c:v>
                </c:pt>
                <c:pt idx="510">
                  <c:v>0</c:v>
                </c:pt>
                <c:pt idx="511">
                  <c:v>72</c:v>
                </c:pt>
                <c:pt idx="512">
                  <c:v>351</c:v>
                </c:pt>
                <c:pt idx="513">
                  <c:v>644</c:v>
                </c:pt>
                <c:pt idx="514">
                  <c:v>869</c:v>
                </c:pt>
                <c:pt idx="515">
                  <c:v>998</c:v>
                </c:pt>
                <c:pt idx="516">
                  <c:v>1010</c:v>
                </c:pt>
                <c:pt idx="517">
                  <c:v>883</c:v>
                </c:pt>
                <c:pt idx="518">
                  <c:v>635</c:v>
                </c:pt>
                <c:pt idx="519">
                  <c:v>311</c:v>
                </c:pt>
                <c:pt idx="520">
                  <c:v>47</c:v>
                </c:pt>
                <c:pt idx="521">
                  <c:v>0</c:v>
                </c:pt>
                <c:pt idx="522">
                  <c:v>0</c:v>
                </c:pt>
                <c:pt idx="523">
                  <c:v>0</c:v>
                </c:pt>
                <c:pt idx="524">
                  <c:v>0</c:v>
                </c:pt>
                <c:pt idx="525">
                  <c:v>0</c:v>
                </c:pt>
                <c:pt idx="526">
                  <c:v>0</c:v>
                </c:pt>
                <c:pt idx="527">
                  <c:v>0</c:v>
                </c:pt>
                <c:pt idx="528">
                  <c:v>53</c:v>
                </c:pt>
                <c:pt idx="529">
                  <c:v>307</c:v>
                </c:pt>
                <c:pt idx="530">
                  <c:v>653</c:v>
                </c:pt>
                <c:pt idx="531">
                  <c:v>910</c:v>
                </c:pt>
                <c:pt idx="532">
                  <c:v>991</c:v>
                </c:pt>
                <c:pt idx="533">
                  <c:v>950</c:v>
                </c:pt>
                <c:pt idx="534">
                  <c:v>775</c:v>
                </c:pt>
                <c:pt idx="535">
                  <c:v>529</c:v>
                </c:pt>
                <c:pt idx="536">
                  <c:v>236</c:v>
                </c:pt>
                <c:pt idx="537">
                  <c:v>31</c:v>
                </c:pt>
                <c:pt idx="538">
                  <c:v>0</c:v>
                </c:pt>
                <c:pt idx="539">
                  <c:v>0</c:v>
                </c:pt>
                <c:pt idx="540">
                  <c:v>0</c:v>
                </c:pt>
                <c:pt idx="541">
                  <c:v>0</c:v>
                </c:pt>
                <c:pt idx="542">
                  <c:v>0</c:v>
                </c:pt>
                <c:pt idx="543">
                  <c:v>0</c:v>
                </c:pt>
                <c:pt idx="544">
                  <c:v>0</c:v>
                </c:pt>
                <c:pt idx="545">
                  <c:v>75</c:v>
                </c:pt>
                <c:pt idx="546">
                  <c:v>362</c:v>
                </c:pt>
                <c:pt idx="547">
                  <c:v>675</c:v>
                </c:pt>
                <c:pt idx="548">
                  <c:v>908</c:v>
                </c:pt>
                <c:pt idx="549">
                  <c:v>1015</c:v>
                </c:pt>
                <c:pt idx="550">
                  <c:v>1011</c:v>
                </c:pt>
                <c:pt idx="551">
                  <c:v>875</c:v>
                </c:pt>
                <c:pt idx="552">
                  <c:v>633</c:v>
                </c:pt>
                <c:pt idx="553">
                  <c:v>316</c:v>
                </c:pt>
                <c:pt idx="554">
                  <c:v>51</c:v>
                </c:pt>
                <c:pt idx="555">
                  <c:v>0</c:v>
                </c:pt>
                <c:pt idx="556">
                  <c:v>0</c:v>
                </c:pt>
                <c:pt idx="557">
                  <c:v>0</c:v>
                </c:pt>
                <c:pt idx="558">
                  <c:v>0</c:v>
                </c:pt>
                <c:pt idx="559">
                  <c:v>0</c:v>
                </c:pt>
                <c:pt idx="560">
                  <c:v>0</c:v>
                </c:pt>
                <c:pt idx="561">
                  <c:v>0</c:v>
                </c:pt>
                <c:pt idx="562">
                  <c:v>71</c:v>
                </c:pt>
                <c:pt idx="563">
                  <c:v>332</c:v>
                </c:pt>
                <c:pt idx="564">
                  <c:v>665</c:v>
                </c:pt>
                <c:pt idx="565">
                  <c:v>875</c:v>
                </c:pt>
                <c:pt idx="566">
                  <c:v>940</c:v>
                </c:pt>
                <c:pt idx="567">
                  <c:v>882</c:v>
                </c:pt>
                <c:pt idx="568">
                  <c:v>760</c:v>
                </c:pt>
                <c:pt idx="569">
                  <c:v>506</c:v>
                </c:pt>
                <c:pt idx="570">
                  <c:v>234</c:v>
                </c:pt>
                <c:pt idx="571">
                  <c:v>34</c:v>
                </c:pt>
                <c:pt idx="572">
                  <c:v>0</c:v>
                </c:pt>
                <c:pt idx="573">
                  <c:v>0</c:v>
                </c:pt>
                <c:pt idx="574">
                  <c:v>0</c:v>
                </c:pt>
                <c:pt idx="575">
                  <c:v>0</c:v>
                </c:pt>
                <c:pt idx="576">
                  <c:v>0</c:v>
                </c:pt>
                <c:pt idx="577">
                  <c:v>0</c:v>
                </c:pt>
                <c:pt idx="578">
                  <c:v>0</c:v>
                </c:pt>
                <c:pt idx="579">
                  <c:v>78</c:v>
                </c:pt>
                <c:pt idx="580">
                  <c:v>371</c:v>
                </c:pt>
                <c:pt idx="581">
                  <c:v>683</c:v>
                </c:pt>
                <c:pt idx="582">
                  <c:v>893</c:v>
                </c:pt>
                <c:pt idx="583">
                  <c:v>963</c:v>
                </c:pt>
                <c:pt idx="584">
                  <c:v>899</c:v>
                </c:pt>
                <c:pt idx="585">
                  <c:v>798</c:v>
                </c:pt>
                <c:pt idx="586">
                  <c:v>609</c:v>
                </c:pt>
                <c:pt idx="587">
                  <c:v>326</c:v>
                </c:pt>
                <c:pt idx="588">
                  <c:v>61</c:v>
                </c:pt>
                <c:pt idx="589">
                  <c:v>0</c:v>
                </c:pt>
                <c:pt idx="590">
                  <c:v>0</c:v>
                </c:pt>
                <c:pt idx="591">
                  <c:v>0</c:v>
                </c:pt>
                <c:pt idx="592">
                  <c:v>0</c:v>
                </c:pt>
                <c:pt idx="593">
                  <c:v>0</c:v>
                </c:pt>
                <c:pt idx="594">
                  <c:v>0</c:v>
                </c:pt>
                <c:pt idx="595">
                  <c:v>0</c:v>
                </c:pt>
                <c:pt idx="596">
                  <c:v>82</c:v>
                </c:pt>
                <c:pt idx="597">
                  <c:v>375</c:v>
                </c:pt>
                <c:pt idx="598">
                  <c:v>682</c:v>
                </c:pt>
                <c:pt idx="599">
                  <c:v>901</c:v>
                </c:pt>
                <c:pt idx="600">
                  <c:v>979</c:v>
                </c:pt>
                <c:pt idx="601">
                  <c:v>956</c:v>
                </c:pt>
                <c:pt idx="602">
                  <c:v>762</c:v>
                </c:pt>
                <c:pt idx="603">
                  <c:v>480</c:v>
                </c:pt>
                <c:pt idx="604">
                  <c:v>254</c:v>
                </c:pt>
                <c:pt idx="605">
                  <c:v>47</c:v>
                </c:pt>
                <c:pt idx="606">
                  <c:v>0</c:v>
                </c:pt>
                <c:pt idx="607">
                  <c:v>0</c:v>
                </c:pt>
                <c:pt idx="608">
                  <c:v>0</c:v>
                </c:pt>
                <c:pt idx="609">
                  <c:v>0</c:v>
                </c:pt>
                <c:pt idx="610">
                  <c:v>0</c:v>
                </c:pt>
                <c:pt idx="611">
                  <c:v>0</c:v>
                </c:pt>
                <c:pt idx="612">
                  <c:v>0</c:v>
                </c:pt>
                <c:pt idx="613">
                  <c:v>82</c:v>
                </c:pt>
                <c:pt idx="614">
                  <c:v>371</c:v>
                </c:pt>
                <c:pt idx="615">
                  <c:v>676</c:v>
                </c:pt>
                <c:pt idx="616">
                  <c:v>925</c:v>
                </c:pt>
                <c:pt idx="617">
                  <c:v>1040</c:v>
                </c:pt>
                <c:pt idx="618">
                  <c:v>960</c:v>
                </c:pt>
                <c:pt idx="619">
                  <c:v>778</c:v>
                </c:pt>
                <c:pt idx="620">
                  <c:v>566</c:v>
                </c:pt>
                <c:pt idx="621">
                  <c:v>338</c:v>
                </c:pt>
                <c:pt idx="622">
                  <c:v>67</c:v>
                </c:pt>
                <c:pt idx="623">
                  <c:v>0</c:v>
                </c:pt>
                <c:pt idx="624">
                  <c:v>0</c:v>
                </c:pt>
                <c:pt idx="625">
                  <c:v>0</c:v>
                </c:pt>
                <c:pt idx="626">
                  <c:v>0</c:v>
                </c:pt>
                <c:pt idx="627">
                  <c:v>0</c:v>
                </c:pt>
                <c:pt idx="628">
                  <c:v>0</c:v>
                </c:pt>
                <c:pt idx="629">
                  <c:v>0</c:v>
                </c:pt>
                <c:pt idx="630">
                  <c:v>78</c:v>
                </c:pt>
                <c:pt idx="631">
                  <c:v>358</c:v>
                </c:pt>
                <c:pt idx="632">
                  <c:v>662</c:v>
                </c:pt>
                <c:pt idx="633">
                  <c:v>875</c:v>
                </c:pt>
                <c:pt idx="634">
                  <c:v>950</c:v>
                </c:pt>
                <c:pt idx="635">
                  <c:v>897</c:v>
                </c:pt>
                <c:pt idx="636">
                  <c:v>759</c:v>
                </c:pt>
                <c:pt idx="637">
                  <c:v>597</c:v>
                </c:pt>
                <c:pt idx="638">
                  <c:v>340</c:v>
                </c:pt>
                <c:pt idx="639">
                  <c:v>70</c:v>
                </c:pt>
                <c:pt idx="640">
                  <c:v>0</c:v>
                </c:pt>
                <c:pt idx="641">
                  <c:v>0</c:v>
                </c:pt>
                <c:pt idx="642">
                  <c:v>0</c:v>
                </c:pt>
                <c:pt idx="643">
                  <c:v>0</c:v>
                </c:pt>
                <c:pt idx="644">
                  <c:v>0</c:v>
                </c:pt>
                <c:pt idx="645">
                  <c:v>0</c:v>
                </c:pt>
                <c:pt idx="646">
                  <c:v>0</c:v>
                </c:pt>
                <c:pt idx="647">
                  <c:v>50</c:v>
                </c:pt>
                <c:pt idx="648">
                  <c:v>284</c:v>
                </c:pt>
                <c:pt idx="649">
                  <c:v>597</c:v>
                </c:pt>
                <c:pt idx="650">
                  <c:v>849</c:v>
                </c:pt>
                <c:pt idx="651">
                  <c:v>1005</c:v>
                </c:pt>
                <c:pt idx="652">
                  <c:v>994</c:v>
                </c:pt>
                <c:pt idx="653">
                  <c:v>876</c:v>
                </c:pt>
                <c:pt idx="654">
                  <c:v>682</c:v>
                </c:pt>
                <c:pt idx="655">
                  <c:v>379</c:v>
                </c:pt>
                <c:pt idx="656">
                  <c:v>81</c:v>
                </c:pt>
                <c:pt idx="657">
                  <c:v>0</c:v>
                </c:pt>
                <c:pt idx="658">
                  <c:v>0</c:v>
                </c:pt>
                <c:pt idx="659">
                  <c:v>0</c:v>
                </c:pt>
                <c:pt idx="660">
                  <c:v>0</c:v>
                </c:pt>
                <c:pt idx="661">
                  <c:v>0</c:v>
                </c:pt>
                <c:pt idx="662">
                  <c:v>0</c:v>
                </c:pt>
                <c:pt idx="663">
                  <c:v>0</c:v>
                </c:pt>
                <c:pt idx="664">
                  <c:v>90</c:v>
                </c:pt>
                <c:pt idx="665">
                  <c:v>399</c:v>
                </c:pt>
                <c:pt idx="666">
                  <c:v>712</c:v>
                </c:pt>
                <c:pt idx="667">
                  <c:v>890</c:v>
                </c:pt>
                <c:pt idx="668">
                  <c:v>895</c:v>
                </c:pt>
                <c:pt idx="669">
                  <c:v>924</c:v>
                </c:pt>
                <c:pt idx="670">
                  <c:v>732</c:v>
                </c:pt>
                <c:pt idx="671">
                  <c:v>391</c:v>
                </c:pt>
                <c:pt idx="672">
                  <c:v>162</c:v>
                </c:pt>
                <c:pt idx="673">
                  <c:v>26</c:v>
                </c:pt>
                <c:pt idx="674">
                  <c:v>0</c:v>
                </c:pt>
                <c:pt idx="675">
                  <c:v>0</c:v>
                </c:pt>
                <c:pt idx="676">
                  <c:v>0</c:v>
                </c:pt>
                <c:pt idx="677">
                  <c:v>0</c:v>
                </c:pt>
                <c:pt idx="678">
                  <c:v>0</c:v>
                </c:pt>
                <c:pt idx="679">
                  <c:v>0</c:v>
                </c:pt>
                <c:pt idx="680">
                  <c:v>0</c:v>
                </c:pt>
                <c:pt idx="681">
                  <c:v>43</c:v>
                </c:pt>
                <c:pt idx="682">
                  <c:v>154</c:v>
                </c:pt>
                <c:pt idx="683">
                  <c:v>245</c:v>
                </c:pt>
                <c:pt idx="684">
                  <c:v>378</c:v>
                </c:pt>
                <c:pt idx="685">
                  <c:v>553</c:v>
                </c:pt>
                <c:pt idx="686">
                  <c:v>717</c:v>
                </c:pt>
                <c:pt idx="687">
                  <c:v>827</c:v>
                </c:pt>
                <c:pt idx="688">
                  <c:v>671</c:v>
                </c:pt>
                <c:pt idx="689">
                  <c:v>356</c:v>
                </c:pt>
                <c:pt idx="690">
                  <c:v>78</c:v>
                </c:pt>
                <c:pt idx="691">
                  <c:v>0</c:v>
                </c:pt>
                <c:pt idx="692">
                  <c:v>0</c:v>
                </c:pt>
                <c:pt idx="693">
                  <c:v>0</c:v>
                </c:pt>
                <c:pt idx="694">
                  <c:v>0</c:v>
                </c:pt>
                <c:pt idx="695">
                  <c:v>0</c:v>
                </c:pt>
                <c:pt idx="696">
                  <c:v>0</c:v>
                </c:pt>
                <c:pt idx="697">
                  <c:v>0</c:v>
                </c:pt>
                <c:pt idx="698">
                  <c:v>90</c:v>
                </c:pt>
                <c:pt idx="699">
                  <c:v>388</c:v>
                </c:pt>
                <c:pt idx="700">
                  <c:v>723</c:v>
                </c:pt>
                <c:pt idx="701">
                  <c:v>955</c:v>
                </c:pt>
                <c:pt idx="702">
                  <c:v>1028</c:v>
                </c:pt>
                <c:pt idx="703">
                  <c:v>1020</c:v>
                </c:pt>
                <c:pt idx="704">
                  <c:v>919</c:v>
                </c:pt>
                <c:pt idx="705">
                  <c:v>674</c:v>
                </c:pt>
                <c:pt idx="706">
                  <c:v>361</c:v>
                </c:pt>
                <c:pt idx="707">
                  <c:v>75</c:v>
                </c:pt>
                <c:pt idx="708">
                  <c:v>0</c:v>
                </c:pt>
                <c:pt idx="709">
                  <c:v>0</c:v>
                </c:pt>
                <c:pt idx="710">
                  <c:v>0</c:v>
                </c:pt>
                <c:pt idx="711">
                  <c:v>0</c:v>
                </c:pt>
                <c:pt idx="712">
                  <c:v>0</c:v>
                </c:pt>
                <c:pt idx="713">
                  <c:v>0</c:v>
                </c:pt>
                <c:pt idx="714">
                  <c:v>0</c:v>
                </c:pt>
                <c:pt idx="715">
                  <c:v>86</c:v>
                </c:pt>
                <c:pt idx="716">
                  <c:v>373</c:v>
                </c:pt>
                <c:pt idx="717">
                  <c:v>701</c:v>
                </c:pt>
                <c:pt idx="718">
                  <c:v>936</c:v>
                </c:pt>
                <c:pt idx="719">
                  <c:v>1036</c:v>
                </c:pt>
                <c:pt idx="720">
                  <c:v>1021</c:v>
                </c:pt>
                <c:pt idx="721">
                  <c:v>890</c:v>
                </c:pt>
                <c:pt idx="722">
                  <c:v>646</c:v>
                </c:pt>
                <c:pt idx="723">
                  <c:v>338</c:v>
                </c:pt>
                <c:pt idx="724">
                  <c:v>77</c:v>
                </c:pt>
                <c:pt idx="725">
                  <c:v>0</c:v>
                </c:pt>
                <c:pt idx="726">
                  <c:v>0</c:v>
                </c:pt>
                <c:pt idx="727">
                  <c:v>0</c:v>
                </c:pt>
                <c:pt idx="728">
                  <c:v>0</c:v>
                </c:pt>
                <c:pt idx="729">
                  <c:v>0</c:v>
                </c:pt>
                <c:pt idx="730">
                  <c:v>0</c:v>
                </c:pt>
                <c:pt idx="731">
                  <c:v>0</c:v>
                </c:pt>
                <c:pt idx="732">
                  <c:v>110</c:v>
                </c:pt>
                <c:pt idx="733">
                  <c:v>437</c:v>
                </c:pt>
                <c:pt idx="734">
                  <c:v>783</c:v>
                </c:pt>
                <c:pt idx="735">
                  <c:v>1027</c:v>
                </c:pt>
                <c:pt idx="736">
                  <c:v>1132</c:v>
                </c:pt>
                <c:pt idx="737">
                  <c:v>1122</c:v>
                </c:pt>
                <c:pt idx="738">
                  <c:v>1013</c:v>
                </c:pt>
                <c:pt idx="739">
                  <c:v>780</c:v>
                </c:pt>
                <c:pt idx="740">
                  <c:v>438</c:v>
                </c:pt>
                <c:pt idx="741">
                  <c:v>112</c:v>
                </c:pt>
                <c:pt idx="742">
                  <c:v>0</c:v>
                </c:pt>
                <c:pt idx="743">
                  <c:v>0</c:v>
                </c:pt>
                <c:pt idx="744">
                  <c:v>0</c:v>
                </c:pt>
                <c:pt idx="745">
                  <c:v>0</c:v>
                </c:pt>
                <c:pt idx="746">
                  <c:v>0</c:v>
                </c:pt>
                <c:pt idx="747">
                  <c:v>0</c:v>
                </c:pt>
              </c:numCache>
            </c:numRef>
          </c:yVal>
          <c:smooth val="0"/>
          <c:extLst>
            <c:ext xmlns:c16="http://schemas.microsoft.com/office/drawing/2014/chart" uri="{C3380CC4-5D6E-409C-BE32-E72D297353CC}">
              <c16:uniqueId val="{00000000-2E3F-48EB-9677-09573D633C7B}"/>
            </c:ext>
          </c:extLst>
        </c:ser>
        <c:dLbls>
          <c:showLegendKey val="0"/>
          <c:showVal val="0"/>
          <c:showCatName val="0"/>
          <c:showSerName val="0"/>
          <c:showPercent val="0"/>
          <c:showBubbleSize val="0"/>
        </c:dLbls>
        <c:axId val="941815071"/>
        <c:axId val="941810495"/>
      </c:scatterChart>
      <c:valAx>
        <c:axId val="941815071"/>
        <c:scaling>
          <c:orientation val="minMax"/>
        </c:scaling>
        <c:delete val="0"/>
        <c:axPos val="b"/>
        <c:majorGridlines>
          <c:spPr>
            <a:ln w="9525" cap="flat" cmpd="sng" algn="ctr">
              <a:solidFill>
                <a:schemeClr val="tx1">
                  <a:lumMod val="15000"/>
                  <a:lumOff val="85000"/>
                </a:schemeClr>
              </a:solidFill>
              <a:round/>
            </a:ln>
            <a:effectLst/>
          </c:spPr>
        </c:majorGridlines>
        <c:numFmt formatCode="h:mm"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941810495"/>
        <c:crosses val="autoZero"/>
        <c:crossBetween val="midCat"/>
        <c:majorUnit val="0.16666600000000004"/>
      </c:valAx>
      <c:valAx>
        <c:axId val="941810495"/>
        <c:scaling>
          <c:orientation val="minMax"/>
          <c:max val="14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941815071"/>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5">
        <a:lumMod val="20000"/>
        <a:lumOff val="80000"/>
      </a:schemeClr>
    </a:solidFill>
    <a:ln>
      <a:noFill/>
    </a:ln>
    <a:effectLst/>
  </c:spPr>
  <c:txPr>
    <a:bodyPr/>
    <a:lstStyle/>
    <a:p>
      <a:pPr>
        <a:defRPr sz="1600"/>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sz="1600" dirty="0"/>
              <a:t>2021</a:t>
            </a:r>
            <a:r>
              <a:rPr lang="ja-JP" sz="1600" dirty="0"/>
              <a:t>年 </a:t>
            </a:r>
            <a:r>
              <a:rPr lang="en-US" sz="1600" dirty="0"/>
              <a:t>7-8</a:t>
            </a:r>
            <a:r>
              <a:rPr lang="ja-JP" sz="1600" dirty="0"/>
              <a:t>月東京電力管内平日太陽光発電実績</a:t>
            </a:r>
            <a:r>
              <a:rPr lang="en-US" sz="1600" dirty="0"/>
              <a:t>(</a:t>
            </a:r>
            <a:r>
              <a:rPr lang="ja-JP" sz="1600" dirty="0"/>
              <a:t>万</a:t>
            </a:r>
            <a:r>
              <a:rPr lang="en-US" sz="1600" dirty="0"/>
              <a:t>kW)</a:t>
            </a:r>
            <a:endParaRPr lang="ja-JP" sz="1600" dirty="0"/>
          </a:p>
        </c:rich>
      </c:tx>
      <c:layout>
        <c:manualLayout>
          <c:xMode val="edge"/>
          <c:yMode val="edge"/>
          <c:x val="0.11024080570767804"/>
          <c:y val="1.2935090966621354E-2"/>
        </c:manualLayout>
      </c:layout>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scatterChart>
        <c:scatterStyle val="lineMarker"/>
        <c:varyColors val="0"/>
        <c:ser>
          <c:idx val="0"/>
          <c:order val="0"/>
          <c:tx>
            <c:strRef>
              <c:f>'７－８月の需要と太陽光発電'!$W$2</c:f>
              <c:strCache>
                <c:ptCount val="1"/>
                <c:pt idx="0">
                  <c:v>太陽光発電実績</c:v>
                </c:pt>
              </c:strCache>
            </c:strRef>
          </c:tx>
          <c:spPr>
            <a:ln w="19050" cap="rnd">
              <a:noFill/>
              <a:round/>
            </a:ln>
            <a:effectLst/>
          </c:spPr>
          <c:marker>
            <c:symbol val="circle"/>
            <c:size val="5"/>
            <c:spPr>
              <a:solidFill>
                <a:schemeClr val="accent1"/>
              </a:solidFill>
              <a:ln w="9525">
                <a:solidFill>
                  <a:schemeClr val="accent1"/>
                </a:solidFill>
              </a:ln>
              <a:effectLst/>
            </c:spPr>
          </c:marker>
          <c:xVal>
            <c:numRef>
              <c:f>'７－８月の需要と太陽光発電'!$V$3:$V$1345</c:f>
              <c:numCache>
                <c:formatCode>h:mm</c:formatCode>
                <c:ptCount val="1343"/>
                <c:pt idx="0">
                  <c:v>0.25</c:v>
                </c:pt>
                <c:pt idx="1">
                  <c:v>0.29166666666666669</c:v>
                </c:pt>
                <c:pt idx="2">
                  <c:v>0.33333333333333331</c:v>
                </c:pt>
                <c:pt idx="3">
                  <c:v>0.375</c:v>
                </c:pt>
                <c:pt idx="4">
                  <c:v>0.41666666666666669</c:v>
                </c:pt>
                <c:pt idx="5">
                  <c:v>0.45833333333333331</c:v>
                </c:pt>
                <c:pt idx="6">
                  <c:v>0.5</c:v>
                </c:pt>
                <c:pt idx="7">
                  <c:v>0.54166666666666663</c:v>
                </c:pt>
                <c:pt idx="8">
                  <c:v>0.58333333333333337</c:v>
                </c:pt>
                <c:pt idx="9">
                  <c:v>0.625</c:v>
                </c:pt>
                <c:pt idx="10">
                  <c:v>0.66666666666666663</c:v>
                </c:pt>
                <c:pt idx="11">
                  <c:v>0.70833333333333337</c:v>
                </c:pt>
                <c:pt idx="12">
                  <c:v>0.75</c:v>
                </c:pt>
                <c:pt idx="13">
                  <c:v>0.79166666666666663</c:v>
                </c:pt>
                <c:pt idx="14">
                  <c:v>0.83333333333333337</c:v>
                </c:pt>
                <c:pt idx="15">
                  <c:v>0.875</c:v>
                </c:pt>
                <c:pt idx="16">
                  <c:v>0.91666666666666663</c:v>
                </c:pt>
                <c:pt idx="17">
                  <c:v>0.25</c:v>
                </c:pt>
                <c:pt idx="18">
                  <c:v>0.29166666666666669</c:v>
                </c:pt>
                <c:pt idx="19">
                  <c:v>0.33333333333333331</c:v>
                </c:pt>
                <c:pt idx="20">
                  <c:v>0.375</c:v>
                </c:pt>
                <c:pt idx="21">
                  <c:v>0.41666666666666669</c:v>
                </c:pt>
                <c:pt idx="22">
                  <c:v>0.45833333333333331</c:v>
                </c:pt>
                <c:pt idx="23">
                  <c:v>0.5</c:v>
                </c:pt>
                <c:pt idx="24">
                  <c:v>0.54166666666666663</c:v>
                </c:pt>
                <c:pt idx="25">
                  <c:v>0.58333333333333337</c:v>
                </c:pt>
                <c:pt idx="26">
                  <c:v>0.625</c:v>
                </c:pt>
                <c:pt idx="27">
                  <c:v>0.66666666666666663</c:v>
                </c:pt>
                <c:pt idx="28">
                  <c:v>0.70833333333333337</c:v>
                </c:pt>
                <c:pt idx="29">
                  <c:v>0.75</c:v>
                </c:pt>
                <c:pt idx="30">
                  <c:v>0.79166666666666663</c:v>
                </c:pt>
                <c:pt idx="31">
                  <c:v>0.83333333333333337</c:v>
                </c:pt>
                <c:pt idx="32">
                  <c:v>0.875</c:v>
                </c:pt>
                <c:pt idx="33">
                  <c:v>0.91666666666666663</c:v>
                </c:pt>
                <c:pt idx="34">
                  <c:v>0.25</c:v>
                </c:pt>
                <c:pt idx="35">
                  <c:v>0.29166666666666669</c:v>
                </c:pt>
                <c:pt idx="36">
                  <c:v>0.33333333333333331</c:v>
                </c:pt>
                <c:pt idx="37">
                  <c:v>0.375</c:v>
                </c:pt>
                <c:pt idx="38">
                  <c:v>0.41666666666666669</c:v>
                </c:pt>
                <c:pt idx="39">
                  <c:v>0.45833333333333331</c:v>
                </c:pt>
                <c:pt idx="40">
                  <c:v>0.5</c:v>
                </c:pt>
                <c:pt idx="41">
                  <c:v>0.54166666666666663</c:v>
                </c:pt>
                <c:pt idx="42">
                  <c:v>0.58333333333333337</c:v>
                </c:pt>
                <c:pt idx="43">
                  <c:v>0.625</c:v>
                </c:pt>
                <c:pt idx="44">
                  <c:v>0.66666666666666663</c:v>
                </c:pt>
                <c:pt idx="45">
                  <c:v>0.70833333333333337</c:v>
                </c:pt>
                <c:pt idx="46">
                  <c:v>0.75</c:v>
                </c:pt>
                <c:pt idx="47">
                  <c:v>0.79166666666666663</c:v>
                </c:pt>
                <c:pt idx="48">
                  <c:v>0.83333333333333337</c:v>
                </c:pt>
                <c:pt idx="49">
                  <c:v>0.875</c:v>
                </c:pt>
                <c:pt idx="50">
                  <c:v>0.91666666666666663</c:v>
                </c:pt>
                <c:pt idx="51">
                  <c:v>0.25</c:v>
                </c:pt>
                <c:pt idx="52">
                  <c:v>0.29166666666666669</c:v>
                </c:pt>
                <c:pt idx="53">
                  <c:v>0.33333333333333331</c:v>
                </c:pt>
                <c:pt idx="54">
                  <c:v>0.375</c:v>
                </c:pt>
                <c:pt idx="55">
                  <c:v>0.41666666666666669</c:v>
                </c:pt>
                <c:pt idx="56">
                  <c:v>0.45833333333333331</c:v>
                </c:pt>
                <c:pt idx="57">
                  <c:v>0.5</c:v>
                </c:pt>
                <c:pt idx="58">
                  <c:v>0.54166666666666663</c:v>
                </c:pt>
                <c:pt idx="59">
                  <c:v>0.58333333333333337</c:v>
                </c:pt>
                <c:pt idx="60">
                  <c:v>0.625</c:v>
                </c:pt>
                <c:pt idx="61">
                  <c:v>0.66666666666666663</c:v>
                </c:pt>
                <c:pt idx="62">
                  <c:v>0.70833333333333337</c:v>
                </c:pt>
                <c:pt idx="63">
                  <c:v>0.75</c:v>
                </c:pt>
                <c:pt idx="64">
                  <c:v>0.79166666666666663</c:v>
                </c:pt>
                <c:pt idx="65">
                  <c:v>0.83333333333333337</c:v>
                </c:pt>
                <c:pt idx="66">
                  <c:v>0.875</c:v>
                </c:pt>
                <c:pt idx="67">
                  <c:v>0.91666666666666663</c:v>
                </c:pt>
                <c:pt idx="68">
                  <c:v>0.25</c:v>
                </c:pt>
                <c:pt idx="69">
                  <c:v>0.29166666666666669</c:v>
                </c:pt>
                <c:pt idx="70">
                  <c:v>0.33333333333333331</c:v>
                </c:pt>
                <c:pt idx="71">
                  <c:v>0.375</c:v>
                </c:pt>
                <c:pt idx="72">
                  <c:v>0.41666666666666669</c:v>
                </c:pt>
                <c:pt idx="73">
                  <c:v>0.45833333333333331</c:v>
                </c:pt>
                <c:pt idx="74">
                  <c:v>0.5</c:v>
                </c:pt>
                <c:pt idx="75">
                  <c:v>0.54166666666666663</c:v>
                </c:pt>
                <c:pt idx="76">
                  <c:v>0.58333333333333337</c:v>
                </c:pt>
                <c:pt idx="77">
                  <c:v>0.625</c:v>
                </c:pt>
                <c:pt idx="78">
                  <c:v>0.66666666666666663</c:v>
                </c:pt>
                <c:pt idx="79">
                  <c:v>0.70833333333333337</c:v>
                </c:pt>
                <c:pt idx="80">
                  <c:v>0.75</c:v>
                </c:pt>
                <c:pt idx="81">
                  <c:v>0.79166666666666663</c:v>
                </c:pt>
                <c:pt idx="82">
                  <c:v>0.83333333333333337</c:v>
                </c:pt>
                <c:pt idx="83">
                  <c:v>0.875</c:v>
                </c:pt>
                <c:pt idx="84">
                  <c:v>0.91666666666666663</c:v>
                </c:pt>
                <c:pt idx="85">
                  <c:v>0.25</c:v>
                </c:pt>
                <c:pt idx="86">
                  <c:v>0.29166666666666669</c:v>
                </c:pt>
                <c:pt idx="87">
                  <c:v>0.33333333333333331</c:v>
                </c:pt>
                <c:pt idx="88">
                  <c:v>0.375</c:v>
                </c:pt>
                <c:pt idx="89">
                  <c:v>0.41666666666666669</c:v>
                </c:pt>
                <c:pt idx="90">
                  <c:v>0.45833333333333331</c:v>
                </c:pt>
                <c:pt idx="91">
                  <c:v>0.5</c:v>
                </c:pt>
                <c:pt idx="92">
                  <c:v>0.54166666666666663</c:v>
                </c:pt>
                <c:pt idx="93">
                  <c:v>0.58333333333333337</c:v>
                </c:pt>
                <c:pt idx="94">
                  <c:v>0.625</c:v>
                </c:pt>
                <c:pt idx="95">
                  <c:v>0.66666666666666663</c:v>
                </c:pt>
                <c:pt idx="96">
                  <c:v>0.70833333333333337</c:v>
                </c:pt>
                <c:pt idx="97">
                  <c:v>0.75</c:v>
                </c:pt>
                <c:pt idx="98">
                  <c:v>0.79166666666666663</c:v>
                </c:pt>
                <c:pt idx="99">
                  <c:v>0.83333333333333337</c:v>
                </c:pt>
                <c:pt idx="100">
                  <c:v>0.875</c:v>
                </c:pt>
                <c:pt idx="101">
                  <c:v>0.91666666666666663</c:v>
                </c:pt>
                <c:pt idx="102">
                  <c:v>0.25</c:v>
                </c:pt>
                <c:pt idx="103">
                  <c:v>0.29166666666666669</c:v>
                </c:pt>
                <c:pt idx="104">
                  <c:v>0.33333333333333331</c:v>
                </c:pt>
                <c:pt idx="105">
                  <c:v>0.375</c:v>
                </c:pt>
                <c:pt idx="106">
                  <c:v>0.41666666666666669</c:v>
                </c:pt>
                <c:pt idx="107">
                  <c:v>0.45833333333333331</c:v>
                </c:pt>
                <c:pt idx="108">
                  <c:v>0.5</c:v>
                </c:pt>
                <c:pt idx="109">
                  <c:v>0.54166666666666663</c:v>
                </c:pt>
                <c:pt idx="110">
                  <c:v>0.58333333333333337</c:v>
                </c:pt>
                <c:pt idx="111">
                  <c:v>0.625</c:v>
                </c:pt>
                <c:pt idx="112">
                  <c:v>0.66666666666666663</c:v>
                </c:pt>
                <c:pt idx="113">
                  <c:v>0.70833333333333337</c:v>
                </c:pt>
                <c:pt idx="114">
                  <c:v>0.75</c:v>
                </c:pt>
                <c:pt idx="115">
                  <c:v>0.79166666666666663</c:v>
                </c:pt>
                <c:pt idx="116">
                  <c:v>0.83333333333333337</c:v>
                </c:pt>
                <c:pt idx="117">
                  <c:v>0.875</c:v>
                </c:pt>
                <c:pt idx="118">
                  <c:v>0.91666666666666663</c:v>
                </c:pt>
                <c:pt idx="119">
                  <c:v>0.25</c:v>
                </c:pt>
                <c:pt idx="120">
                  <c:v>0.29166666666666669</c:v>
                </c:pt>
                <c:pt idx="121">
                  <c:v>0.33333333333333331</c:v>
                </c:pt>
                <c:pt idx="122">
                  <c:v>0.375</c:v>
                </c:pt>
                <c:pt idx="123">
                  <c:v>0.41666666666666669</c:v>
                </c:pt>
                <c:pt idx="124">
                  <c:v>0.45833333333333331</c:v>
                </c:pt>
                <c:pt idx="125">
                  <c:v>0.5</c:v>
                </c:pt>
                <c:pt idx="126">
                  <c:v>0.54166666666666663</c:v>
                </c:pt>
                <c:pt idx="127">
                  <c:v>0.58333333333333337</c:v>
                </c:pt>
                <c:pt idx="128">
                  <c:v>0.625</c:v>
                </c:pt>
                <c:pt idx="129">
                  <c:v>0.66666666666666663</c:v>
                </c:pt>
                <c:pt idx="130">
                  <c:v>0.70833333333333337</c:v>
                </c:pt>
                <c:pt idx="131">
                  <c:v>0.75</c:v>
                </c:pt>
                <c:pt idx="132">
                  <c:v>0.79166666666666663</c:v>
                </c:pt>
                <c:pt idx="133">
                  <c:v>0.83333333333333337</c:v>
                </c:pt>
                <c:pt idx="134">
                  <c:v>0.875</c:v>
                </c:pt>
                <c:pt idx="135">
                  <c:v>0.91666666666666663</c:v>
                </c:pt>
                <c:pt idx="136">
                  <c:v>0.25</c:v>
                </c:pt>
                <c:pt idx="137">
                  <c:v>0.29166666666666669</c:v>
                </c:pt>
                <c:pt idx="138">
                  <c:v>0.33333333333333331</c:v>
                </c:pt>
                <c:pt idx="139">
                  <c:v>0.375</c:v>
                </c:pt>
                <c:pt idx="140">
                  <c:v>0.41666666666666669</c:v>
                </c:pt>
                <c:pt idx="141">
                  <c:v>0.45833333333333331</c:v>
                </c:pt>
                <c:pt idx="142">
                  <c:v>0.5</c:v>
                </c:pt>
                <c:pt idx="143">
                  <c:v>0.54166666666666663</c:v>
                </c:pt>
                <c:pt idx="144">
                  <c:v>0.58333333333333337</c:v>
                </c:pt>
                <c:pt idx="145">
                  <c:v>0.625</c:v>
                </c:pt>
                <c:pt idx="146">
                  <c:v>0.66666666666666663</c:v>
                </c:pt>
                <c:pt idx="147">
                  <c:v>0.70833333333333337</c:v>
                </c:pt>
                <c:pt idx="148">
                  <c:v>0.75</c:v>
                </c:pt>
                <c:pt idx="149">
                  <c:v>0.79166666666666663</c:v>
                </c:pt>
                <c:pt idx="150">
                  <c:v>0.83333333333333337</c:v>
                </c:pt>
                <c:pt idx="151">
                  <c:v>0.875</c:v>
                </c:pt>
                <c:pt idx="152">
                  <c:v>0.91666666666666663</c:v>
                </c:pt>
                <c:pt idx="153">
                  <c:v>0.25</c:v>
                </c:pt>
                <c:pt idx="154">
                  <c:v>0.29166666666666669</c:v>
                </c:pt>
                <c:pt idx="155">
                  <c:v>0.33333333333333331</c:v>
                </c:pt>
                <c:pt idx="156">
                  <c:v>0.375</c:v>
                </c:pt>
                <c:pt idx="157">
                  <c:v>0.41666666666666669</c:v>
                </c:pt>
                <c:pt idx="158">
                  <c:v>0.45833333333333331</c:v>
                </c:pt>
                <c:pt idx="159">
                  <c:v>0.5</c:v>
                </c:pt>
                <c:pt idx="160">
                  <c:v>0.54166666666666663</c:v>
                </c:pt>
                <c:pt idx="161">
                  <c:v>0.58333333333333337</c:v>
                </c:pt>
                <c:pt idx="162">
                  <c:v>0.625</c:v>
                </c:pt>
                <c:pt idx="163">
                  <c:v>0.66666666666666663</c:v>
                </c:pt>
                <c:pt idx="164">
                  <c:v>0.70833333333333337</c:v>
                </c:pt>
                <c:pt idx="165">
                  <c:v>0.75</c:v>
                </c:pt>
                <c:pt idx="166">
                  <c:v>0.79166666666666663</c:v>
                </c:pt>
                <c:pt idx="167">
                  <c:v>0.83333333333333337</c:v>
                </c:pt>
                <c:pt idx="168">
                  <c:v>0.875</c:v>
                </c:pt>
                <c:pt idx="169">
                  <c:v>0.91666666666666663</c:v>
                </c:pt>
                <c:pt idx="170">
                  <c:v>0.25</c:v>
                </c:pt>
                <c:pt idx="171">
                  <c:v>0.29166666666666669</c:v>
                </c:pt>
                <c:pt idx="172">
                  <c:v>0.33333333333333331</c:v>
                </c:pt>
                <c:pt idx="173">
                  <c:v>0.375</c:v>
                </c:pt>
                <c:pt idx="174">
                  <c:v>0.41666666666666669</c:v>
                </c:pt>
                <c:pt idx="175">
                  <c:v>0.45833333333333331</c:v>
                </c:pt>
                <c:pt idx="176">
                  <c:v>0.5</c:v>
                </c:pt>
                <c:pt idx="177">
                  <c:v>0.54166666666666663</c:v>
                </c:pt>
                <c:pt idx="178">
                  <c:v>0.58333333333333337</c:v>
                </c:pt>
                <c:pt idx="179">
                  <c:v>0.625</c:v>
                </c:pt>
                <c:pt idx="180">
                  <c:v>0.66666666666666663</c:v>
                </c:pt>
                <c:pt idx="181">
                  <c:v>0.70833333333333337</c:v>
                </c:pt>
                <c:pt idx="182">
                  <c:v>0.75</c:v>
                </c:pt>
                <c:pt idx="183">
                  <c:v>0.79166666666666663</c:v>
                </c:pt>
                <c:pt idx="184">
                  <c:v>0.83333333333333337</c:v>
                </c:pt>
                <c:pt idx="185">
                  <c:v>0.875</c:v>
                </c:pt>
                <c:pt idx="186">
                  <c:v>0.91666666666666663</c:v>
                </c:pt>
                <c:pt idx="187">
                  <c:v>0.25</c:v>
                </c:pt>
                <c:pt idx="188">
                  <c:v>0.29166666666666669</c:v>
                </c:pt>
                <c:pt idx="189">
                  <c:v>0.33333333333333331</c:v>
                </c:pt>
                <c:pt idx="190">
                  <c:v>0.375</c:v>
                </c:pt>
                <c:pt idx="191">
                  <c:v>0.41666666666666669</c:v>
                </c:pt>
                <c:pt idx="192">
                  <c:v>0.45833333333333331</c:v>
                </c:pt>
                <c:pt idx="193">
                  <c:v>0.5</c:v>
                </c:pt>
                <c:pt idx="194">
                  <c:v>0.54166666666666663</c:v>
                </c:pt>
                <c:pt idx="195">
                  <c:v>0.58333333333333337</c:v>
                </c:pt>
                <c:pt idx="196">
                  <c:v>0.625</c:v>
                </c:pt>
                <c:pt idx="197">
                  <c:v>0.66666666666666663</c:v>
                </c:pt>
                <c:pt idx="198">
                  <c:v>0.70833333333333337</c:v>
                </c:pt>
                <c:pt idx="199">
                  <c:v>0.75</c:v>
                </c:pt>
                <c:pt idx="200">
                  <c:v>0.79166666666666663</c:v>
                </c:pt>
                <c:pt idx="201">
                  <c:v>0.83333333333333337</c:v>
                </c:pt>
                <c:pt idx="202">
                  <c:v>0.875</c:v>
                </c:pt>
                <c:pt idx="203">
                  <c:v>0.91666666666666663</c:v>
                </c:pt>
                <c:pt idx="204">
                  <c:v>0.25</c:v>
                </c:pt>
                <c:pt idx="205">
                  <c:v>0.29166666666666669</c:v>
                </c:pt>
                <c:pt idx="206">
                  <c:v>0.33333333333333331</c:v>
                </c:pt>
                <c:pt idx="207">
                  <c:v>0.375</c:v>
                </c:pt>
                <c:pt idx="208">
                  <c:v>0.41666666666666669</c:v>
                </c:pt>
                <c:pt idx="209">
                  <c:v>0.45833333333333331</c:v>
                </c:pt>
                <c:pt idx="210">
                  <c:v>0.5</c:v>
                </c:pt>
                <c:pt idx="211">
                  <c:v>0.54166666666666663</c:v>
                </c:pt>
                <c:pt idx="212">
                  <c:v>0.58333333333333337</c:v>
                </c:pt>
                <c:pt idx="213">
                  <c:v>0.625</c:v>
                </c:pt>
                <c:pt idx="214">
                  <c:v>0.66666666666666663</c:v>
                </c:pt>
                <c:pt idx="215">
                  <c:v>0.70833333333333337</c:v>
                </c:pt>
                <c:pt idx="216">
                  <c:v>0.75</c:v>
                </c:pt>
                <c:pt idx="217">
                  <c:v>0.79166666666666663</c:v>
                </c:pt>
                <c:pt idx="218">
                  <c:v>0.83333333333333337</c:v>
                </c:pt>
                <c:pt idx="219">
                  <c:v>0.875</c:v>
                </c:pt>
                <c:pt idx="220">
                  <c:v>0.91666666666666663</c:v>
                </c:pt>
                <c:pt idx="221">
                  <c:v>0.25</c:v>
                </c:pt>
                <c:pt idx="222">
                  <c:v>0.29166666666666669</c:v>
                </c:pt>
                <c:pt idx="223">
                  <c:v>0.33333333333333331</c:v>
                </c:pt>
                <c:pt idx="224">
                  <c:v>0.375</c:v>
                </c:pt>
                <c:pt idx="225">
                  <c:v>0.41666666666666669</c:v>
                </c:pt>
                <c:pt idx="226">
                  <c:v>0.45833333333333331</c:v>
                </c:pt>
                <c:pt idx="227">
                  <c:v>0.5</c:v>
                </c:pt>
                <c:pt idx="228">
                  <c:v>0.54166666666666663</c:v>
                </c:pt>
                <c:pt idx="229">
                  <c:v>0.58333333333333337</c:v>
                </c:pt>
                <c:pt idx="230">
                  <c:v>0.625</c:v>
                </c:pt>
                <c:pt idx="231">
                  <c:v>0.66666666666666663</c:v>
                </c:pt>
                <c:pt idx="232">
                  <c:v>0.70833333333333337</c:v>
                </c:pt>
                <c:pt idx="233">
                  <c:v>0.75</c:v>
                </c:pt>
                <c:pt idx="234">
                  <c:v>0.79166666666666663</c:v>
                </c:pt>
                <c:pt idx="235">
                  <c:v>0.83333333333333337</c:v>
                </c:pt>
                <c:pt idx="236">
                  <c:v>0.875</c:v>
                </c:pt>
                <c:pt idx="237">
                  <c:v>0.91666666666666663</c:v>
                </c:pt>
                <c:pt idx="238">
                  <c:v>0.25</c:v>
                </c:pt>
                <c:pt idx="239">
                  <c:v>0.29166666666666669</c:v>
                </c:pt>
                <c:pt idx="240">
                  <c:v>0.33333333333333331</c:v>
                </c:pt>
                <c:pt idx="241">
                  <c:v>0.375</c:v>
                </c:pt>
                <c:pt idx="242">
                  <c:v>0.41666666666666669</c:v>
                </c:pt>
                <c:pt idx="243">
                  <c:v>0.45833333333333331</c:v>
                </c:pt>
                <c:pt idx="244">
                  <c:v>0.5</c:v>
                </c:pt>
                <c:pt idx="245">
                  <c:v>0.54166666666666663</c:v>
                </c:pt>
                <c:pt idx="246">
                  <c:v>0.58333333333333337</c:v>
                </c:pt>
                <c:pt idx="247">
                  <c:v>0.625</c:v>
                </c:pt>
                <c:pt idx="248">
                  <c:v>0.66666666666666663</c:v>
                </c:pt>
                <c:pt idx="249">
                  <c:v>0.70833333333333337</c:v>
                </c:pt>
                <c:pt idx="250">
                  <c:v>0.75</c:v>
                </c:pt>
                <c:pt idx="251">
                  <c:v>0.79166666666666663</c:v>
                </c:pt>
                <c:pt idx="252">
                  <c:v>0.83333333333333337</c:v>
                </c:pt>
                <c:pt idx="253">
                  <c:v>0.875</c:v>
                </c:pt>
                <c:pt idx="254">
                  <c:v>0.91666666666666663</c:v>
                </c:pt>
                <c:pt idx="255">
                  <c:v>0.25</c:v>
                </c:pt>
                <c:pt idx="256">
                  <c:v>0.29166666666666669</c:v>
                </c:pt>
                <c:pt idx="257">
                  <c:v>0.33333333333333331</c:v>
                </c:pt>
                <c:pt idx="258">
                  <c:v>0.375</c:v>
                </c:pt>
                <c:pt idx="259">
                  <c:v>0.41666666666666669</c:v>
                </c:pt>
                <c:pt idx="260">
                  <c:v>0.45833333333333331</c:v>
                </c:pt>
                <c:pt idx="261">
                  <c:v>0.5</c:v>
                </c:pt>
                <c:pt idx="262">
                  <c:v>0.54166666666666663</c:v>
                </c:pt>
                <c:pt idx="263">
                  <c:v>0.58333333333333337</c:v>
                </c:pt>
                <c:pt idx="264">
                  <c:v>0.625</c:v>
                </c:pt>
                <c:pt idx="265">
                  <c:v>0.66666666666666663</c:v>
                </c:pt>
                <c:pt idx="266">
                  <c:v>0.70833333333333337</c:v>
                </c:pt>
                <c:pt idx="267">
                  <c:v>0.75</c:v>
                </c:pt>
                <c:pt idx="268">
                  <c:v>0.79166666666666663</c:v>
                </c:pt>
                <c:pt idx="269">
                  <c:v>0.83333333333333337</c:v>
                </c:pt>
                <c:pt idx="270">
                  <c:v>0.875</c:v>
                </c:pt>
                <c:pt idx="271">
                  <c:v>0.91666666666666663</c:v>
                </c:pt>
                <c:pt idx="272">
                  <c:v>0.25</c:v>
                </c:pt>
                <c:pt idx="273">
                  <c:v>0.29166666666666669</c:v>
                </c:pt>
                <c:pt idx="274">
                  <c:v>0.33333333333333331</c:v>
                </c:pt>
                <c:pt idx="275">
                  <c:v>0.375</c:v>
                </c:pt>
                <c:pt idx="276">
                  <c:v>0.41666666666666669</c:v>
                </c:pt>
                <c:pt idx="277">
                  <c:v>0.45833333333333331</c:v>
                </c:pt>
                <c:pt idx="278">
                  <c:v>0.5</c:v>
                </c:pt>
                <c:pt idx="279">
                  <c:v>0.54166666666666663</c:v>
                </c:pt>
                <c:pt idx="280">
                  <c:v>0.58333333333333337</c:v>
                </c:pt>
                <c:pt idx="281">
                  <c:v>0.625</c:v>
                </c:pt>
                <c:pt idx="282">
                  <c:v>0.66666666666666663</c:v>
                </c:pt>
                <c:pt idx="283">
                  <c:v>0.70833333333333337</c:v>
                </c:pt>
                <c:pt idx="284">
                  <c:v>0.75</c:v>
                </c:pt>
                <c:pt idx="285">
                  <c:v>0.79166666666666663</c:v>
                </c:pt>
                <c:pt idx="286">
                  <c:v>0.83333333333333337</c:v>
                </c:pt>
                <c:pt idx="287">
                  <c:v>0.875</c:v>
                </c:pt>
                <c:pt idx="288">
                  <c:v>0.91666666666666663</c:v>
                </c:pt>
                <c:pt idx="289">
                  <c:v>0.25</c:v>
                </c:pt>
                <c:pt idx="290">
                  <c:v>0.29166666666666669</c:v>
                </c:pt>
                <c:pt idx="291">
                  <c:v>0.33333333333333331</c:v>
                </c:pt>
                <c:pt idx="292">
                  <c:v>0.375</c:v>
                </c:pt>
                <c:pt idx="293">
                  <c:v>0.41666666666666669</c:v>
                </c:pt>
                <c:pt idx="294">
                  <c:v>0.45833333333333331</c:v>
                </c:pt>
                <c:pt idx="295">
                  <c:v>0.5</c:v>
                </c:pt>
                <c:pt idx="296">
                  <c:v>0.54166666666666663</c:v>
                </c:pt>
                <c:pt idx="297">
                  <c:v>0.58333333333333337</c:v>
                </c:pt>
                <c:pt idx="298">
                  <c:v>0.625</c:v>
                </c:pt>
                <c:pt idx="299">
                  <c:v>0.66666666666666663</c:v>
                </c:pt>
                <c:pt idx="300">
                  <c:v>0.70833333333333337</c:v>
                </c:pt>
                <c:pt idx="301">
                  <c:v>0.75</c:v>
                </c:pt>
                <c:pt idx="302">
                  <c:v>0.79166666666666663</c:v>
                </c:pt>
                <c:pt idx="303">
                  <c:v>0.83333333333333337</c:v>
                </c:pt>
                <c:pt idx="304">
                  <c:v>0.875</c:v>
                </c:pt>
                <c:pt idx="305">
                  <c:v>0.91666666666666663</c:v>
                </c:pt>
                <c:pt idx="306">
                  <c:v>0.25</c:v>
                </c:pt>
                <c:pt idx="307">
                  <c:v>0.29166666666666669</c:v>
                </c:pt>
                <c:pt idx="308">
                  <c:v>0.33333333333333331</c:v>
                </c:pt>
                <c:pt idx="309">
                  <c:v>0.375</c:v>
                </c:pt>
                <c:pt idx="310">
                  <c:v>0.41666666666666669</c:v>
                </c:pt>
                <c:pt idx="311">
                  <c:v>0.45833333333333331</c:v>
                </c:pt>
                <c:pt idx="312">
                  <c:v>0.5</c:v>
                </c:pt>
                <c:pt idx="313">
                  <c:v>0.54166666666666663</c:v>
                </c:pt>
                <c:pt idx="314">
                  <c:v>0.58333333333333337</c:v>
                </c:pt>
                <c:pt idx="315">
                  <c:v>0.625</c:v>
                </c:pt>
                <c:pt idx="316">
                  <c:v>0.66666666666666663</c:v>
                </c:pt>
                <c:pt idx="317">
                  <c:v>0.70833333333333337</c:v>
                </c:pt>
                <c:pt idx="318">
                  <c:v>0.75</c:v>
                </c:pt>
                <c:pt idx="319">
                  <c:v>0.79166666666666663</c:v>
                </c:pt>
                <c:pt idx="320">
                  <c:v>0.83333333333333337</c:v>
                </c:pt>
                <c:pt idx="321">
                  <c:v>0.875</c:v>
                </c:pt>
                <c:pt idx="322">
                  <c:v>0.91666666666666663</c:v>
                </c:pt>
                <c:pt idx="323">
                  <c:v>0.25</c:v>
                </c:pt>
                <c:pt idx="324">
                  <c:v>0.29166666666666669</c:v>
                </c:pt>
                <c:pt idx="325">
                  <c:v>0.33333333333333331</c:v>
                </c:pt>
                <c:pt idx="326">
                  <c:v>0.375</c:v>
                </c:pt>
                <c:pt idx="327">
                  <c:v>0.41666666666666669</c:v>
                </c:pt>
                <c:pt idx="328">
                  <c:v>0.45833333333333331</c:v>
                </c:pt>
                <c:pt idx="329">
                  <c:v>0.5</c:v>
                </c:pt>
                <c:pt idx="330">
                  <c:v>0.54166666666666663</c:v>
                </c:pt>
                <c:pt idx="331">
                  <c:v>0.58333333333333337</c:v>
                </c:pt>
                <c:pt idx="332">
                  <c:v>0.625</c:v>
                </c:pt>
                <c:pt idx="333">
                  <c:v>0.66666666666666663</c:v>
                </c:pt>
                <c:pt idx="334">
                  <c:v>0.70833333333333337</c:v>
                </c:pt>
                <c:pt idx="335">
                  <c:v>0.75</c:v>
                </c:pt>
                <c:pt idx="336">
                  <c:v>0.79166666666666663</c:v>
                </c:pt>
                <c:pt idx="337">
                  <c:v>0.83333333333333337</c:v>
                </c:pt>
                <c:pt idx="338">
                  <c:v>0.875</c:v>
                </c:pt>
                <c:pt idx="339">
                  <c:v>0.91666666666666663</c:v>
                </c:pt>
                <c:pt idx="340">
                  <c:v>0.25</c:v>
                </c:pt>
                <c:pt idx="341">
                  <c:v>0.29166666666666669</c:v>
                </c:pt>
                <c:pt idx="342">
                  <c:v>0.33333333333333331</c:v>
                </c:pt>
                <c:pt idx="343">
                  <c:v>0.375</c:v>
                </c:pt>
                <c:pt idx="344">
                  <c:v>0.41666666666666669</c:v>
                </c:pt>
                <c:pt idx="345">
                  <c:v>0.45833333333333331</c:v>
                </c:pt>
                <c:pt idx="346">
                  <c:v>0.5</c:v>
                </c:pt>
                <c:pt idx="347">
                  <c:v>0.54166666666666663</c:v>
                </c:pt>
                <c:pt idx="348">
                  <c:v>0.58333333333333337</c:v>
                </c:pt>
                <c:pt idx="349">
                  <c:v>0.625</c:v>
                </c:pt>
                <c:pt idx="350">
                  <c:v>0.66666666666666663</c:v>
                </c:pt>
                <c:pt idx="351">
                  <c:v>0.70833333333333337</c:v>
                </c:pt>
                <c:pt idx="352">
                  <c:v>0.75</c:v>
                </c:pt>
                <c:pt idx="353">
                  <c:v>0.79166666666666663</c:v>
                </c:pt>
                <c:pt idx="354">
                  <c:v>0.83333333333333337</c:v>
                </c:pt>
                <c:pt idx="355">
                  <c:v>0.875</c:v>
                </c:pt>
                <c:pt idx="356">
                  <c:v>0.91666666666666663</c:v>
                </c:pt>
                <c:pt idx="357">
                  <c:v>0.25</c:v>
                </c:pt>
                <c:pt idx="358">
                  <c:v>0.29166666666666669</c:v>
                </c:pt>
                <c:pt idx="359">
                  <c:v>0.33333333333333331</c:v>
                </c:pt>
                <c:pt idx="360">
                  <c:v>0.375</c:v>
                </c:pt>
                <c:pt idx="361">
                  <c:v>0.41666666666666669</c:v>
                </c:pt>
                <c:pt idx="362">
                  <c:v>0.45833333333333331</c:v>
                </c:pt>
                <c:pt idx="363">
                  <c:v>0.5</c:v>
                </c:pt>
                <c:pt idx="364">
                  <c:v>0.54166666666666663</c:v>
                </c:pt>
                <c:pt idx="365">
                  <c:v>0.58333333333333337</c:v>
                </c:pt>
                <c:pt idx="366">
                  <c:v>0.625</c:v>
                </c:pt>
                <c:pt idx="367">
                  <c:v>0.66666666666666663</c:v>
                </c:pt>
                <c:pt idx="368">
                  <c:v>0.70833333333333337</c:v>
                </c:pt>
                <c:pt idx="369">
                  <c:v>0.75</c:v>
                </c:pt>
                <c:pt idx="370">
                  <c:v>0.79166666666666663</c:v>
                </c:pt>
                <c:pt idx="371">
                  <c:v>0.83333333333333337</c:v>
                </c:pt>
                <c:pt idx="372">
                  <c:v>0.875</c:v>
                </c:pt>
                <c:pt idx="373">
                  <c:v>0.91666666666666663</c:v>
                </c:pt>
                <c:pt idx="374">
                  <c:v>0.25</c:v>
                </c:pt>
                <c:pt idx="375">
                  <c:v>0.29166666666666669</c:v>
                </c:pt>
                <c:pt idx="376">
                  <c:v>0.33333333333333331</c:v>
                </c:pt>
                <c:pt idx="377">
                  <c:v>0.375</c:v>
                </c:pt>
                <c:pt idx="378">
                  <c:v>0.41666666666666669</c:v>
                </c:pt>
                <c:pt idx="379">
                  <c:v>0.45833333333333331</c:v>
                </c:pt>
                <c:pt idx="380">
                  <c:v>0.5</c:v>
                </c:pt>
                <c:pt idx="381">
                  <c:v>0.54166666666666663</c:v>
                </c:pt>
                <c:pt idx="382">
                  <c:v>0.58333333333333337</c:v>
                </c:pt>
                <c:pt idx="383">
                  <c:v>0.625</c:v>
                </c:pt>
                <c:pt idx="384">
                  <c:v>0.66666666666666663</c:v>
                </c:pt>
                <c:pt idx="385">
                  <c:v>0.70833333333333337</c:v>
                </c:pt>
                <c:pt idx="386">
                  <c:v>0.75</c:v>
                </c:pt>
                <c:pt idx="387">
                  <c:v>0.79166666666666663</c:v>
                </c:pt>
                <c:pt idx="388">
                  <c:v>0.83333333333333337</c:v>
                </c:pt>
                <c:pt idx="389">
                  <c:v>0.875</c:v>
                </c:pt>
                <c:pt idx="390">
                  <c:v>0.91666666666666663</c:v>
                </c:pt>
                <c:pt idx="391">
                  <c:v>0.25</c:v>
                </c:pt>
                <c:pt idx="392">
                  <c:v>0.29166666666666669</c:v>
                </c:pt>
                <c:pt idx="393">
                  <c:v>0.33333333333333331</c:v>
                </c:pt>
                <c:pt idx="394">
                  <c:v>0.375</c:v>
                </c:pt>
                <c:pt idx="395">
                  <c:v>0.41666666666666669</c:v>
                </c:pt>
                <c:pt idx="396">
                  <c:v>0.45833333333333331</c:v>
                </c:pt>
                <c:pt idx="397">
                  <c:v>0.5</c:v>
                </c:pt>
                <c:pt idx="398">
                  <c:v>0.54166666666666663</c:v>
                </c:pt>
                <c:pt idx="399">
                  <c:v>0.58333333333333337</c:v>
                </c:pt>
                <c:pt idx="400">
                  <c:v>0.625</c:v>
                </c:pt>
                <c:pt idx="401">
                  <c:v>0.66666666666666663</c:v>
                </c:pt>
                <c:pt idx="402">
                  <c:v>0.70833333333333337</c:v>
                </c:pt>
                <c:pt idx="403">
                  <c:v>0.75</c:v>
                </c:pt>
                <c:pt idx="404">
                  <c:v>0.79166666666666663</c:v>
                </c:pt>
                <c:pt idx="405">
                  <c:v>0.83333333333333337</c:v>
                </c:pt>
                <c:pt idx="406">
                  <c:v>0.875</c:v>
                </c:pt>
                <c:pt idx="407">
                  <c:v>0.91666666666666663</c:v>
                </c:pt>
                <c:pt idx="408">
                  <c:v>0.25</c:v>
                </c:pt>
                <c:pt idx="409">
                  <c:v>0.29166666666666669</c:v>
                </c:pt>
                <c:pt idx="410">
                  <c:v>0.33333333333333331</c:v>
                </c:pt>
                <c:pt idx="411">
                  <c:v>0.375</c:v>
                </c:pt>
                <c:pt idx="412">
                  <c:v>0.41666666666666669</c:v>
                </c:pt>
                <c:pt idx="413">
                  <c:v>0.45833333333333331</c:v>
                </c:pt>
                <c:pt idx="414">
                  <c:v>0.5</c:v>
                </c:pt>
                <c:pt idx="415">
                  <c:v>0.54166666666666663</c:v>
                </c:pt>
                <c:pt idx="416">
                  <c:v>0.58333333333333337</c:v>
                </c:pt>
                <c:pt idx="417">
                  <c:v>0.625</c:v>
                </c:pt>
                <c:pt idx="418">
                  <c:v>0.66666666666666663</c:v>
                </c:pt>
                <c:pt idx="419">
                  <c:v>0.70833333333333337</c:v>
                </c:pt>
                <c:pt idx="420">
                  <c:v>0.75</c:v>
                </c:pt>
                <c:pt idx="421">
                  <c:v>0.79166666666666663</c:v>
                </c:pt>
                <c:pt idx="422">
                  <c:v>0.83333333333333337</c:v>
                </c:pt>
                <c:pt idx="423">
                  <c:v>0.875</c:v>
                </c:pt>
                <c:pt idx="424">
                  <c:v>0.91666666666666663</c:v>
                </c:pt>
                <c:pt idx="425">
                  <c:v>0.25</c:v>
                </c:pt>
                <c:pt idx="426">
                  <c:v>0.29166666666666669</c:v>
                </c:pt>
                <c:pt idx="427">
                  <c:v>0.33333333333333331</c:v>
                </c:pt>
                <c:pt idx="428">
                  <c:v>0.375</c:v>
                </c:pt>
                <c:pt idx="429">
                  <c:v>0.41666666666666669</c:v>
                </c:pt>
                <c:pt idx="430">
                  <c:v>0.45833333333333331</c:v>
                </c:pt>
                <c:pt idx="431">
                  <c:v>0.5</c:v>
                </c:pt>
                <c:pt idx="432">
                  <c:v>0.54166666666666663</c:v>
                </c:pt>
                <c:pt idx="433">
                  <c:v>0.58333333333333337</c:v>
                </c:pt>
                <c:pt idx="434">
                  <c:v>0.625</c:v>
                </c:pt>
                <c:pt idx="435">
                  <c:v>0.66666666666666663</c:v>
                </c:pt>
                <c:pt idx="436">
                  <c:v>0.70833333333333337</c:v>
                </c:pt>
                <c:pt idx="437">
                  <c:v>0.75</c:v>
                </c:pt>
                <c:pt idx="438">
                  <c:v>0.79166666666666663</c:v>
                </c:pt>
                <c:pt idx="439">
                  <c:v>0.83333333333333337</c:v>
                </c:pt>
                <c:pt idx="440">
                  <c:v>0.875</c:v>
                </c:pt>
                <c:pt idx="441">
                  <c:v>0.91666666666666663</c:v>
                </c:pt>
                <c:pt idx="442">
                  <c:v>0.25</c:v>
                </c:pt>
                <c:pt idx="443">
                  <c:v>0.29166666666666669</c:v>
                </c:pt>
                <c:pt idx="444">
                  <c:v>0.33333333333333331</c:v>
                </c:pt>
                <c:pt idx="445">
                  <c:v>0.375</c:v>
                </c:pt>
                <c:pt idx="446">
                  <c:v>0.41666666666666669</c:v>
                </c:pt>
                <c:pt idx="447">
                  <c:v>0.45833333333333331</c:v>
                </c:pt>
                <c:pt idx="448">
                  <c:v>0.5</c:v>
                </c:pt>
                <c:pt idx="449">
                  <c:v>0.54166666666666663</c:v>
                </c:pt>
                <c:pt idx="450">
                  <c:v>0.58333333333333337</c:v>
                </c:pt>
                <c:pt idx="451">
                  <c:v>0.625</c:v>
                </c:pt>
                <c:pt idx="452">
                  <c:v>0.66666666666666663</c:v>
                </c:pt>
                <c:pt idx="453">
                  <c:v>0.70833333333333337</c:v>
                </c:pt>
                <c:pt idx="454">
                  <c:v>0.75</c:v>
                </c:pt>
                <c:pt idx="455">
                  <c:v>0.79166666666666663</c:v>
                </c:pt>
                <c:pt idx="456">
                  <c:v>0.83333333333333337</c:v>
                </c:pt>
                <c:pt idx="457">
                  <c:v>0.875</c:v>
                </c:pt>
                <c:pt idx="458">
                  <c:v>0.91666666666666663</c:v>
                </c:pt>
                <c:pt idx="459">
                  <c:v>0.25</c:v>
                </c:pt>
                <c:pt idx="460">
                  <c:v>0.29166666666666669</c:v>
                </c:pt>
                <c:pt idx="461">
                  <c:v>0.33333333333333331</c:v>
                </c:pt>
                <c:pt idx="462">
                  <c:v>0.375</c:v>
                </c:pt>
                <c:pt idx="463">
                  <c:v>0.41666666666666669</c:v>
                </c:pt>
                <c:pt idx="464">
                  <c:v>0.45833333333333331</c:v>
                </c:pt>
                <c:pt idx="465">
                  <c:v>0.5</c:v>
                </c:pt>
                <c:pt idx="466">
                  <c:v>0.54166666666666663</c:v>
                </c:pt>
                <c:pt idx="467">
                  <c:v>0.58333333333333337</c:v>
                </c:pt>
                <c:pt idx="468">
                  <c:v>0.625</c:v>
                </c:pt>
                <c:pt idx="469">
                  <c:v>0.66666666666666663</c:v>
                </c:pt>
                <c:pt idx="470">
                  <c:v>0.70833333333333337</c:v>
                </c:pt>
                <c:pt idx="471">
                  <c:v>0.75</c:v>
                </c:pt>
                <c:pt idx="472">
                  <c:v>0.79166666666666663</c:v>
                </c:pt>
                <c:pt idx="473">
                  <c:v>0.83333333333333337</c:v>
                </c:pt>
                <c:pt idx="474">
                  <c:v>0.875</c:v>
                </c:pt>
                <c:pt idx="475">
                  <c:v>0.91666666666666663</c:v>
                </c:pt>
                <c:pt idx="476">
                  <c:v>0.25</c:v>
                </c:pt>
                <c:pt idx="477">
                  <c:v>0.29166666666666669</c:v>
                </c:pt>
                <c:pt idx="478">
                  <c:v>0.33333333333333331</c:v>
                </c:pt>
                <c:pt idx="479">
                  <c:v>0.375</c:v>
                </c:pt>
                <c:pt idx="480">
                  <c:v>0.41666666666666669</c:v>
                </c:pt>
                <c:pt idx="481">
                  <c:v>0.45833333333333331</c:v>
                </c:pt>
                <c:pt idx="482">
                  <c:v>0.5</c:v>
                </c:pt>
                <c:pt idx="483">
                  <c:v>0.54166666666666663</c:v>
                </c:pt>
                <c:pt idx="484">
                  <c:v>0.58333333333333337</c:v>
                </c:pt>
                <c:pt idx="485">
                  <c:v>0.625</c:v>
                </c:pt>
                <c:pt idx="486">
                  <c:v>0.66666666666666663</c:v>
                </c:pt>
                <c:pt idx="487">
                  <c:v>0.70833333333333337</c:v>
                </c:pt>
                <c:pt idx="488">
                  <c:v>0.75</c:v>
                </c:pt>
                <c:pt idx="489">
                  <c:v>0.79166666666666663</c:v>
                </c:pt>
                <c:pt idx="490">
                  <c:v>0.83333333333333337</c:v>
                </c:pt>
                <c:pt idx="491">
                  <c:v>0.875</c:v>
                </c:pt>
                <c:pt idx="492">
                  <c:v>0.91666666666666663</c:v>
                </c:pt>
                <c:pt idx="493">
                  <c:v>0.25</c:v>
                </c:pt>
                <c:pt idx="494">
                  <c:v>0.29166666666666669</c:v>
                </c:pt>
                <c:pt idx="495">
                  <c:v>0.33333333333333331</c:v>
                </c:pt>
                <c:pt idx="496">
                  <c:v>0.375</c:v>
                </c:pt>
                <c:pt idx="497">
                  <c:v>0.41666666666666669</c:v>
                </c:pt>
                <c:pt idx="498">
                  <c:v>0.45833333333333331</c:v>
                </c:pt>
                <c:pt idx="499">
                  <c:v>0.5</c:v>
                </c:pt>
                <c:pt idx="500">
                  <c:v>0.54166666666666663</c:v>
                </c:pt>
                <c:pt idx="501">
                  <c:v>0.58333333333333337</c:v>
                </c:pt>
                <c:pt idx="502">
                  <c:v>0.625</c:v>
                </c:pt>
                <c:pt idx="503">
                  <c:v>0.66666666666666663</c:v>
                </c:pt>
                <c:pt idx="504">
                  <c:v>0.70833333333333337</c:v>
                </c:pt>
                <c:pt idx="505">
                  <c:v>0.75</c:v>
                </c:pt>
                <c:pt idx="506">
                  <c:v>0.79166666666666663</c:v>
                </c:pt>
                <c:pt idx="507">
                  <c:v>0.83333333333333337</c:v>
                </c:pt>
                <c:pt idx="508">
                  <c:v>0.875</c:v>
                </c:pt>
                <c:pt idx="509">
                  <c:v>0.91666666666666663</c:v>
                </c:pt>
                <c:pt idx="510">
                  <c:v>0.25</c:v>
                </c:pt>
                <c:pt idx="511">
                  <c:v>0.29166666666666669</c:v>
                </c:pt>
                <c:pt idx="512">
                  <c:v>0.33333333333333331</c:v>
                </c:pt>
                <c:pt idx="513">
                  <c:v>0.375</c:v>
                </c:pt>
                <c:pt idx="514">
                  <c:v>0.41666666666666669</c:v>
                </c:pt>
                <c:pt idx="515">
                  <c:v>0.45833333333333331</c:v>
                </c:pt>
                <c:pt idx="516">
                  <c:v>0.5</c:v>
                </c:pt>
                <c:pt idx="517">
                  <c:v>0.54166666666666663</c:v>
                </c:pt>
                <c:pt idx="518">
                  <c:v>0.58333333333333337</c:v>
                </c:pt>
                <c:pt idx="519">
                  <c:v>0.625</c:v>
                </c:pt>
                <c:pt idx="520">
                  <c:v>0.66666666666666663</c:v>
                </c:pt>
                <c:pt idx="521">
                  <c:v>0.70833333333333337</c:v>
                </c:pt>
                <c:pt idx="522">
                  <c:v>0.75</c:v>
                </c:pt>
                <c:pt idx="523">
                  <c:v>0.79166666666666663</c:v>
                </c:pt>
                <c:pt idx="524">
                  <c:v>0.83333333333333337</c:v>
                </c:pt>
                <c:pt idx="525">
                  <c:v>0.875</c:v>
                </c:pt>
                <c:pt idx="526">
                  <c:v>0.91666666666666663</c:v>
                </c:pt>
                <c:pt idx="527">
                  <c:v>0.25</c:v>
                </c:pt>
                <c:pt idx="528">
                  <c:v>0.29166666666666669</c:v>
                </c:pt>
                <c:pt idx="529">
                  <c:v>0.33333333333333331</c:v>
                </c:pt>
                <c:pt idx="530">
                  <c:v>0.375</c:v>
                </c:pt>
                <c:pt idx="531">
                  <c:v>0.41666666666666669</c:v>
                </c:pt>
                <c:pt idx="532">
                  <c:v>0.45833333333333331</c:v>
                </c:pt>
                <c:pt idx="533">
                  <c:v>0.5</c:v>
                </c:pt>
                <c:pt idx="534">
                  <c:v>0.54166666666666663</c:v>
                </c:pt>
                <c:pt idx="535">
                  <c:v>0.58333333333333337</c:v>
                </c:pt>
                <c:pt idx="536">
                  <c:v>0.625</c:v>
                </c:pt>
                <c:pt idx="537">
                  <c:v>0.66666666666666663</c:v>
                </c:pt>
                <c:pt idx="538">
                  <c:v>0.70833333333333337</c:v>
                </c:pt>
                <c:pt idx="539">
                  <c:v>0.75</c:v>
                </c:pt>
                <c:pt idx="540">
                  <c:v>0.79166666666666663</c:v>
                </c:pt>
                <c:pt idx="541">
                  <c:v>0.83333333333333337</c:v>
                </c:pt>
                <c:pt idx="542">
                  <c:v>0.875</c:v>
                </c:pt>
                <c:pt idx="543">
                  <c:v>0.91666666666666663</c:v>
                </c:pt>
                <c:pt idx="544">
                  <c:v>0.25</c:v>
                </c:pt>
                <c:pt idx="545">
                  <c:v>0.29166666666666669</c:v>
                </c:pt>
                <c:pt idx="546">
                  <c:v>0.33333333333333331</c:v>
                </c:pt>
                <c:pt idx="547">
                  <c:v>0.375</c:v>
                </c:pt>
                <c:pt idx="548">
                  <c:v>0.41666666666666669</c:v>
                </c:pt>
                <c:pt idx="549">
                  <c:v>0.45833333333333331</c:v>
                </c:pt>
                <c:pt idx="550">
                  <c:v>0.5</c:v>
                </c:pt>
                <c:pt idx="551">
                  <c:v>0.54166666666666663</c:v>
                </c:pt>
                <c:pt idx="552">
                  <c:v>0.58333333333333337</c:v>
                </c:pt>
                <c:pt idx="553">
                  <c:v>0.625</c:v>
                </c:pt>
                <c:pt idx="554">
                  <c:v>0.66666666666666663</c:v>
                </c:pt>
                <c:pt idx="555">
                  <c:v>0.70833333333333337</c:v>
                </c:pt>
                <c:pt idx="556">
                  <c:v>0.75</c:v>
                </c:pt>
                <c:pt idx="557">
                  <c:v>0.79166666666666663</c:v>
                </c:pt>
                <c:pt idx="558">
                  <c:v>0.83333333333333337</c:v>
                </c:pt>
                <c:pt idx="559">
                  <c:v>0.875</c:v>
                </c:pt>
                <c:pt idx="560">
                  <c:v>0.91666666666666663</c:v>
                </c:pt>
                <c:pt idx="561">
                  <c:v>0.25</c:v>
                </c:pt>
                <c:pt idx="562">
                  <c:v>0.29166666666666669</c:v>
                </c:pt>
                <c:pt idx="563">
                  <c:v>0.33333333333333331</c:v>
                </c:pt>
                <c:pt idx="564">
                  <c:v>0.375</c:v>
                </c:pt>
                <c:pt idx="565">
                  <c:v>0.41666666666666669</c:v>
                </c:pt>
                <c:pt idx="566">
                  <c:v>0.45833333333333331</c:v>
                </c:pt>
                <c:pt idx="567">
                  <c:v>0.5</c:v>
                </c:pt>
                <c:pt idx="568">
                  <c:v>0.54166666666666663</c:v>
                </c:pt>
                <c:pt idx="569">
                  <c:v>0.58333333333333337</c:v>
                </c:pt>
                <c:pt idx="570">
                  <c:v>0.625</c:v>
                </c:pt>
                <c:pt idx="571">
                  <c:v>0.66666666666666663</c:v>
                </c:pt>
                <c:pt idx="572">
                  <c:v>0.70833333333333337</c:v>
                </c:pt>
                <c:pt idx="573">
                  <c:v>0.75</c:v>
                </c:pt>
                <c:pt idx="574">
                  <c:v>0.79166666666666663</c:v>
                </c:pt>
                <c:pt idx="575">
                  <c:v>0.83333333333333337</c:v>
                </c:pt>
                <c:pt idx="576">
                  <c:v>0.875</c:v>
                </c:pt>
                <c:pt idx="577">
                  <c:v>0.91666666666666663</c:v>
                </c:pt>
                <c:pt idx="578">
                  <c:v>0.25</c:v>
                </c:pt>
                <c:pt idx="579">
                  <c:v>0.29166666666666669</c:v>
                </c:pt>
                <c:pt idx="580">
                  <c:v>0.33333333333333331</c:v>
                </c:pt>
                <c:pt idx="581">
                  <c:v>0.375</c:v>
                </c:pt>
                <c:pt idx="582">
                  <c:v>0.41666666666666669</c:v>
                </c:pt>
                <c:pt idx="583">
                  <c:v>0.45833333333333331</c:v>
                </c:pt>
                <c:pt idx="584">
                  <c:v>0.5</c:v>
                </c:pt>
                <c:pt idx="585">
                  <c:v>0.54166666666666663</c:v>
                </c:pt>
                <c:pt idx="586">
                  <c:v>0.58333333333333337</c:v>
                </c:pt>
                <c:pt idx="587">
                  <c:v>0.625</c:v>
                </c:pt>
                <c:pt idx="588">
                  <c:v>0.66666666666666663</c:v>
                </c:pt>
                <c:pt idx="589">
                  <c:v>0.70833333333333337</c:v>
                </c:pt>
                <c:pt idx="590">
                  <c:v>0.75</c:v>
                </c:pt>
                <c:pt idx="591">
                  <c:v>0.79166666666666663</c:v>
                </c:pt>
                <c:pt idx="592">
                  <c:v>0.83333333333333337</c:v>
                </c:pt>
                <c:pt idx="593">
                  <c:v>0.875</c:v>
                </c:pt>
                <c:pt idx="594">
                  <c:v>0.91666666666666663</c:v>
                </c:pt>
                <c:pt idx="595">
                  <c:v>0.25</c:v>
                </c:pt>
                <c:pt idx="596">
                  <c:v>0.29166666666666669</c:v>
                </c:pt>
                <c:pt idx="597">
                  <c:v>0.33333333333333331</c:v>
                </c:pt>
                <c:pt idx="598">
                  <c:v>0.375</c:v>
                </c:pt>
                <c:pt idx="599">
                  <c:v>0.41666666666666669</c:v>
                </c:pt>
                <c:pt idx="600">
                  <c:v>0.45833333333333331</c:v>
                </c:pt>
                <c:pt idx="601">
                  <c:v>0.5</c:v>
                </c:pt>
                <c:pt idx="602">
                  <c:v>0.54166666666666663</c:v>
                </c:pt>
                <c:pt idx="603">
                  <c:v>0.58333333333333337</c:v>
                </c:pt>
                <c:pt idx="604">
                  <c:v>0.625</c:v>
                </c:pt>
                <c:pt idx="605">
                  <c:v>0.66666666666666663</c:v>
                </c:pt>
                <c:pt idx="606">
                  <c:v>0.70833333333333337</c:v>
                </c:pt>
                <c:pt idx="607">
                  <c:v>0.75</c:v>
                </c:pt>
                <c:pt idx="608">
                  <c:v>0.79166666666666663</c:v>
                </c:pt>
                <c:pt idx="609">
                  <c:v>0.83333333333333337</c:v>
                </c:pt>
                <c:pt idx="610">
                  <c:v>0.875</c:v>
                </c:pt>
                <c:pt idx="611">
                  <c:v>0.91666666666666663</c:v>
                </c:pt>
                <c:pt idx="612">
                  <c:v>0.25</c:v>
                </c:pt>
                <c:pt idx="613">
                  <c:v>0.29166666666666669</c:v>
                </c:pt>
                <c:pt idx="614">
                  <c:v>0.33333333333333331</c:v>
                </c:pt>
                <c:pt idx="615">
                  <c:v>0.375</c:v>
                </c:pt>
                <c:pt idx="616">
                  <c:v>0.41666666666666669</c:v>
                </c:pt>
                <c:pt idx="617">
                  <c:v>0.45833333333333331</c:v>
                </c:pt>
                <c:pt idx="618">
                  <c:v>0.5</c:v>
                </c:pt>
                <c:pt idx="619">
                  <c:v>0.54166666666666663</c:v>
                </c:pt>
                <c:pt idx="620">
                  <c:v>0.58333333333333337</c:v>
                </c:pt>
                <c:pt idx="621">
                  <c:v>0.625</c:v>
                </c:pt>
                <c:pt idx="622">
                  <c:v>0.66666666666666663</c:v>
                </c:pt>
                <c:pt idx="623">
                  <c:v>0.70833333333333337</c:v>
                </c:pt>
                <c:pt idx="624">
                  <c:v>0.75</c:v>
                </c:pt>
                <c:pt idx="625">
                  <c:v>0.79166666666666663</c:v>
                </c:pt>
                <c:pt idx="626">
                  <c:v>0.83333333333333337</c:v>
                </c:pt>
                <c:pt idx="627">
                  <c:v>0.875</c:v>
                </c:pt>
                <c:pt idx="628">
                  <c:v>0.91666666666666663</c:v>
                </c:pt>
                <c:pt idx="629">
                  <c:v>0.25</c:v>
                </c:pt>
                <c:pt idx="630">
                  <c:v>0.29166666666666669</c:v>
                </c:pt>
                <c:pt idx="631">
                  <c:v>0.33333333333333331</c:v>
                </c:pt>
                <c:pt idx="632">
                  <c:v>0.375</c:v>
                </c:pt>
                <c:pt idx="633">
                  <c:v>0.41666666666666669</c:v>
                </c:pt>
                <c:pt idx="634">
                  <c:v>0.45833333333333331</c:v>
                </c:pt>
                <c:pt idx="635">
                  <c:v>0.5</c:v>
                </c:pt>
                <c:pt idx="636">
                  <c:v>0.54166666666666663</c:v>
                </c:pt>
                <c:pt idx="637">
                  <c:v>0.58333333333333337</c:v>
                </c:pt>
                <c:pt idx="638">
                  <c:v>0.625</c:v>
                </c:pt>
                <c:pt idx="639">
                  <c:v>0.66666666666666663</c:v>
                </c:pt>
                <c:pt idx="640">
                  <c:v>0.70833333333333337</c:v>
                </c:pt>
                <c:pt idx="641">
                  <c:v>0.75</c:v>
                </c:pt>
                <c:pt idx="642">
                  <c:v>0.79166666666666663</c:v>
                </c:pt>
                <c:pt idx="643">
                  <c:v>0.83333333333333337</c:v>
                </c:pt>
                <c:pt idx="644">
                  <c:v>0.875</c:v>
                </c:pt>
                <c:pt idx="645">
                  <c:v>0.91666666666666663</c:v>
                </c:pt>
                <c:pt idx="646">
                  <c:v>0.25</c:v>
                </c:pt>
                <c:pt idx="647">
                  <c:v>0.29166666666666669</c:v>
                </c:pt>
                <c:pt idx="648">
                  <c:v>0.33333333333333331</c:v>
                </c:pt>
                <c:pt idx="649">
                  <c:v>0.375</c:v>
                </c:pt>
                <c:pt idx="650">
                  <c:v>0.41666666666666669</c:v>
                </c:pt>
                <c:pt idx="651">
                  <c:v>0.45833333333333331</c:v>
                </c:pt>
                <c:pt idx="652">
                  <c:v>0.5</c:v>
                </c:pt>
                <c:pt idx="653">
                  <c:v>0.54166666666666663</c:v>
                </c:pt>
                <c:pt idx="654">
                  <c:v>0.58333333333333337</c:v>
                </c:pt>
                <c:pt idx="655">
                  <c:v>0.625</c:v>
                </c:pt>
                <c:pt idx="656">
                  <c:v>0.66666666666666663</c:v>
                </c:pt>
                <c:pt idx="657">
                  <c:v>0.70833333333333337</c:v>
                </c:pt>
                <c:pt idx="658">
                  <c:v>0.75</c:v>
                </c:pt>
                <c:pt idx="659">
                  <c:v>0.79166666666666663</c:v>
                </c:pt>
                <c:pt idx="660">
                  <c:v>0.83333333333333337</c:v>
                </c:pt>
                <c:pt idx="661">
                  <c:v>0.875</c:v>
                </c:pt>
                <c:pt idx="662">
                  <c:v>0.91666666666666663</c:v>
                </c:pt>
                <c:pt idx="663">
                  <c:v>0.25</c:v>
                </c:pt>
                <c:pt idx="664">
                  <c:v>0.29166666666666669</c:v>
                </c:pt>
                <c:pt idx="665">
                  <c:v>0.33333333333333331</c:v>
                </c:pt>
                <c:pt idx="666">
                  <c:v>0.375</c:v>
                </c:pt>
                <c:pt idx="667">
                  <c:v>0.41666666666666669</c:v>
                </c:pt>
                <c:pt idx="668">
                  <c:v>0.45833333333333331</c:v>
                </c:pt>
                <c:pt idx="669">
                  <c:v>0.5</c:v>
                </c:pt>
                <c:pt idx="670">
                  <c:v>0.54166666666666663</c:v>
                </c:pt>
                <c:pt idx="671">
                  <c:v>0.58333333333333337</c:v>
                </c:pt>
                <c:pt idx="672">
                  <c:v>0.625</c:v>
                </c:pt>
                <c:pt idx="673">
                  <c:v>0.66666666666666663</c:v>
                </c:pt>
                <c:pt idx="674">
                  <c:v>0.70833333333333337</c:v>
                </c:pt>
                <c:pt idx="675">
                  <c:v>0.75</c:v>
                </c:pt>
                <c:pt idx="676">
                  <c:v>0.79166666666666663</c:v>
                </c:pt>
                <c:pt idx="677">
                  <c:v>0.83333333333333337</c:v>
                </c:pt>
                <c:pt idx="678">
                  <c:v>0.875</c:v>
                </c:pt>
                <c:pt idx="679">
                  <c:v>0.91666666666666663</c:v>
                </c:pt>
                <c:pt idx="680">
                  <c:v>0.25</c:v>
                </c:pt>
                <c:pt idx="681">
                  <c:v>0.29166666666666669</c:v>
                </c:pt>
                <c:pt idx="682">
                  <c:v>0.33333333333333331</c:v>
                </c:pt>
                <c:pt idx="683">
                  <c:v>0.375</c:v>
                </c:pt>
                <c:pt idx="684">
                  <c:v>0.41666666666666669</c:v>
                </c:pt>
                <c:pt idx="685">
                  <c:v>0.45833333333333331</c:v>
                </c:pt>
                <c:pt idx="686">
                  <c:v>0.5</c:v>
                </c:pt>
                <c:pt idx="687">
                  <c:v>0.54166666666666663</c:v>
                </c:pt>
                <c:pt idx="688">
                  <c:v>0.58333333333333337</c:v>
                </c:pt>
                <c:pt idx="689">
                  <c:v>0.625</c:v>
                </c:pt>
                <c:pt idx="690">
                  <c:v>0.66666666666666663</c:v>
                </c:pt>
                <c:pt idx="691">
                  <c:v>0.70833333333333337</c:v>
                </c:pt>
                <c:pt idx="692">
                  <c:v>0.75</c:v>
                </c:pt>
                <c:pt idx="693">
                  <c:v>0.79166666666666663</c:v>
                </c:pt>
                <c:pt idx="694">
                  <c:v>0.83333333333333337</c:v>
                </c:pt>
                <c:pt idx="695">
                  <c:v>0.875</c:v>
                </c:pt>
                <c:pt idx="696">
                  <c:v>0.91666666666666663</c:v>
                </c:pt>
                <c:pt idx="697">
                  <c:v>0.25</c:v>
                </c:pt>
                <c:pt idx="698">
                  <c:v>0.29166666666666669</c:v>
                </c:pt>
                <c:pt idx="699">
                  <c:v>0.33333333333333331</c:v>
                </c:pt>
                <c:pt idx="700">
                  <c:v>0.375</c:v>
                </c:pt>
                <c:pt idx="701">
                  <c:v>0.41666666666666669</c:v>
                </c:pt>
                <c:pt idx="702">
                  <c:v>0.45833333333333331</c:v>
                </c:pt>
                <c:pt idx="703">
                  <c:v>0.5</c:v>
                </c:pt>
                <c:pt idx="704">
                  <c:v>0.54166666666666663</c:v>
                </c:pt>
                <c:pt idx="705">
                  <c:v>0.58333333333333337</c:v>
                </c:pt>
                <c:pt idx="706">
                  <c:v>0.625</c:v>
                </c:pt>
                <c:pt idx="707">
                  <c:v>0.66666666666666663</c:v>
                </c:pt>
                <c:pt idx="708">
                  <c:v>0.70833333333333337</c:v>
                </c:pt>
                <c:pt idx="709">
                  <c:v>0.75</c:v>
                </c:pt>
                <c:pt idx="710">
                  <c:v>0.79166666666666663</c:v>
                </c:pt>
                <c:pt idx="711">
                  <c:v>0.83333333333333337</c:v>
                </c:pt>
                <c:pt idx="712">
                  <c:v>0.875</c:v>
                </c:pt>
                <c:pt idx="713">
                  <c:v>0.91666666666666663</c:v>
                </c:pt>
                <c:pt idx="714">
                  <c:v>0.25</c:v>
                </c:pt>
                <c:pt idx="715">
                  <c:v>0.29166666666666669</c:v>
                </c:pt>
                <c:pt idx="716">
                  <c:v>0.33333333333333331</c:v>
                </c:pt>
                <c:pt idx="717">
                  <c:v>0.375</c:v>
                </c:pt>
                <c:pt idx="718">
                  <c:v>0.41666666666666669</c:v>
                </c:pt>
                <c:pt idx="719">
                  <c:v>0.45833333333333331</c:v>
                </c:pt>
                <c:pt idx="720">
                  <c:v>0.5</c:v>
                </c:pt>
                <c:pt idx="721">
                  <c:v>0.54166666666666663</c:v>
                </c:pt>
                <c:pt idx="722">
                  <c:v>0.58333333333333337</c:v>
                </c:pt>
                <c:pt idx="723">
                  <c:v>0.625</c:v>
                </c:pt>
                <c:pt idx="724">
                  <c:v>0.66666666666666663</c:v>
                </c:pt>
                <c:pt idx="725">
                  <c:v>0.70833333333333337</c:v>
                </c:pt>
                <c:pt idx="726">
                  <c:v>0.75</c:v>
                </c:pt>
                <c:pt idx="727">
                  <c:v>0.79166666666666663</c:v>
                </c:pt>
                <c:pt idx="728">
                  <c:v>0.83333333333333337</c:v>
                </c:pt>
                <c:pt idx="729">
                  <c:v>0.875</c:v>
                </c:pt>
                <c:pt idx="730">
                  <c:v>0.91666666666666663</c:v>
                </c:pt>
                <c:pt idx="731">
                  <c:v>0.25</c:v>
                </c:pt>
                <c:pt idx="732">
                  <c:v>0.29166666666666669</c:v>
                </c:pt>
                <c:pt idx="733">
                  <c:v>0.33333333333333331</c:v>
                </c:pt>
                <c:pt idx="734">
                  <c:v>0.375</c:v>
                </c:pt>
                <c:pt idx="735">
                  <c:v>0.41666666666666669</c:v>
                </c:pt>
                <c:pt idx="736">
                  <c:v>0.45833333333333331</c:v>
                </c:pt>
                <c:pt idx="737">
                  <c:v>0.5</c:v>
                </c:pt>
                <c:pt idx="738">
                  <c:v>0.54166666666666663</c:v>
                </c:pt>
                <c:pt idx="739">
                  <c:v>0.58333333333333337</c:v>
                </c:pt>
                <c:pt idx="740">
                  <c:v>0.625</c:v>
                </c:pt>
                <c:pt idx="741">
                  <c:v>0.66666666666666663</c:v>
                </c:pt>
                <c:pt idx="742">
                  <c:v>0.70833333333333337</c:v>
                </c:pt>
                <c:pt idx="743">
                  <c:v>0.75</c:v>
                </c:pt>
                <c:pt idx="744">
                  <c:v>0.79166666666666663</c:v>
                </c:pt>
                <c:pt idx="745">
                  <c:v>0.83333333333333337</c:v>
                </c:pt>
                <c:pt idx="746">
                  <c:v>0.875</c:v>
                </c:pt>
                <c:pt idx="747">
                  <c:v>0.91666666666666663</c:v>
                </c:pt>
                <c:pt idx="748">
                  <c:v>0.25</c:v>
                </c:pt>
                <c:pt idx="749">
                  <c:v>0.29166666666666669</c:v>
                </c:pt>
                <c:pt idx="750">
                  <c:v>0.33333333333333331</c:v>
                </c:pt>
                <c:pt idx="751">
                  <c:v>0.375</c:v>
                </c:pt>
                <c:pt idx="752">
                  <c:v>0.41666666666666669</c:v>
                </c:pt>
                <c:pt idx="753">
                  <c:v>0.45833333333333331</c:v>
                </c:pt>
                <c:pt idx="754">
                  <c:v>0.5</c:v>
                </c:pt>
                <c:pt idx="755">
                  <c:v>0.54166666666666663</c:v>
                </c:pt>
                <c:pt idx="756">
                  <c:v>0.58333333333333337</c:v>
                </c:pt>
                <c:pt idx="757">
                  <c:v>0.625</c:v>
                </c:pt>
                <c:pt idx="758">
                  <c:v>0.66666666666666663</c:v>
                </c:pt>
                <c:pt idx="759">
                  <c:v>0.70833333333333337</c:v>
                </c:pt>
                <c:pt idx="760">
                  <c:v>0.75</c:v>
                </c:pt>
                <c:pt idx="761">
                  <c:v>0.79166666666666663</c:v>
                </c:pt>
                <c:pt idx="762">
                  <c:v>0.83333333333333337</c:v>
                </c:pt>
                <c:pt idx="763">
                  <c:v>0.875</c:v>
                </c:pt>
                <c:pt idx="764">
                  <c:v>0.91666666666666663</c:v>
                </c:pt>
                <c:pt idx="765">
                  <c:v>0.25</c:v>
                </c:pt>
                <c:pt idx="766">
                  <c:v>0.29166666666666669</c:v>
                </c:pt>
                <c:pt idx="767">
                  <c:v>0.33333333333333331</c:v>
                </c:pt>
                <c:pt idx="768">
                  <c:v>0.375</c:v>
                </c:pt>
                <c:pt idx="769">
                  <c:v>0.41666666666666669</c:v>
                </c:pt>
                <c:pt idx="770">
                  <c:v>0.45833333333333331</c:v>
                </c:pt>
                <c:pt idx="771">
                  <c:v>0.5</c:v>
                </c:pt>
                <c:pt idx="772">
                  <c:v>0.54166666666666663</c:v>
                </c:pt>
                <c:pt idx="773">
                  <c:v>0.58333333333333337</c:v>
                </c:pt>
                <c:pt idx="774">
                  <c:v>0.625</c:v>
                </c:pt>
                <c:pt idx="775">
                  <c:v>0.66666666666666663</c:v>
                </c:pt>
                <c:pt idx="776">
                  <c:v>0.70833333333333337</c:v>
                </c:pt>
                <c:pt idx="777">
                  <c:v>0.75</c:v>
                </c:pt>
                <c:pt idx="778">
                  <c:v>0.79166666666666663</c:v>
                </c:pt>
                <c:pt idx="779">
                  <c:v>0.83333333333333337</c:v>
                </c:pt>
                <c:pt idx="780">
                  <c:v>0.875</c:v>
                </c:pt>
                <c:pt idx="781">
                  <c:v>0.91666666666666663</c:v>
                </c:pt>
                <c:pt idx="782">
                  <c:v>0.25</c:v>
                </c:pt>
                <c:pt idx="783">
                  <c:v>0.29166666666666669</c:v>
                </c:pt>
                <c:pt idx="784">
                  <c:v>0.33333333333333331</c:v>
                </c:pt>
                <c:pt idx="785">
                  <c:v>0.375</c:v>
                </c:pt>
                <c:pt idx="786">
                  <c:v>0.41666666666666669</c:v>
                </c:pt>
                <c:pt idx="787">
                  <c:v>0.45833333333333331</c:v>
                </c:pt>
                <c:pt idx="788">
                  <c:v>0.5</c:v>
                </c:pt>
                <c:pt idx="789">
                  <c:v>0.54166666666666663</c:v>
                </c:pt>
                <c:pt idx="790">
                  <c:v>0.58333333333333337</c:v>
                </c:pt>
                <c:pt idx="791">
                  <c:v>0.625</c:v>
                </c:pt>
                <c:pt idx="792">
                  <c:v>0.66666666666666663</c:v>
                </c:pt>
                <c:pt idx="793">
                  <c:v>0.70833333333333337</c:v>
                </c:pt>
                <c:pt idx="794">
                  <c:v>0.75</c:v>
                </c:pt>
                <c:pt idx="795">
                  <c:v>0.79166666666666663</c:v>
                </c:pt>
                <c:pt idx="796">
                  <c:v>0.83333333333333337</c:v>
                </c:pt>
                <c:pt idx="797">
                  <c:v>0.875</c:v>
                </c:pt>
                <c:pt idx="798">
                  <c:v>0.91666666666666663</c:v>
                </c:pt>
                <c:pt idx="799">
                  <c:v>0.25</c:v>
                </c:pt>
                <c:pt idx="800">
                  <c:v>0.29166666666666669</c:v>
                </c:pt>
                <c:pt idx="801">
                  <c:v>0.33333333333333331</c:v>
                </c:pt>
                <c:pt idx="802">
                  <c:v>0.375</c:v>
                </c:pt>
                <c:pt idx="803">
                  <c:v>0.41666666666666669</c:v>
                </c:pt>
                <c:pt idx="804">
                  <c:v>0.45833333333333331</c:v>
                </c:pt>
                <c:pt idx="805">
                  <c:v>0.5</c:v>
                </c:pt>
                <c:pt idx="806">
                  <c:v>0.54166666666666663</c:v>
                </c:pt>
                <c:pt idx="807">
                  <c:v>0.58333333333333337</c:v>
                </c:pt>
                <c:pt idx="808">
                  <c:v>0.625</c:v>
                </c:pt>
                <c:pt idx="809">
                  <c:v>0.66666666666666663</c:v>
                </c:pt>
                <c:pt idx="810">
                  <c:v>0.70833333333333337</c:v>
                </c:pt>
                <c:pt idx="811">
                  <c:v>0.75</c:v>
                </c:pt>
                <c:pt idx="812">
                  <c:v>0.79166666666666663</c:v>
                </c:pt>
                <c:pt idx="813">
                  <c:v>0.83333333333333337</c:v>
                </c:pt>
                <c:pt idx="814">
                  <c:v>0.875</c:v>
                </c:pt>
                <c:pt idx="815">
                  <c:v>0.91666666666666663</c:v>
                </c:pt>
                <c:pt idx="816">
                  <c:v>0.25</c:v>
                </c:pt>
                <c:pt idx="817">
                  <c:v>0.29166666666666669</c:v>
                </c:pt>
                <c:pt idx="818">
                  <c:v>0.33333333333333331</c:v>
                </c:pt>
                <c:pt idx="819">
                  <c:v>0.375</c:v>
                </c:pt>
                <c:pt idx="820">
                  <c:v>0.41666666666666669</c:v>
                </c:pt>
                <c:pt idx="821">
                  <c:v>0.45833333333333331</c:v>
                </c:pt>
                <c:pt idx="822">
                  <c:v>0.5</c:v>
                </c:pt>
                <c:pt idx="823">
                  <c:v>0.54166666666666663</c:v>
                </c:pt>
                <c:pt idx="824">
                  <c:v>0.58333333333333337</c:v>
                </c:pt>
                <c:pt idx="825">
                  <c:v>0.625</c:v>
                </c:pt>
                <c:pt idx="826">
                  <c:v>0.66666666666666663</c:v>
                </c:pt>
                <c:pt idx="827">
                  <c:v>0.70833333333333337</c:v>
                </c:pt>
                <c:pt idx="828">
                  <c:v>0.75</c:v>
                </c:pt>
                <c:pt idx="829">
                  <c:v>0.79166666666666663</c:v>
                </c:pt>
                <c:pt idx="830">
                  <c:v>0.83333333333333337</c:v>
                </c:pt>
                <c:pt idx="831">
                  <c:v>0.875</c:v>
                </c:pt>
                <c:pt idx="832">
                  <c:v>0.91666666666666663</c:v>
                </c:pt>
                <c:pt idx="833">
                  <c:v>0.25</c:v>
                </c:pt>
                <c:pt idx="834">
                  <c:v>0.29166666666666669</c:v>
                </c:pt>
                <c:pt idx="835">
                  <c:v>0.33333333333333331</c:v>
                </c:pt>
                <c:pt idx="836">
                  <c:v>0.375</c:v>
                </c:pt>
                <c:pt idx="837">
                  <c:v>0.41666666666666669</c:v>
                </c:pt>
                <c:pt idx="838">
                  <c:v>0.45833333333333331</c:v>
                </c:pt>
                <c:pt idx="839">
                  <c:v>0.5</c:v>
                </c:pt>
                <c:pt idx="840">
                  <c:v>0.54166666666666663</c:v>
                </c:pt>
                <c:pt idx="841">
                  <c:v>0.58333333333333337</c:v>
                </c:pt>
                <c:pt idx="842">
                  <c:v>0.625</c:v>
                </c:pt>
                <c:pt idx="843">
                  <c:v>0.66666666666666663</c:v>
                </c:pt>
                <c:pt idx="844">
                  <c:v>0.70833333333333337</c:v>
                </c:pt>
                <c:pt idx="845">
                  <c:v>0.75</c:v>
                </c:pt>
                <c:pt idx="846">
                  <c:v>0.79166666666666663</c:v>
                </c:pt>
                <c:pt idx="847">
                  <c:v>0.83333333333333337</c:v>
                </c:pt>
                <c:pt idx="848">
                  <c:v>0.875</c:v>
                </c:pt>
                <c:pt idx="849">
                  <c:v>0.91666666666666663</c:v>
                </c:pt>
                <c:pt idx="850">
                  <c:v>0.25</c:v>
                </c:pt>
                <c:pt idx="851">
                  <c:v>0.29166666666666669</c:v>
                </c:pt>
                <c:pt idx="852">
                  <c:v>0.33333333333333331</c:v>
                </c:pt>
                <c:pt idx="853">
                  <c:v>0.375</c:v>
                </c:pt>
                <c:pt idx="854">
                  <c:v>0.41666666666666669</c:v>
                </c:pt>
                <c:pt idx="855">
                  <c:v>0.45833333333333331</c:v>
                </c:pt>
                <c:pt idx="856">
                  <c:v>0.5</c:v>
                </c:pt>
                <c:pt idx="857">
                  <c:v>0.54166666666666663</c:v>
                </c:pt>
                <c:pt idx="858">
                  <c:v>0.58333333333333337</c:v>
                </c:pt>
                <c:pt idx="859">
                  <c:v>0.625</c:v>
                </c:pt>
                <c:pt idx="860">
                  <c:v>0.66666666666666663</c:v>
                </c:pt>
                <c:pt idx="861">
                  <c:v>0.70833333333333337</c:v>
                </c:pt>
                <c:pt idx="862">
                  <c:v>0.75</c:v>
                </c:pt>
                <c:pt idx="863">
                  <c:v>0.79166666666666663</c:v>
                </c:pt>
                <c:pt idx="864">
                  <c:v>0.83333333333333337</c:v>
                </c:pt>
                <c:pt idx="865">
                  <c:v>0.875</c:v>
                </c:pt>
                <c:pt idx="866">
                  <c:v>0.91666666666666663</c:v>
                </c:pt>
                <c:pt idx="867">
                  <c:v>0.25</c:v>
                </c:pt>
                <c:pt idx="868">
                  <c:v>0.29166666666666669</c:v>
                </c:pt>
                <c:pt idx="869">
                  <c:v>0.33333333333333331</c:v>
                </c:pt>
                <c:pt idx="870">
                  <c:v>0.375</c:v>
                </c:pt>
                <c:pt idx="871">
                  <c:v>0.41666666666666669</c:v>
                </c:pt>
                <c:pt idx="872">
                  <c:v>0.45833333333333331</c:v>
                </c:pt>
                <c:pt idx="873">
                  <c:v>0.5</c:v>
                </c:pt>
                <c:pt idx="874">
                  <c:v>0.54166666666666663</c:v>
                </c:pt>
                <c:pt idx="875">
                  <c:v>0.58333333333333337</c:v>
                </c:pt>
                <c:pt idx="876">
                  <c:v>0.625</c:v>
                </c:pt>
                <c:pt idx="877">
                  <c:v>0.66666666666666663</c:v>
                </c:pt>
                <c:pt idx="878">
                  <c:v>0.70833333333333337</c:v>
                </c:pt>
                <c:pt idx="879">
                  <c:v>0.75</c:v>
                </c:pt>
                <c:pt idx="880">
                  <c:v>0.79166666666666663</c:v>
                </c:pt>
                <c:pt idx="881">
                  <c:v>0.83333333333333337</c:v>
                </c:pt>
                <c:pt idx="882">
                  <c:v>0.875</c:v>
                </c:pt>
                <c:pt idx="883">
                  <c:v>0.91666666666666663</c:v>
                </c:pt>
                <c:pt idx="884">
                  <c:v>0.25</c:v>
                </c:pt>
                <c:pt idx="885">
                  <c:v>0.29166666666666669</c:v>
                </c:pt>
                <c:pt idx="886">
                  <c:v>0.33333333333333331</c:v>
                </c:pt>
                <c:pt idx="887">
                  <c:v>0.375</c:v>
                </c:pt>
                <c:pt idx="888">
                  <c:v>0.41666666666666669</c:v>
                </c:pt>
                <c:pt idx="889">
                  <c:v>0.45833333333333331</c:v>
                </c:pt>
                <c:pt idx="890">
                  <c:v>0.5</c:v>
                </c:pt>
                <c:pt idx="891">
                  <c:v>0.54166666666666663</c:v>
                </c:pt>
                <c:pt idx="892">
                  <c:v>0.58333333333333337</c:v>
                </c:pt>
                <c:pt idx="893">
                  <c:v>0.625</c:v>
                </c:pt>
                <c:pt idx="894">
                  <c:v>0.66666666666666663</c:v>
                </c:pt>
                <c:pt idx="895">
                  <c:v>0.70833333333333337</c:v>
                </c:pt>
                <c:pt idx="896">
                  <c:v>0.75</c:v>
                </c:pt>
                <c:pt idx="897">
                  <c:v>0.79166666666666663</c:v>
                </c:pt>
                <c:pt idx="898">
                  <c:v>0.83333333333333337</c:v>
                </c:pt>
                <c:pt idx="899">
                  <c:v>0.875</c:v>
                </c:pt>
                <c:pt idx="900">
                  <c:v>0.91666666666666663</c:v>
                </c:pt>
                <c:pt idx="901">
                  <c:v>0.25</c:v>
                </c:pt>
                <c:pt idx="902">
                  <c:v>0.29166666666666669</c:v>
                </c:pt>
                <c:pt idx="903">
                  <c:v>0.33333333333333331</c:v>
                </c:pt>
                <c:pt idx="904">
                  <c:v>0.375</c:v>
                </c:pt>
                <c:pt idx="905">
                  <c:v>0.41666666666666669</c:v>
                </c:pt>
                <c:pt idx="906">
                  <c:v>0.45833333333333331</c:v>
                </c:pt>
                <c:pt idx="907">
                  <c:v>0.5</c:v>
                </c:pt>
                <c:pt idx="908">
                  <c:v>0.54166666666666663</c:v>
                </c:pt>
                <c:pt idx="909">
                  <c:v>0.58333333333333337</c:v>
                </c:pt>
                <c:pt idx="910">
                  <c:v>0.625</c:v>
                </c:pt>
                <c:pt idx="911">
                  <c:v>0.66666666666666663</c:v>
                </c:pt>
                <c:pt idx="912">
                  <c:v>0.70833333333333337</c:v>
                </c:pt>
                <c:pt idx="913">
                  <c:v>0.75</c:v>
                </c:pt>
                <c:pt idx="914">
                  <c:v>0.79166666666666663</c:v>
                </c:pt>
                <c:pt idx="915">
                  <c:v>0.83333333333333337</c:v>
                </c:pt>
                <c:pt idx="916">
                  <c:v>0.875</c:v>
                </c:pt>
                <c:pt idx="917">
                  <c:v>0.91666666666666663</c:v>
                </c:pt>
                <c:pt idx="918">
                  <c:v>0.25</c:v>
                </c:pt>
                <c:pt idx="919">
                  <c:v>0.29166666666666669</c:v>
                </c:pt>
                <c:pt idx="920">
                  <c:v>0.33333333333333331</c:v>
                </c:pt>
                <c:pt idx="921">
                  <c:v>0.375</c:v>
                </c:pt>
                <c:pt idx="922">
                  <c:v>0.41666666666666669</c:v>
                </c:pt>
                <c:pt idx="923">
                  <c:v>0.45833333333333331</c:v>
                </c:pt>
                <c:pt idx="924">
                  <c:v>0.5</c:v>
                </c:pt>
                <c:pt idx="925">
                  <c:v>0.54166666666666663</c:v>
                </c:pt>
                <c:pt idx="926">
                  <c:v>0.58333333333333337</c:v>
                </c:pt>
                <c:pt idx="927">
                  <c:v>0.625</c:v>
                </c:pt>
                <c:pt idx="928">
                  <c:v>0.66666666666666663</c:v>
                </c:pt>
                <c:pt idx="929">
                  <c:v>0.70833333333333337</c:v>
                </c:pt>
                <c:pt idx="930">
                  <c:v>0.75</c:v>
                </c:pt>
                <c:pt idx="931">
                  <c:v>0.79166666666666663</c:v>
                </c:pt>
                <c:pt idx="932">
                  <c:v>0.83333333333333337</c:v>
                </c:pt>
                <c:pt idx="933">
                  <c:v>0.875</c:v>
                </c:pt>
                <c:pt idx="934">
                  <c:v>0.91666666666666663</c:v>
                </c:pt>
                <c:pt idx="935">
                  <c:v>0.25</c:v>
                </c:pt>
                <c:pt idx="936">
                  <c:v>0.29166666666666669</c:v>
                </c:pt>
                <c:pt idx="937">
                  <c:v>0.33333333333333331</c:v>
                </c:pt>
                <c:pt idx="938">
                  <c:v>0.375</c:v>
                </c:pt>
                <c:pt idx="939">
                  <c:v>0.41666666666666669</c:v>
                </c:pt>
                <c:pt idx="940">
                  <c:v>0.45833333333333331</c:v>
                </c:pt>
                <c:pt idx="941">
                  <c:v>0.5</c:v>
                </c:pt>
                <c:pt idx="942">
                  <c:v>0.54166666666666663</c:v>
                </c:pt>
                <c:pt idx="943">
                  <c:v>0.58333333333333337</c:v>
                </c:pt>
                <c:pt idx="944">
                  <c:v>0.625</c:v>
                </c:pt>
                <c:pt idx="945">
                  <c:v>0.66666666666666663</c:v>
                </c:pt>
                <c:pt idx="946">
                  <c:v>0.70833333333333337</c:v>
                </c:pt>
                <c:pt idx="947">
                  <c:v>0.75</c:v>
                </c:pt>
                <c:pt idx="948">
                  <c:v>0.79166666666666663</c:v>
                </c:pt>
                <c:pt idx="949">
                  <c:v>0.83333333333333337</c:v>
                </c:pt>
                <c:pt idx="950">
                  <c:v>0.875</c:v>
                </c:pt>
                <c:pt idx="951">
                  <c:v>0.91666666666666663</c:v>
                </c:pt>
                <c:pt idx="952">
                  <c:v>0.25</c:v>
                </c:pt>
                <c:pt idx="953">
                  <c:v>0.29166666666666669</c:v>
                </c:pt>
                <c:pt idx="954">
                  <c:v>0.33333333333333331</c:v>
                </c:pt>
                <c:pt idx="955">
                  <c:v>0.375</c:v>
                </c:pt>
                <c:pt idx="956">
                  <c:v>0.41666666666666669</c:v>
                </c:pt>
                <c:pt idx="957">
                  <c:v>0.45833333333333331</c:v>
                </c:pt>
                <c:pt idx="958">
                  <c:v>0.5</c:v>
                </c:pt>
                <c:pt idx="959">
                  <c:v>0.54166666666666663</c:v>
                </c:pt>
                <c:pt idx="960">
                  <c:v>0.58333333333333337</c:v>
                </c:pt>
                <c:pt idx="961">
                  <c:v>0.625</c:v>
                </c:pt>
                <c:pt idx="962">
                  <c:v>0.66666666666666663</c:v>
                </c:pt>
                <c:pt idx="963">
                  <c:v>0.70833333333333337</c:v>
                </c:pt>
                <c:pt idx="964">
                  <c:v>0.75</c:v>
                </c:pt>
                <c:pt idx="965">
                  <c:v>0.79166666666666663</c:v>
                </c:pt>
                <c:pt idx="966">
                  <c:v>0.83333333333333337</c:v>
                </c:pt>
                <c:pt idx="967">
                  <c:v>0.875</c:v>
                </c:pt>
                <c:pt idx="968">
                  <c:v>0.91666666666666663</c:v>
                </c:pt>
                <c:pt idx="969">
                  <c:v>0.25</c:v>
                </c:pt>
                <c:pt idx="970">
                  <c:v>0.29166666666666669</c:v>
                </c:pt>
                <c:pt idx="971">
                  <c:v>0.33333333333333331</c:v>
                </c:pt>
                <c:pt idx="972">
                  <c:v>0.375</c:v>
                </c:pt>
                <c:pt idx="973">
                  <c:v>0.41666666666666669</c:v>
                </c:pt>
                <c:pt idx="974">
                  <c:v>0.45833333333333331</c:v>
                </c:pt>
                <c:pt idx="975">
                  <c:v>0.5</c:v>
                </c:pt>
                <c:pt idx="976">
                  <c:v>0.54166666666666663</c:v>
                </c:pt>
                <c:pt idx="977">
                  <c:v>0.58333333333333337</c:v>
                </c:pt>
                <c:pt idx="978">
                  <c:v>0.625</c:v>
                </c:pt>
                <c:pt idx="979">
                  <c:v>0.66666666666666663</c:v>
                </c:pt>
                <c:pt idx="980">
                  <c:v>0.70833333333333337</c:v>
                </c:pt>
                <c:pt idx="981">
                  <c:v>0.75</c:v>
                </c:pt>
                <c:pt idx="982">
                  <c:v>0.79166666666666663</c:v>
                </c:pt>
                <c:pt idx="983">
                  <c:v>0.83333333333333337</c:v>
                </c:pt>
                <c:pt idx="984">
                  <c:v>0.875</c:v>
                </c:pt>
                <c:pt idx="985">
                  <c:v>0.91666666666666663</c:v>
                </c:pt>
                <c:pt idx="986">
                  <c:v>0.25</c:v>
                </c:pt>
                <c:pt idx="987">
                  <c:v>0.29166666666666669</c:v>
                </c:pt>
                <c:pt idx="988">
                  <c:v>0.33333333333333331</c:v>
                </c:pt>
                <c:pt idx="989">
                  <c:v>0.375</c:v>
                </c:pt>
                <c:pt idx="990">
                  <c:v>0.41666666666666669</c:v>
                </c:pt>
                <c:pt idx="991">
                  <c:v>0.45833333333333331</c:v>
                </c:pt>
                <c:pt idx="992">
                  <c:v>0.5</c:v>
                </c:pt>
                <c:pt idx="993">
                  <c:v>0.54166666666666663</c:v>
                </c:pt>
                <c:pt idx="994">
                  <c:v>0.58333333333333337</c:v>
                </c:pt>
                <c:pt idx="995">
                  <c:v>0.625</c:v>
                </c:pt>
                <c:pt idx="996">
                  <c:v>0.66666666666666663</c:v>
                </c:pt>
                <c:pt idx="997">
                  <c:v>0.70833333333333337</c:v>
                </c:pt>
                <c:pt idx="998">
                  <c:v>0.75</c:v>
                </c:pt>
                <c:pt idx="999">
                  <c:v>0.79166666666666663</c:v>
                </c:pt>
                <c:pt idx="1000">
                  <c:v>0.83333333333333337</c:v>
                </c:pt>
                <c:pt idx="1001">
                  <c:v>0.875</c:v>
                </c:pt>
                <c:pt idx="1002">
                  <c:v>0.91666666666666663</c:v>
                </c:pt>
                <c:pt idx="1003">
                  <c:v>0.25</c:v>
                </c:pt>
                <c:pt idx="1004">
                  <c:v>0.29166666666666669</c:v>
                </c:pt>
                <c:pt idx="1005">
                  <c:v>0.33333333333333331</c:v>
                </c:pt>
                <c:pt idx="1006">
                  <c:v>0.375</c:v>
                </c:pt>
                <c:pt idx="1007">
                  <c:v>0.41666666666666669</c:v>
                </c:pt>
                <c:pt idx="1008">
                  <c:v>0.45833333333333331</c:v>
                </c:pt>
                <c:pt idx="1009">
                  <c:v>0.5</c:v>
                </c:pt>
                <c:pt idx="1010">
                  <c:v>0.54166666666666663</c:v>
                </c:pt>
                <c:pt idx="1011">
                  <c:v>0.58333333333333337</c:v>
                </c:pt>
                <c:pt idx="1012">
                  <c:v>0.625</c:v>
                </c:pt>
                <c:pt idx="1013">
                  <c:v>0.66666666666666663</c:v>
                </c:pt>
                <c:pt idx="1014">
                  <c:v>0.70833333333333337</c:v>
                </c:pt>
                <c:pt idx="1015">
                  <c:v>0.75</c:v>
                </c:pt>
                <c:pt idx="1016">
                  <c:v>0.79166666666666663</c:v>
                </c:pt>
                <c:pt idx="1017">
                  <c:v>0.83333333333333337</c:v>
                </c:pt>
                <c:pt idx="1018">
                  <c:v>0.875</c:v>
                </c:pt>
                <c:pt idx="1019">
                  <c:v>0.91666666666666663</c:v>
                </c:pt>
                <c:pt idx="1020">
                  <c:v>0.25</c:v>
                </c:pt>
                <c:pt idx="1021">
                  <c:v>0.29166666666666669</c:v>
                </c:pt>
                <c:pt idx="1022">
                  <c:v>0.33333333333333331</c:v>
                </c:pt>
                <c:pt idx="1023">
                  <c:v>0.375</c:v>
                </c:pt>
                <c:pt idx="1024">
                  <c:v>0.41666666666666669</c:v>
                </c:pt>
                <c:pt idx="1025">
                  <c:v>0.45833333333333331</c:v>
                </c:pt>
                <c:pt idx="1026">
                  <c:v>0.5</c:v>
                </c:pt>
                <c:pt idx="1027">
                  <c:v>0.54166666666666663</c:v>
                </c:pt>
                <c:pt idx="1028">
                  <c:v>0.58333333333333337</c:v>
                </c:pt>
                <c:pt idx="1029">
                  <c:v>0.625</c:v>
                </c:pt>
                <c:pt idx="1030">
                  <c:v>0.66666666666666663</c:v>
                </c:pt>
                <c:pt idx="1031">
                  <c:v>0.70833333333333337</c:v>
                </c:pt>
                <c:pt idx="1032">
                  <c:v>0.75</c:v>
                </c:pt>
                <c:pt idx="1033">
                  <c:v>0.79166666666666663</c:v>
                </c:pt>
                <c:pt idx="1034">
                  <c:v>0.83333333333333337</c:v>
                </c:pt>
                <c:pt idx="1035">
                  <c:v>0.875</c:v>
                </c:pt>
                <c:pt idx="1036">
                  <c:v>0.91666666666666663</c:v>
                </c:pt>
                <c:pt idx="1037">
                  <c:v>0.25</c:v>
                </c:pt>
                <c:pt idx="1038">
                  <c:v>0.29166666666666669</c:v>
                </c:pt>
                <c:pt idx="1039">
                  <c:v>0.33333333333333331</c:v>
                </c:pt>
                <c:pt idx="1040">
                  <c:v>0.375</c:v>
                </c:pt>
                <c:pt idx="1041">
                  <c:v>0.41666666666666669</c:v>
                </c:pt>
                <c:pt idx="1042">
                  <c:v>0.45833333333333331</c:v>
                </c:pt>
                <c:pt idx="1043">
                  <c:v>0.5</c:v>
                </c:pt>
                <c:pt idx="1044">
                  <c:v>0.54166666666666663</c:v>
                </c:pt>
                <c:pt idx="1045">
                  <c:v>0.58333333333333337</c:v>
                </c:pt>
                <c:pt idx="1046">
                  <c:v>0.625</c:v>
                </c:pt>
                <c:pt idx="1047">
                  <c:v>0.66666666666666663</c:v>
                </c:pt>
                <c:pt idx="1048">
                  <c:v>0.70833333333333337</c:v>
                </c:pt>
                <c:pt idx="1049">
                  <c:v>0.75</c:v>
                </c:pt>
                <c:pt idx="1050">
                  <c:v>0.79166666666666663</c:v>
                </c:pt>
                <c:pt idx="1051">
                  <c:v>0.83333333333333337</c:v>
                </c:pt>
                <c:pt idx="1052">
                  <c:v>0.875</c:v>
                </c:pt>
                <c:pt idx="1053">
                  <c:v>0.91666666666666663</c:v>
                </c:pt>
                <c:pt idx="1054">
                  <c:v>0.25</c:v>
                </c:pt>
                <c:pt idx="1055">
                  <c:v>0.29166666666666669</c:v>
                </c:pt>
                <c:pt idx="1056">
                  <c:v>0.33333333333333331</c:v>
                </c:pt>
                <c:pt idx="1057">
                  <c:v>0.375</c:v>
                </c:pt>
                <c:pt idx="1058">
                  <c:v>0.41666666666666669</c:v>
                </c:pt>
                <c:pt idx="1059">
                  <c:v>0.45833333333333331</c:v>
                </c:pt>
                <c:pt idx="1060">
                  <c:v>0.5</c:v>
                </c:pt>
                <c:pt idx="1061">
                  <c:v>0.54166666666666663</c:v>
                </c:pt>
                <c:pt idx="1062">
                  <c:v>0.58333333333333337</c:v>
                </c:pt>
                <c:pt idx="1063">
                  <c:v>0.625</c:v>
                </c:pt>
                <c:pt idx="1064">
                  <c:v>0.66666666666666663</c:v>
                </c:pt>
                <c:pt idx="1065">
                  <c:v>0.70833333333333337</c:v>
                </c:pt>
                <c:pt idx="1066">
                  <c:v>0.75</c:v>
                </c:pt>
                <c:pt idx="1067">
                  <c:v>0.79166666666666663</c:v>
                </c:pt>
                <c:pt idx="1068">
                  <c:v>0.83333333333333337</c:v>
                </c:pt>
                <c:pt idx="1069">
                  <c:v>0.875</c:v>
                </c:pt>
                <c:pt idx="1070">
                  <c:v>0.91666666666666663</c:v>
                </c:pt>
                <c:pt idx="1071">
                  <c:v>0.25</c:v>
                </c:pt>
                <c:pt idx="1072">
                  <c:v>0.29166666666666669</c:v>
                </c:pt>
                <c:pt idx="1073">
                  <c:v>0.33333333333333331</c:v>
                </c:pt>
                <c:pt idx="1074">
                  <c:v>0.375</c:v>
                </c:pt>
                <c:pt idx="1075">
                  <c:v>0.41666666666666669</c:v>
                </c:pt>
                <c:pt idx="1076">
                  <c:v>0.45833333333333331</c:v>
                </c:pt>
                <c:pt idx="1077">
                  <c:v>0.5</c:v>
                </c:pt>
                <c:pt idx="1078">
                  <c:v>0.54166666666666663</c:v>
                </c:pt>
                <c:pt idx="1079">
                  <c:v>0.58333333333333337</c:v>
                </c:pt>
                <c:pt idx="1080">
                  <c:v>0.625</c:v>
                </c:pt>
                <c:pt idx="1081">
                  <c:v>0.66666666666666663</c:v>
                </c:pt>
                <c:pt idx="1082">
                  <c:v>0.70833333333333337</c:v>
                </c:pt>
                <c:pt idx="1083">
                  <c:v>0.75</c:v>
                </c:pt>
                <c:pt idx="1084">
                  <c:v>0.79166666666666663</c:v>
                </c:pt>
                <c:pt idx="1085">
                  <c:v>0.83333333333333337</c:v>
                </c:pt>
                <c:pt idx="1086">
                  <c:v>0.875</c:v>
                </c:pt>
                <c:pt idx="1087">
                  <c:v>0.91666666666666663</c:v>
                </c:pt>
                <c:pt idx="1088">
                  <c:v>0.25</c:v>
                </c:pt>
                <c:pt idx="1089">
                  <c:v>0.29166666666666669</c:v>
                </c:pt>
                <c:pt idx="1090">
                  <c:v>0.33333333333333331</c:v>
                </c:pt>
                <c:pt idx="1091">
                  <c:v>0.375</c:v>
                </c:pt>
                <c:pt idx="1092">
                  <c:v>0.41666666666666669</c:v>
                </c:pt>
                <c:pt idx="1093">
                  <c:v>0.45833333333333331</c:v>
                </c:pt>
                <c:pt idx="1094">
                  <c:v>0.5</c:v>
                </c:pt>
                <c:pt idx="1095">
                  <c:v>0.54166666666666663</c:v>
                </c:pt>
                <c:pt idx="1096">
                  <c:v>0.58333333333333337</c:v>
                </c:pt>
                <c:pt idx="1097">
                  <c:v>0.625</c:v>
                </c:pt>
                <c:pt idx="1098">
                  <c:v>0.66666666666666663</c:v>
                </c:pt>
                <c:pt idx="1099">
                  <c:v>0.70833333333333337</c:v>
                </c:pt>
                <c:pt idx="1100">
                  <c:v>0.75</c:v>
                </c:pt>
                <c:pt idx="1101">
                  <c:v>0.79166666666666663</c:v>
                </c:pt>
                <c:pt idx="1102">
                  <c:v>0.83333333333333337</c:v>
                </c:pt>
                <c:pt idx="1103">
                  <c:v>0.875</c:v>
                </c:pt>
                <c:pt idx="1104">
                  <c:v>0.91666666666666663</c:v>
                </c:pt>
                <c:pt idx="1105">
                  <c:v>0.25</c:v>
                </c:pt>
                <c:pt idx="1106">
                  <c:v>0.29166666666666669</c:v>
                </c:pt>
                <c:pt idx="1107">
                  <c:v>0.33333333333333331</c:v>
                </c:pt>
                <c:pt idx="1108">
                  <c:v>0.375</c:v>
                </c:pt>
                <c:pt idx="1109">
                  <c:v>0.41666666666666669</c:v>
                </c:pt>
                <c:pt idx="1110">
                  <c:v>0.45833333333333331</c:v>
                </c:pt>
                <c:pt idx="1111">
                  <c:v>0.5</c:v>
                </c:pt>
                <c:pt idx="1112">
                  <c:v>0.54166666666666663</c:v>
                </c:pt>
                <c:pt idx="1113">
                  <c:v>0.58333333333333337</c:v>
                </c:pt>
                <c:pt idx="1114">
                  <c:v>0.625</c:v>
                </c:pt>
                <c:pt idx="1115">
                  <c:v>0.66666666666666663</c:v>
                </c:pt>
                <c:pt idx="1116">
                  <c:v>0.70833333333333337</c:v>
                </c:pt>
                <c:pt idx="1117">
                  <c:v>0.75</c:v>
                </c:pt>
                <c:pt idx="1118">
                  <c:v>0.79166666666666663</c:v>
                </c:pt>
                <c:pt idx="1119">
                  <c:v>0.83333333333333337</c:v>
                </c:pt>
                <c:pt idx="1120">
                  <c:v>0.875</c:v>
                </c:pt>
                <c:pt idx="1121">
                  <c:v>0.91666666666666663</c:v>
                </c:pt>
                <c:pt idx="1122">
                  <c:v>0.25</c:v>
                </c:pt>
                <c:pt idx="1123">
                  <c:v>0.29166666666666669</c:v>
                </c:pt>
                <c:pt idx="1124">
                  <c:v>0.33333333333333331</c:v>
                </c:pt>
                <c:pt idx="1125">
                  <c:v>0.375</c:v>
                </c:pt>
                <c:pt idx="1126">
                  <c:v>0.41666666666666669</c:v>
                </c:pt>
                <c:pt idx="1127">
                  <c:v>0.45833333333333331</c:v>
                </c:pt>
                <c:pt idx="1128">
                  <c:v>0.5</c:v>
                </c:pt>
                <c:pt idx="1129">
                  <c:v>0.54166666666666663</c:v>
                </c:pt>
                <c:pt idx="1130">
                  <c:v>0.58333333333333337</c:v>
                </c:pt>
                <c:pt idx="1131">
                  <c:v>0.625</c:v>
                </c:pt>
                <c:pt idx="1132">
                  <c:v>0.66666666666666663</c:v>
                </c:pt>
                <c:pt idx="1133">
                  <c:v>0.70833333333333337</c:v>
                </c:pt>
                <c:pt idx="1134">
                  <c:v>0.75</c:v>
                </c:pt>
                <c:pt idx="1135">
                  <c:v>0.79166666666666663</c:v>
                </c:pt>
                <c:pt idx="1136">
                  <c:v>0.83333333333333337</c:v>
                </c:pt>
                <c:pt idx="1137">
                  <c:v>0.875</c:v>
                </c:pt>
                <c:pt idx="1138">
                  <c:v>0.91666666666666663</c:v>
                </c:pt>
                <c:pt idx="1139">
                  <c:v>0.25</c:v>
                </c:pt>
                <c:pt idx="1140">
                  <c:v>0.29166666666666669</c:v>
                </c:pt>
                <c:pt idx="1141">
                  <c:v>0.33333333333333331</c:v>
                </c:pt>
                <c:pt idx="1142">
                  <c:v>0.375</c:v>
                </c:pt>
                <c:pt idx="1143">
                  <c:v>0.41666666666666669</c:v>
                </c:pt>
                <c:pt idx="1144">
                  <c:v>0.45833333333333331</c:v>
                </c:pt>
                <c:pt idx="1145">
                  <c:v>0.5</c:v>
                </c:pt>
                <c:pt idx="1146">
                  <c:v>0.54166666666666663</c:v>
                </c:pt>
                <c:pt idx="1147">
                  <c:v>0.58333333333333337</c:v>
                </c:pt>
                <c:pt idx="1148">
                  <c:v>0.625</c:v>
                </c:pt>
                <c:pt idx="1149">
                  <c:v>0.66666666666666663</c:v>
                </c:pt>
                <c:pt idx="1150">
                  <c:v>0.70833333333333337</c:v>
                </c:pt>
                <c:pt idx="1151">
                  <c:v>0.75</c:v>
                </c:pt>
                <c:pt idx="1152">
                  <c:v>0.79166666666666663</c:v>
                </c:pt>
                <c:pt idx="1153">
                  <c:v>0.83333333333333337</c:v>
                </c:pt>
                <c:pt idx="1154">
                  <c:v>0.875</c:v>
                </c:pt>
                <c:pt idx="1155">
                  <c:v>0.91666666666666663</c:v>
                </c:pt>
                <c:pt idx="1156">
                  <c:v>0.25</c:v>
                </c:pt>
                <c:pt idx="1157">
                  <c:v>0.29166666666666669</c:v>
                </c:pt>
                <c:pt idx="1158">
                  <c:v>0.33333333333333331</c:v>
                </c:pt>
                <c:pt idx="1159">
                  <c:v>0.375</c:v>
                </c:pt>
                <c:pt idx="1160">
                  <c:v>0.41666666666666669</c:v>
                </c:pt>
                <c:pt idx="1161">
                  <c:v>0.45833333333333331</c:v>
                </c:pt>
                <c:pt idx="1162">
                  <c:v>0.5</c:v>
                </c:pt>
                <c:pt idx="1163">
                  <c:v>0.54166666666666663</c:v>
                </c:pt>
                <c:pt idx="1164">
                  <c:v>0.58333333333333337</c:v>
                </c:pt>
                <c:pt idx="1165">
                  <c:v>0.625</c:v>
                </c:pt>
                <c:pt idx="1166">
                  <c:v>0.66666666666666663</c:v>
                </c:pt>
                <c:pt idx="1167">
                  <c:v>0.70833333333333337</c:v>
                </c:pt>
                <c:pt idx="1168">
                  <c:v>0.75</c:v>
                </c:pt>
                <c:pt idx="1169">
                  <c:v>0.79166666666666663</c:v>
                </c:pt>
                <c:pt idx="1170">
                  <c:v>0.83333333333333337</c:v>
                </c:pt>
                <c:pt idx="1171">
                  <c:v>0.875</c:v>
                </c:pt>
                <c:pt idx="1172">
                  <c:v>0.91666666666666663</c:v>
                </c:pt>
                <c:pt idx="1173">
                  <c:v>0.25</c:v>
                </c:pt>
                <c:pt idx="1174">
                  <c:v>0.29166666666666669</c:v>
                </c:pt>
                <c:pt idx="1175">
                  <c:v>0.33333333333333331</c:v>
                </c:pt>
                <c:pt idx="1176">
                  <c:v>0.375</c:v>
                </c:pt>
                <c:pt idx="1177">
                  <c:v>0.41666666666666669</c:v>
                </c:pt>
                <c:pt idx="1178">
                  <c:v>0.45833333333333331</c:v>
                </c:pt>
                <c:pt idx="1179">
                  <c:v>0.5</c:v>
                </c:pt>
                <c:pt idx="1180">
                  <c:v>0.54166666666666663</c:v>
                </c:pt>
                <c:pt idx="1181">
                  <c:v>0.58333333333333337</c:v>
                </c:pt>
                <c:pt idx="1182">
                  <c:v>0.625</c:v>
                </c:pt>
                <c:pt idx="1183">
                  <c:v>0.66666666666666663</c:v>
                </c:pt>
                <c:pt idx="1184">
                  <c:v>0.70833333333333337</c:v>
                </c:pt>
                <c:pt idx="1185">
                  <c:v>0.75</c:v>
                </c:pt>
                <c:pt idx="1186">
                  <c:v>0.79166666666666663</c:v>
                </c:pt>
                <c:pt idx="1187">
                  <c:v>0.83333333333333337</c:v>
                </c:pt>
                <c:pt idx="1188">
                  <c:v>0.875</c:v>
                </c:pt>
                <c:pt idx="1189">
                  <c:v>0.91666666666666663</c:v>
                </c:pt>
                <c:pt idx="1190">
                  <c:v>0.25</c:v>
                </c:pt>
                <c:pt idx="1191">
                  <c:v>0.29166666666666669</c:v>
                </c:pt>
                <c:pt idx="1192">
                  <c:v>0.33333333333333331</c:v>
                </c:pt>
                <c:pt idx="1193">
                  <c:v>0.375</c:v>
                </c:pt>
                <c:pt idx="1194">
                  <c:v>0.41666666666666669</c:v>
                </c:pt>
                <c:pt idx="1195">
                  <c:v>0.45833333333333331</c:v>
                </c:pt>
                <c:pt idx="1196">
                  <c:v>0.5</c:v>
                </c:pt>
                <c:pt idx="1197">
                  <c:v>0.54166666666666663</c:v>
                </c:pt>
                <c:pt idx="1198">
                  <c:v>0.58333333333333337</c:v>
                </c:pt>
                <c:pt idx="1199">
                  <c:v>0.625</c:v>
                </c:pt>
                <c:pt idx="1200">
                  <c:v>0.66666666666666663</c:v>
                </c:pt>
                <c:pt idx="1201">
                  <c:v>0.70833333333333337</c:v>
                </c:pt>
                <c:pt idx="1202">
                  <c:v>0.75</c:v>
                </c:pt>
                <c:pt idx="1203">
                  <c:v>0.79166666666666663</c:v>
                </c:pt>
                <c:pt idx="1204">
                  <c:v>0.83333333333333337</c:v>
                </c:pt>
                <c:pt idx="1205">
                  <c:v>0.875</c:v>
                </c:pt>
                <c:pt idx="1206">
                  <c:v>0.91666666666666663</c:v>
                </c:pt>
                <c:pt idx="1207">
                  <c:v>0.25</c:v>
                </c:pt>
                <c:pt idx="1208">
                  <c:v>0.29166666666666669</c:v>
                </c:pt>
                <c:pt idx="1209">
                  <c:v>0.33333333333333331</c:v>
                </c:pt>
                <c:pt idx="1210">
                  <c:v>0.375</c:v>
                </c:pt>
                <c:pt idx="1211">
                  <c:v>0.41666666666666669</c:v>
                </c:pt>
                <c:pt idx="1212">
                  <c:v>0.45833333333333331</c:v>
                </c:pt>
                <c:pt idx="1213">
                  <c:v>0.5</c:v>
                </c:pt>
                <c:pt idx="1214">
                  <c:v>0.54166666666666663</c:v>
                </c:pt>
                <c:pt idx="1215">
                  <c:v>0.58333333333333337</c:v>
                </c:pt>
                <c:pt idx="1216">
                  <c:v>0.625</c:v>
                </c:pt>
                <c:pt idx="1217">
                  <c:v>0.66666666666666663</c:v>
                </c:pt>
                <c:pt idx="1218">
                  <c:v>0.70833333333333337</c:v>
                </c:pt>
                <c:pt idx="1219">
                  <c:v>0.75</c:v>
                </c:pt>
                <c:pt idx="1220">
                  <c:v>0.79166666666666663</c:v>
                </c:pt>
                <c:pt idx="1221">
                  <c:v>0.83333333333333337</c:v>
                </c:pt>
                <c:pt idx="1222">
                  <c:v>0.875</c:v>
                </c:pt>
                <c:pt idx="1223">
                  <c:v>0.91666666666666663</c:v>
                </c:pt>
                <c:pt idx="1224">
                  <c:v>0.25</c:v>
                </c:pt>
                <c:pt idx="1225">
                  <c:v>0.29166666666666669</c:v>
                </c:pt>
                <c:pt idx="1226">
                  <c:v>0.33333333333333331</c:v>
                </c:pt>
                <c:pt idx="1227">
                  <c:v>0.375</c:v>
                </c:pt>
                <c:pt idx="1228">
                  <c:v>0.41666666666666669</c:v>
                </c:pt>
                <c:pt idx="1229">
                  <c:v>0.45833333333333331</c:v>
                </c:pt>
                <c:pt idx="1230">
                  <c:v>0.5</c:v>
                </c:pt>
                <c:pt idx="1231">
                  <c:v>0.54166666666666663</c:v>
                </c:pt>
                <c:pt idx="1232">
                  <c:v>0.58333333333333337</c:v>
                </c:pt>
                <c:pt idx="1233">
                  <c:v>0.625</c:v>
                </c:pt>
                <c:pt idx="1234">
                  <c:v>0.66666666666666663</c:v>
                </c:pt>
                <c:pt idx="1235">
                  <c:v>0.70833333333333337</c:v>
                </c:pt>
                <c:pt idx="1236">
                  <c:v>0.75</c:v>
                </c:pt>
                <c:pt idx="1237">
                  <c:v>0.79166666666666663</c:v>
                </c:pt>
                <c:pt idx="1238">
                  <c:v>0.83333333333333337</c:v>
                </c:pt>
                <c:pt idx="1239">
                  <c:v>0.875</c:v>
                </c:pt>
                <c:pt idx="1240">
                  <c:v>0.91666666666666663</c:v>
                </c:pt>
                <c:pt idx="1241">
                  <c:v>0.25</c:v>
                </c:pt>
                <c:pt idx="1242">
                  <c:v>0.29166666666666669</c:v>
                </c:pt>
                <c:pt idx="1243">
                  <c:v>0.33333333333333331</c:v>
                </c:pt>
                <c:pt idx="1244">
                  <c:v>0.375</c:v>
                </c:pt>
                <c:pt idx="1245">
                  <c:v>0.41666666666666669</c:v>
                </c:pt>
                <c:pt idx="1246">
                  <c:v>0.45833333333333331</c:v>
                </c:pt>
                <c:pt idx="1247">
                  <c:v>0.5</c:v>
                </c:pt>
                <c:pt idx="1248">
                  <c:v>0.54166666666666663</c:v>
                </c:pt>
                <c:pt idx="1249">
                  <c:v>0.58333333333333337</c:v>
                </c:pt>
                <c:pt idx="1250">
                  <c:v>0.625</c:v>
                </c:pt>
                <c:pt idx="1251">
                  <c:v>0.66666666666666663</c:v>
                </c:pt>
                <c:pt idx="1252">
                  <c:v>0.70833333333333337</c:v>
                </c:pt>
                <c:pt idx="1253">
                  <c:v>0.75</c:v>
                </c:pt>
                <c:pt idx="1254">
                  <c:v>0.79166666666666663</c:v>
                </c:pt>
                <c:pt idx="1255">
                  <c:v>0.83333333333333337</c:v>
                </c:pt>
                <c:pt idx="1256">
                  <c:v>0.875</c:v>
                </c:pt>
                <c:pt idx="1257">
                  <c:v>0.91666666666666663</c:v>
                </c:pt>
                <c:pt idx="1258">
                  <c:v>0.25</c:v>
                </c:pt>
                <c:pt idx="1259">
                  <c:v>0.29166666666666669</c:v>
                </c:pt>
                <c:pt idx="1260">
                  <c:v>0.33333333333333331</c:v>
                </c:pt>
                <c:pt idx="1261">
                  <c:v>0.375</c:v>
                </c:pt>
                <c:pt idx="1262">
                  <c:v>0.41666666666666669</c:v>
                </c:pt>
                <c:pt idx="1263">
                  <c:v>0.45833333333333331</c:v>
                </c:pt>
                <c:pt idx="1264">
                  <c:v>0.5</c:v>
                </c:pt>
                <c:pt idx="1265">
                  <c:v>0.54166666666666663</c:v>
                </c:pt>
                <c:pt idx="1266">
                  <c:v>0.58333333333333337</c:v>
                </c:pt>
                <c:pt idx="1267">
                  <c:v>0.625</c:v>
                </c:pt>
                <c:pt idx="1268">
                  <c:v>0.66666666666666663</c:v>
                </c:pt>
                <c:pt idx="1269">
                  <c:v>0.70833333333333337</c:v>
                </c:pt>
                <c:pt idx="1270">
                  <c:v>0.75</c:v>
                </c:pt>
                <c:pt idx="1271">
                  <c:v>0.79166666666666663</c:v>
                </c:pt>
                <c:pt idx="1272">
                  <c:v>0.83333333333333337</c:v>
                </c:pt>
                <c:pt idx="1273">
                  <c:v>0.875</c:v>
                </c:pt>
                <c:pt idx="1274">
                  <c:v>0.91666666666666663</c:v>
                </c:pt>
                <c:pt idx="1275">
                  <c:v>0.25</c:v>
                </c:pt>
                <c:pt idx="1276">
                  <c:v>0.29166666666666669</c:v>
                </c:pt>
                <c:pt idx="1277">
                  <c:v>0.33333333333333331</c:v>
                </c:pt>
                <c:pt idx="1278">
                  <c:v>0.375</c:v>
                </c:pt>
                <c:pt idx="1279">
                  <c:v>0.41666666666666669</c:v>
                </c:pt>
                <c:pt idx="1280">
                  <c:v>0.45833333333333331</c:v>
                </c:pt>
                <c:pt idx="1281">
                  <c:v>0.5</c:v>
                </c:pt>
                <c:pt idx="1282">
                  <c:v>0.54166666666666663</c:v>
                </c:pt>
                <c:pt idx="1283">
                  <c:v>0.58333333333333337</c:v>
                </c:pt>
                <c:pt idx="1284">
                  <c:v>0.625</c:v>
                </c:pt>
                <c:pt idx="1285">
                  <c:v>0.66666666666666663</c:v>
                </c:pt>
                <c:pt idx="1286">
                  <c:v>0.70833333333333337</c:v>
                </c:pt>
                <c:pt idx="1287">
                  <c:v>0.75</c:v>
                </c:pt>
                <c:pt idx="1288">
                  <c:v>0.79166666666666663</c:v>
                </c:pt>
                <c:pt idx="1289">
                  <c:v>0.83333333333333337</c:v>
                </c:pt>
                <c:pt idx="1290">
                  <c:v>0.875</c:v>
                </c:pt>
                <c:pt idx="1291">
                  <c:v>0.91666666666666663</c:v>
                </c:pt>
                <c:pt idx="1292">
                  <c:v>0.25</c:v>
                </c:pt>
                <c:pt idx="1293">
                  <c:v>0.29166666666666669</c:v>
                </c:pt>
                <c:pt idx="1294">
                  <c:v>0.33333333333333331</c:v>
                </c:pt>
                <c:pt idx="1295">
                  <c:v>0.375</c:v>
                </c:pt>
                <c:pt idx="1296">
                  <c:v>0.41666666666666669</c:v>
                </c:pt>
                <c:pt idx="1297">
                  <c:v>0.45833333333333331</c:v>
                </c:pt>
                <c:pt idx="1298">
                  <c:v>0.5</c:v>
                </c:pt>
                <c:pt idx="1299">
                  <c:v>0.54166666666666663</c:v>
                </c:pt>
                <c:pt idx="1300">
                  <c:v>0.58333333333333337</c:v>
                </c:pt>
                <c:pt idx="1301">
                  <c:v>0.625</c:v>
                </c:pt>
                <c:pt idx="1302">
                  <c:v>0.66666666666666663</c:v>
                </c:pt>
                <c:pt idx="1303">
                  <c:v>0.70833333333333337</c:v>
                </c:pt>
                <c:pt idx="1304">
                  <c:v>0.75</c:v>
                </c:pt>
                <c:pt idx="1305">
                  <c:v>0.79166666666666663</c:v>
                </c:pt>
                <c:pt idx="1306">
                  <c:v>0.83333333333333337</c:v>
                </c:pt>
                <c:pt idx="1307">
                  <c:v>0.875</c:v>
                </c:pt>
                <c:pt idx="1308">
                  <c:v>0.91666666666666663</c:v>
                </c:pt>
                <c:pt idx="1309">
                  <c:v>0.25</c:v>
                </c:pt>
                <c:pt idx="1310">
                  <c:v>0.29166666666666669</c:v>
                </c:pt>
                <c:pt idx="1311">
                  <c:v>0.33333333333333331</c:v>
                </c:pt>
                <c:pt idx="1312">
                  <c:v>0.375</c:v>
                </c:pt>
                <c:pt idx="1313">
                  <c:v>0.41666666666666669</c:v>
                </c:pt>
                <c:pt idx="1314">
                  <c:v>0.45833333333333331</c:v>
                </c:pt>
                <c:pt idx="1315">
                  <c:v>0.5</c:v>
                </c:pt>
                <c:pt idx="1316">
                  <c:v>0.54166666666666663</c:v>
                </c:pt>
                <c:pt idx="1317">
                  <c:v>0.58333333333333337</c:v>
                </c:pt>
                <c:pt idx="1318">
                  <c:v>0.625</c:v>
                </c:pt>
                <c:pt idx="1319">
                  <c:v>0.66666666666666663</c:v>
                </c:pt>
                <c:pt idx="1320">
                  <c:v>0.70833333333333337</c:v>
                </c:pt>
                <c:pt idx="1321">
                  <c:v>0.75</c:v>
                </c:pt>
                <c:pt idx="1322">
                  <c:v>0.79166666666666663</c:v>
                </c:pt>
                <c:pt idx="1323">
                  <c:v>0.83333333333333337</c:v>
                </c:pt>
                <c:pt idx="1324">
                  <c:v>0.875</c:v>
                </c:pt>
                <c:pt idx="1325">
                  <c:v>0.91666666666666663</c:v>
                </c:pt>
                <c:pt idx="1326">
                  <c:v>0.25</c:v>
                </c:pt>
                <c:pt idx="1327">
                  <c:v>0.29166666666666669</c:v>
                </c:pt>
                <c:pt idx="1328">
                  <c:v>0.33333333333333331</c:v>
                </c:pt>
                <c:pt idx="1329">
                  <c:v>0.375</c:v>
                </c:pt>
                <c:pt idx="1330">
                  <c:v>0.41666666666666669</c:v>
                </c:pt>
                <c:pt idx="1331">
                  <c:v>0.45833333333333331</c:v>
                </c:pt>
                <c:pt idx="1332">
                  <c:v>0.5</c:v>
                </c:pt>
                <c:pt idx="1333">
                  <c:v>0.54166666666666663</c:v>
                </c:pt>
                <c:pt idx="1334">
                  <c:v>0.58333333333333337</c:v>
                </c:pt>
                <c:pt idx="1335">
                  <c:v>0.625</c:v>
                </c:pt>
                <c:pt idx="1336">
                  <c:v>0.66666666666666663</c:v>
                </c:pt>
                <c:pt idx="1337">
                  <c:v>0.70833333333333337</c:v>
                </c:pt>
                <c:pt idx="1338">
                  <c:v>0.75</c:v>
                </c:pt>
                <c:pt idx="1339">
                  <c:v>0.79166666666666663</c:v>
                </c:pt>
                <c:pt idx="1340">
                  <c:v>0.83333333333333337</c:v>
                </c:pt>
                <c:pt idx="1341">
                  <c:v>0.875</c:v>
                </c:pt>
                <c:pt idx="1342">
                  <c:v>0.91666666666666663</c:v>
                </c:pt>
              </c:numCache>
            </c:numRef>
          </c:xVal>
          <c:yVal>
            <c:numRef>
              <c:f>'７－８月の需要と太陽光発電'!$W$3:$W$1345</c:f>
              <c:numCache>
                <c:formatCode>General</c:formatCode>
                <c:ptCount val="1343"/>
                <c:pt idx="0">
                  <c:v>33</c:v>
                </c:pt>
                <c:pt idx="1">
                  <c:v>48</c:v>
                </c:pt>
                <c:pt idx="2">
                  <c:v>77</c:v>
                </c:pt>
                <c:pt idx="3">
                  <c:v>131</c:v>
                </c:pt>
                <c:pt idx="4">
                  <c:v>209</c:v>
                </c:pt>
                <c:pt idx="5">
                  <c:v>283</c:v>
                </c:pt>
                <c:pt idx="6">
                  <c:v>324</c:v>
                </c:pt>
                <c:pt idx="7">
                  <c:v>310</c:v>
                </c:pt>
                <c:pt idx="8">
                  <c:v>226</c:v>
                </c:pt>
                <c:pt idx="9">
                  <c:v>140</c:v>
                </c:pt>
                <c:pt idx="10">
                  <c:v>65</c:v>
                </c:pt>
                <c:pt idx="11">
                  <c:v>25</c:v>
                </c:pt>
                <c:pt idx="12">
                  <c:v>5</c:v>
                </c:pt>
                <c:pt idx="13">
                  <c:v>0</c:v>
                </c:pt>
                <c:pt idx="14">
                  <c:v>0</c:v>
                </c:pt>
                <c:pt idx="15">
                  <c:v>0</c:v>
                </c:pt>
                <c:pt idx="16">
                  <c:v>0</c:v>
                </c:pt>
                <c:pt idx="17">
                  <c:v>31</c:v>
                </c:pt>
                <c:pt idx="18">
                  <c:v>56</c:v>
                </c:pt>
                <c:pt idx="19">
                  <c:v>85</c:v>
                </c:pt>
                <c:pt idx="20">
                  <c:v>113</c:v>
                </c:pt>
                <c:pt idx="21">
                  <c:v>133</c:v>
                </c:pt>
                <c:pt idx="22">
                  <c:v>149</c:v>
                </c:pt>
                <c:pt idx="23">
                  <c:v>167</c:v>
                </c:pt>
                <c:pt idx="24">
                  <c:v>163</c:v>
                </c:pt>
                <c:pt idx="25">
                  <c:v>142</c:v>
                </c:pt>
                <c:pt idx="26">
                  <c:v>115</c:v>
                </c:pt>
                <c:pt idx="27">
                  <c:v>77</c:v>
                </c:pt>
                <c:pt idx="28">
                  <c:v>48</c:v>
                </c:pt>
                <c:pt idx="29">
                  <c:v>11</c:v>
                </c:pt>
                <c:pt idx="30">
                  <c:v>0</c:v>
                </c:pt>
                <c:pt idx="31">
                  <c:v>0</c:v>
                </c:pt>
                <c:pt idx="32">
                  <c:v>0</c:v>
                </c:pt>
                <c:pt idx="33">
                  <c:v>0</c:v>
                </c:pt>
                <c:pt idx="34">
                  <c:v>78</c:v>
                </c:pt>
                <c:pt idx="35">
                  <c:v>115</c:v>
                </c:pt>
                <c:pt idx="36">
                  <c:v>179</c:v>
                </c:pt>
                <c:pt idx="37">
                  <c:v>263</c:v>
                </c:pt>
                <c:pt idx="38">
                  <c:v>323</c:v>
                </c:pt>
                <c:pt idx="39">
                  <c:v>372</c:v>
                </c:pt>
                <c:pt idx="40">
                  <c:v>394</c:v>
                </c:pt>
                <c:pt idx="41">
                  <c:v>352</c:v>
                </c:pt>
                <c:pt idx="42">
                  <c:v>352</c:v>
                </c:pt>
                <c:pt idx="43">
                  <c:v>345</c:v>
                </c:pt>
                <c:pt idx="44">
                  <c:v>215</c:v>
                </c:pt>
                <c:pt idx="45">
                  <c:v>82</c:v>
                </c:pt>
                <c:pt idx="46">
                  <c:v>13</c:v>
                </c:pt>
                <c:pt idx="47">
                  <c:v>0</c:v>
                </c:pt>
                <c:pt idx="48">
                  <c:v>0</c:v>
                </c:pt>
                <c:pt idx="49">
                  <c:v>0</c:v>
                </c:pt>
                <c:pt idx="50">
                  <c:v>0</c:v>
                </c:pt>
                <c:pt idx="51">
                  <c:v>103</c:v>
                </c:pt>
                <c:pt idx="52">
                  <c:v>194</c:v>
                </c:pt>
                <c:pt idx="53">
                  <c:v>312</c:v>
                </c:pt>
                <c:pt idx="54">
                  <c:v>455</c:v>
                </c:pt>
                <c:pt idx="55">
                  <c:v>729</c:v>
                </c:pt>
                <c:pt idx="56">
                  <c:v>760</c:v>
                </c:pt>
                <c:pt idx="57">
                  <c:v>558</c:v>
                </c:pt>
                <c:pt idx="58">
                  <c:v>395</c:v>
                </c:pt>
                <c:pt idx="59">
                  <c:v>319</c:v>
                </c:pt>
                <c:pt idx="60">
                  <c:v>215</c:v>
                </c:pt>
                <c:pt idx="61">
                  <c:v>122</c:v>
                </c:pt>
                <c:pt idx="62">
                  <c:v>42</c:v>
                </c:pt>
                <c:pt idx="63">
                  <c:v>7</c:v>
                </c:pt>
                <c:pt idx="64">
                  <c:v>0</c:v>
                </c:pt>
                <c:pt idx="65">
                  <c:v>0</c:v>
                </c:pt>
                <c:pt idx="66">
                  <c:v>0</c:v>
                </c:pt>
                <c:pt idx="67">
                  <c:v>0</c:v>
                </c:pt>
                <c:pt idx="68">
                  <c:v>58</c:v>
                </c:pt>
                <c:pt idx="69">
                  <c:v>120</c:v>
                </c:pt>
                <c:pt idx="70">
                  <c:v>149</c:v>
                </c:pt>
                <c:pt idx="71">
                  <c:v>255</c:v>
                </c:pt>
                <c:pt idx="72">
                  <c:v>578</c:v>
                </c:pt>
                <c:pt idx="73">
                  <c:v>865</c:v>
                </c:pt>
                <c:pt idx="74">
                  <c:v>988</c:v>
                </c:pt>
                <c:pt idx="75">
                  <c:v>958</c:v>
                </c:pt>
                <c:pt idx="76">
                  <c:v>795</c:v>
                </c:pt>
                <c:pt idx="77">
                  <c:v>496</c:v>
                </c:pt>
                <c:pt idx="78">
                  <c:v>247</c:v>
                </c:pt>
                <c:pt idx="79">
                  <c:v>82</c:v>
                </c:pt>
                <c:pt idx="80">
                  <c:v>13</c:v>
                </c:pt>
                <c:pt idx="81">
                  <c:v>0</c:v>
                </c:pt>
                <c:pt idx="82">
                  <c:v>0</c:v>
                </c:pt>
                <c:pt idx="83">
                  <c:v>0</c:v>
                </c:pt>
                <c:pt idx="84">
                  <c:v>0</c:v>
                </c:pt>
                <c:pt idx="85">
                  <c:v>49</c:v>
                </c:pt>
                <c:pt idx="86">
                  <c:v>83</c:v>
                </c:pt>
                <c:pt idx="87">
                  <c:v>133</c:v>
                </c:pt>
                <c:pt idx="88">
                  <c:v>183</c:v>
                </c:pt>
                <c:pt idx="89">
                  <c:v>199</c:v>
                </c:pt>
                <c:pt idx="90">
                  <c:v>225</c:v>
                </c:pt>
                <c:pt idx="91">
                  <c:v>222</c:v>
                </c:pt>
                <c:pt idx="92">
                  <c:v>197</c:v>
                </c:pt>
                <c:pt idx="93">
                  <c:v>179</c:v>
                </c:pt>
                <c:pt idx="94">
                  <c:v>142</c:v>
                </c:pt>
                <c:pt idx="95">
                  <c:v>68</c:v>
                </c:pt>
                <c:pt idx="96">
                  <c:v>30</c:v>
                </c:pt>
                <c:pt idx="97">
                  <c:v>10</c:v>
                </c:pt>
                <c:pt idx="98">
                  <c:v>0</c:v>
                </c:pt>
                <c:pt idx="99">
                  <c:v>0</c:v>
                </c:pt>
                <c:pt idx="100">
                  <c:v>0</c:v>
                </c:pt>
                <c:pt idx="101">
                  <c:v>0</c:v>
                </c:pt>
                <c:pt idx="102">
                  <c:v>61</c:v>
                </c:pt>
                <c:pt idx="103">
                  <c:v>131</c:v>
                </c:pt>
                <c:pt idx="104">
                  <c:v>224</c:v>
                </c:pt>
                <c:pt idx="105">
                  <c:v>241</c:v>
                </c:pt>
                <c:pt idx="106">
                  <c:v>233</c:v>
                </c:pt>
                <c:pt idx="107">
                  <c:v>277</c:v>
                </c:pt>
                <c:pt idx="108">
                  <c:v>306</c:v>
                </c:pt>
                <c:pt idx="109">
                  <c:v>280</c:v>
                </c:pt>
                <c:pt idx="110">
                  <c:v>272</c:v>
                </c:pt>
                <c:pt idx="111">
                  <c:v>176</c:v>
                </c:pt>
                <c:pt idx="112">
                  <c:v>81</c:v>
                </c:pt>
                <c:pt idx="113">
                  <c:v>29</c:v>
                </c:pt>
                <c:pt idx="114">
                  <c:v>5</c:v>
                </c:pt>
                <c:pt idx="115">
                  <c:v>0</c:v>
                </c:pt>
                <c:pt idx="116">
                  <c:v>0</c:v>
                </c:pt>
                <c:pt idx="117">
                  <c:v>0</c:v>
                </c:pt>
                <c:pt idx="118">
                  <c:v>0</c:v>
                </c:pt>
                <c:pt idx="119">
                  <c:v>240</c:v>
                </c:pt>
                <c:pt idx="120">
                  <c:v>521</c:v>
                </c:pt>
                <c:pt idx="121">
                  <c:v>822</c:v>
                </c:pt>
                <c:pt idx="122">
                  <c:v>1058</c:v>
                </c:pt>
                <c:pt idx="123">
                  <c:v>1206</c:v>
                </c:pt>
                <c:pt idx="124">
                  <c:v>1252</c:v>
                </c:pt>
                <c:pt idx="125">
                  <c:v>1220</c:v>
                </c:pt>
                <c:pt idx="126">
                  <c:v>1046</c:v>
                </c:pt>
                <c:pt idx="127">
                  <c:v>649</c:v>
                </c:pt>
                <c:pt idx="128">
                  <c:v>299</c:v>
                </c:pt>
                <c:pt idx="129">
                  <c:v>164</c:v>
                </c:pt>
                <c:pt idx="130">
                  <c:v>54</c:v>
                </c:pt>
                <c:pt idx="131">
                  <c:v>8</c:v>
                </c:pt>
                <c:pt idx="132">
                  <c:v>0</c:v>
                </c:pt>
                <c:pt idx="133">
                  <c:v>0</c:v>
                </c:pt>
                <c:pt idx="134">
                  <c:v>0</c:v>
                </c:pt>
                <c:pt idx="135">
                  <c:v>0</c:v>
                </c:pt>
                <c:pt idx="136">
                  <c:v>135</c:v>
                </c:pt>
                <c:pt idx="137">
                  <c:v>292</c:v>
                </c:pt>
                <c:pt idx="138">
                  <c:v>480</c:v>
                </c:pt>
                <c:pt idx="139">
                  <c:v>609</c:v>
                </c:pt>
                <c:pt idx="140">
                  <c:v>697</c:v>
                </c:pt>
                <c:pt idx="141">
                  <c:v>703</c:v>
                </c:pt>
                <c:pt idx="142">
                  <c:v>618</c:v>
                </c:pt>
                <c:pt idx="143">
                  <c:v>577</c:v>
                </c:pt>
                <c:pt idx="144">
                  <c:v>403</c:v>
                </c:pt>
                <c:pt idx="145">
                  <c:v>256</c:v>
                </c:pt>
                <c:pt idx="146">
                  <c:v>172</c:v>
                </c:pt>
                <c:pt idx="147">
                  <c:v>74</c:v>
                </c:pt>
                <c:pt idx="148">
                  <c:v>12</c:v>
                </c:pt>
                <c:pt idx="149">
                  <c:v>0</c:v>
                </c:pt>
                <c:pt idx="150">
                  <c:v>0</c:v>
                </c:pt>
                <c:pt idx="151">
                  <c:v>0</c:v>
                </c:pt>
                <c:pt idx="152">
                  <c:v>0</c:v>
                </c:pt>
                <c:pt idx="153">
                  <c:v>146</c:v>
                </c:pt>
                <c:pt idx="154">
                  <c:v>322</c:v>
                </c:pt>
                <c:pt idx="155">
                  <c:v>471</c:v>
                </c:pt>
                <c:pt idx="156">
                  <c:v>606</c:v>
                </c:pt>
                <c:pt idx="157">
                  <c:v>677</c:v>
                </c:pt>
                <c:pt idx="158">
                  <c:v>794</c:v>
                </c:pt>
                <c:pt idx="159">
                  <c:v>847</c:v>
                </c:pt>
                <c:pt idx="160">
                  <c:v>826</c:v>
                </c:pt>
                <c:pt idx="161">
                  <c:v>734</c:v>
                </c:pt>
                <c:pt idx="162">
                  <c:v>572</c:v>
                </c:pt>
                <c:pt idx="163">
                  <c:v>338</c:v>
                </c:pt>
                <c:pt idx="164">
                  <c:v>137</c:v>
                </c:pt>
                <c:pt idx="165">
                  <c:v>20</c:v>
                </c:pt>
                <c:pt idx="166">
                  <c:v>0</c:v>
                </c:pt>
                <c:pt idx="167">
                  <c:v>0</c:v>
                </c:pt>
                <c:pt idx="168">
                  <c:v>0</c:v>
                </c:pt>
                <c:pt idx="169">
                  <c:v>0</c:v>
                </c:pt>
                <c:pt idx="170">
                  <c:v>107</c:v>
                </c:pt>
                <c:pt idx="171">
                  <c:v>225</c:v>
                </c:pt>
                <c:pt idx="172">
                  <c:v>375</c:v>
                </c:pt>
                <c:pt idx="173">
                  <c:v>511</c:v>
                </c:pt>
                <c:pt idx="174">
                  <c:v>619</c:v>
                </c:pt>
                <c:pt idx="175">
                  <c:v>723</c:v>
                </c:pt>
                <c:pt idx="176">
                  <c:v>736</c:v>
                </c:pt>
                <c:pt idx="177">
                  <c:v>729</c:v>
                </c:pt>
                <c:pt idx="178">
                  <c:v>637</c:v>
                </c:pt>
                <c:pt idx="179">
                  <c:v>523</c:v>
                </c:pt>
                <c:pt idx="180">
                  <c:v>332</c:v>
                </c:pt>
                <c:pt idx="181">
                  <c:v>133</c:v>
                </c:pt>
                <c:pt idx="182">
                  <c:v>19</c:v>
                </c:pt>
                <c:pt idx="183">
                  <c:v>0</c:v>
                </c:pt>
                <c:pt idx="184">
                  <c:v>0</c:v>
                </c:pt>
                <c:pt idx="185">
                  <c:v>0</c:v>
                </c:pt>
                <c:pt idx="186">
                  <c:v>0</c:v>
                </c:pt>
                <c:pt idx="187">
                  <c:v>180</c:v>
                </c:pt>
                <c:pt idx="188">
                  <c:v>431</c:v>
                </c:pt>
                <c:pt idx="189">
                  <c:v>697</c:v>
                </c:pt>
                <c:pt idx="190">
                  <c:v>883</c:v>
                </c:pt>
                <c:pt idx="191">
                  <c:v>1018</c:v>
                </c:pt>
                <c:pt idx="192">
                  <c:v>1105</c:v>
                </c:pt>
                <c:pt idx="193">
                  <c:v>1136</c:v>
                </c:pt>
                <c:pt idx="194">
                  <c:v>1058</c:v>
                </c:pt>
                <c:pt idx="195">
                  <c:v>921</c:v>
                </c:pt>
                <c:pt idx="196">
                  <c:v>706</c:v>
                </c:pt>
                <c:pt idx="197">
                  <c:v>435</c:v>
                </c:pt>
                <c:pt idx="198">
                  <c:v>175</c:v>
                </c:pt>
                <c:pt idx="199">
                  <c:v>27</c:v>
                </c:pt>
                <c:pt idx="200">
                  <c:v>0</c:v>
                </c:pt>
                <c:pt idx="201">
                  <c:v>0</c:v>
                </c:pt>
                <c:pt idx="202">
                  <c:v>0</c:v>
                </c:pt>
                <c:pt idx="203">
                  <c:v>0</c:v>
                </c:pt>
                <c:pt idx="204">
                  <c:v>225</c:v>
                </c:pt>
                <c:pt idx="205">
                  <c:v>495</c:v>
                </c:pt>
                <c:pt idx="206">
                  <c:v>771</c:v>
                </c:pt>
                <c:pt idx="207">
                  <c:v>988</c:v>
                </c:pt>
                <c:pt idx="208">
                  <c:v>1142</c:v>
                </c:pt>
                <c:pt idx="209">
                  <c:v>1226</c:v>
                </c:pt>
                <c:pt idx="210">
                  <c:v>1219</c:v>
                </c:pt>
                <c:pt idx="211">
                  <c:v>1129</c:v>
                </c:pt>
                <c:pt idx="212">
                  <c:v>948</c:v>
                </c:pt>
                <c:pt idx="213">
                  <c:v>696</c:v>
                </c:pt>
                <c:pt idx="214">
                  <c:v>408</c:v>
                </c:pt>
                <c:pt idx="215">
                  <c:v>163</c:v>
                </c:pt>
                <c:pt idx="216">
                  <c:v>22</c:v>
                </c:pt>
                <c:pt idx="217">
                  <c:v>0</c:v>
                </c:pt>
                <c:pt idx="218">
                  <c:v>0</c:v>
                </c:pt>
                <c:pt idx="219">
                  <c:v>0</c:v>
                </c:pt>
                <c:pt idx="220">
                  <c:v>0</c:v>
                </c:pt>
                <c:pt idx="221">
                  <c:v>211</c:v>
                </c:pt>
                <c:pt idx="222">
                  <c:v>457</c:v>
                </c:pt>
                <c:pt idx="223">
                  <c:v>695</c:v>
                </c:pt>
                <c:pt idx="224">
                  <c:v>902</c:v>
                </c:pt>
                <c:pt idx="225">
                  <c:v>1076</c:v>
                </c:pt>
                <c:pt idx="226">
                  <c:v>1154</c:v>
                </c:pt>
                <c:pt idx="227">
                  <c:v>1140</c:v>
                </c:pt>
                <c:pt idx="228">
                  <c:v>1053</c:v>
                </c:pt>
                <c:pt idx="229">
                  <c:v>885</c:v>
                </c:pt>
                <c:pt idx="230">
                  <c:v>632</c:v>
                </c:pt>
                <c:pt idx="231">
                  <c:v>327</c:v>
                </c:pt>
                <c:pt idx="232">
                  <c:v>93</c:v>
                </c:pt>
                <c:pt idx="233">
                  <c:v>11</c:v>
                </c:pt>
                <c:pt idx="234">
                  <c:v>0</c:v>
                </c:pt>
                <c:pt idx="235">
                  <c:v>0</c:v>
                </c:pt>
                <c:pt idx="236">
                  <c:v>0</c:v>
                </c:pt>
                <c:pt idx="237">
                  <c:v>0</c:v>
                </c:pt>
                <c:pt idx="238">
                  <c:v>218</c:v>
                </c:pt>
                <c:pt idx="239">
                  <c:v>478</c:v>
                </c:pt>
                <c:pt idx="240">
                  <c:v>748</c:v>
                </c:pt>
                <c:pt idx="241">
                  <c:v>960</c:v>
                </c:pt>
                <c:pt idx="242">
                  <c:v>1119</c:v>
                </c:pt>
                <c:pt idx="243">
                  <c:v>1192</c:v>
                </c:pt>
                <c:pt idx="244">
                  <c:v>1179</c:v>
                </c:pt>
                <c:pt idx="245">
                  <c:v>1071</c:v>
                </c:pt>
                <c:pt idx="246">
                  <c:v>849</c:v>
                </c:pt>
                <c:pt idx="247">
                  <c:v>598</c:v>
                </c:pt>
                <c:pt idx="248">
                  <c:v>310</c:v>
                </c:pt>
                <c:pt idx="249">
                  <c:v>125</c:v>
                </c:pt>
                <c:pt idx="250">
                  <c:v>19</c:v>
                </c:pt>
                <c:pt idx="251">
                  <c:v>0</c:v>
                </c:pt>
                <c:pt idx="252">
                  <c:v>0</c:v>
                </c:pt>
                <c:pt idx="253">
                  <c:v>0</c:v>
                </c:pt>
                <c:pt idx="254">
                  <c:v>0</c:v>
                </c:pt>
                <c:pt idx="255">
                  <c:v>225</c:v>
                </c:pt>
                <c:pt idx="256">
                  <c:v>502</c:v>
                </c:pt>
                <c:pt idx="257">
                  <c:v>775</c:v>
                </c:pt>
                <c:pt idx="258">
                  <c:v>991</c:v>
                </c:pt>
                <c:pt idx="259">
                  <c:v>1134</c:v>
                </c:pt>
                <c:pt idx="260">
                  <c:v>1181</c:v>
                </c:pt>
                <c:pt idx="261">
                  <c:v>1155</c:v>
                </c:pt>
                <c:pt idx="262">
                  <c:v>1055</c:v>
                </c:pt>
                <c:pt idx="263">
                  <c:v>877</c:v>
                </c:pt>
                <c:pt idx="264">
                  <c:v>607</c:v>
                </c:pt>
                <c:pt idx="265">
                  <c:v>322</c:v>
                </c:pt>
                <c:pt idx="266">
                  <c:v>122</c:v>
                </c:pt>
                <c:pt idx="267">
                  <c:v>17</c:v>
                </c:pt>
                <c:pt idx="268">
                  <c:v>0</c:v>
                </c:pt>
                <c:pt idx="269">
                  <c:v>0</c:v>
                </c:pt>
                <c:pt idx="270">
                  <c:v>0</c:v>
                </c:pt>
                <c:pt idx="271">
                  <c:v>0</c:v>
                </c:pt>
                <c:pt idx="272">
                  <c:v>214</c:v>
                </c:pt>
                <c:pt idx="273">
                  <c:v>468</c:v>
                </c:pt>
                <c:pt idx="274">
                  <c:v>702</c:v>
                </c:pt>
                <c:pt idx="275">
                  <c:v>863</c:v>
                </c:pt>
                <c:pt idx="276">
                  <c:v>963</c:v>
                </c:pt>
                <c:pt idx="277">
                  <c:v>1091</c:v>
                </c:pt>
                <c:pt idx="278">
                  <c:v>1101</c:v>
                </c:pt>
                <c:pt idx="279">
                  <c:v>995</c:v>
                </c:pt>
                <c:pt idx="280">
                  <c:v>827</c:v>
                </c:pt>
                <c:pt idx="281">
                  <c:v>556</c:v>
                </c:pt>
                <c:pt idx="282">
                  <c:v>295</c:v>
                </c:pt>
                <c:pt idx="283">
                  <c:v>99</c:v>
                </c:pt>
                <c:pt idx="284">
                  <c:v>14</c:v>
                </c:pt>
                <c:pt idx="285">
                  <c:v>0</c:v>
                </c:pt>
                <c:pt idx="286">
                  <c:v>0</c:v>
                </c:pt>
                <c:pt idx="287">
                  <c:v>0</c:v>
                </c:pt>
                <c:pt idx="288">
                  <c:v>0</c:v>
                </c:pt>
                <c:pt idx="289">
                  <c:v>190</c:v>
                </c:pt>
                <c:pt idx="290">
                  <c:v>439</c:v>
                </c:pt>
                <c:pt idx="291">
                  <c:v>706</c:v>
                </c:pt>
                <c:pt idx="292">
                  <c:v>911</c:v>
                </c:pt>
                <c:pt idx="293">
                  <c:v>1035</c:v>
                </c:pt>
                <c:pt idx="294">
                  <c:v>972</c:v>
                </c:pt>
                <c:pt idx="295">
                  <c:v>867</c:v>
                </c:pt>
                <c:pt idx="296">
                  <c:v>752</c:v>
                </c:pt>
                <c:pt idx="297">
                  <c:v>612</c:v>
                </c:pt>
                <c:pt idx="298">
                  <c:v>407</c:v>
                </c:pt>
                <c:pt idx="299">
                  <c:v>215</c:v>
                </c:pt>
                <c:pt idx="300">
                  <c:v>66</c:v>
                </c:pt>
                <c:pt idx="301">
                  <c:v>9</c:v>
                </c:pt>
                <c:pt idx="302">
                  <c:v>0</c:v>
                </c:pt>
                <c:pt idx="303">
                  <c:v>0</c:v>
                </c:pt>
                <c:pt idx="304">
                  <c:v>0</c:v>
                </c:pt>
                <c:pt idx="305">
                  <c:v>0</c:v>
                </c:pt>
                <c:pt idx="306">
                  <c:v>81</c:v>
                </c:pt>
                <c:pt idx="307">
                  <c:v>141</c:v>
                </c:pt>
                <c:pt idx="308">
                  <c:v>227</c:v>
                </c:pt>
                <c:pt idx="309">
                  <c:v>332</c:v>
                </c:pt>
                <c:pt idx="310">
                  <c:v>445</c:v>
                </c:pt>
                <c:pt idx="311">
                  <c:v>549</c:v>
                </c:pt>
                <c:pt idx="312">
                  <c:v>589</c:v>
                </c:pt>
                <c:pt idx="313">
                  <c:v>619</c:v>
                </c:pt>
                <c:pt idx="314">
                  <c:v>568</c:v>
                </c:pt>
                <c:pt idx="315">
                  <c:v>479</c:v>
                </c:pt>
                <c:pt idx="316">
                  <c:v>286</c:v>
                </c:pt>
                <c:pt idx="317">
                  <c:v>105</c:v>
                </c:pt>
                <c:pt idx="318">
                  <c:v>12</c:v>
                </c:pt>
                <c:pt idx="319">
                  <c:v>0</c:v>
                </c:pt>
                <c:pt idx="320">
                  <c:v>0</c:v>
                </c:pt>
                <c:pt idx="321">
                  <c:v>0</c:v>
                </c:pt>
                <c:pt idx="322">
                  <c:v>0</c:v>
                </c:pt>
                <c:pt idx="323">
                  <c:v>207</c:v>
                </c:pt>
                <c:pt idx="324">
                  <c:v>488</c:v>
                </c:pt>
                <c:pt idx="325">
                  <c:v>750</c:v>
                </c:pt>
                <c:pt idx="326">
                  <c:v>902</c:v>
                </c:pt>
                <c:pt idx="327">
                  <c:v>1015</c:v>
                </c:pt>
                <c:pt idx="328">
                  <c:v>1051</c:v>
                </c:pt>
                <c:pt idx="329">
                  <c:v>996</c:v>
                </c:pt>
                <c:pt idx="330">
                  <c:v>889</c:v>
                </c:pt>
                <c:pt idx="331">
                  <c:v>771</c:v>
                </c:pt>
                <c:pt idx="332">
                  <c:v>567</c:v>
                </c:pt>
                <c:pt idx="333">
                  <c:v>306</c:v>
                </c:pt>
                <c:pt idx="334">
                  <c:v>102</c:v>
                </c:pt>
                <c:pt idx="335">
                  <c:v>11</c:v>
                </c:pt>
                <c:pt idx="336">
                  <c:v>0</c:v>
                </c:pt>
                <c:pt idx="337">
                  <c:v>0</c:v>
                </c:pt>
                <c:pt idx="338">
                  <c:v>0</c:v>
                </c:pt>
                <c:pt idx="339">
                  <c:v>0</c:v>
                </c:pt>
                <c:pt idx="340">
                  <c:v>117</c:v>
                </c:pt>
                <c:pt idx="341">
                  <c:v>254</c:v>
                </c:pt>
                <c:pt idx="342">
                  <c:v>437</c:v>
                </c:pt>
                <c:pt idx="343">
                  <c:v>649</c:v>
                </c:pt>
                <c:pt idx="344">
                  <c:v>799</c:v>
                </c:pt>
                <c:pt idx="345">
                  <c:v>944</c:v>
                </c:pt>
                <c:pt idx="346">
                  <c:v>962</c:v>
                </c:pt>
                <c:pt idx="347">
                  <c:v>862</c:v>
                </c:pt>
                <c:pt idx="348">
                  <c:v>710</c:v>
                </c:pt>
                <c:pt idx="349">
                  <c:v>418</c:v>
                </c:pt>
                <c:pt idx="350">
                  <c:v>207</c:v>
                </c:pt>
                <c:pt idx="351">
                  <c:v>86</c:v>
                </c:pt>
                <c:pt idx="352">
                  <c:v>11</c:v>
                </c:pt>
                <c:pt idx="353">
                  <c:v>0</c:v>
                </c:pt>
                <c:pt idx="354">
                  <c:v>0</c:v>
                </c:pt>
                <c:pt idx="355">
                  <c:v>0</c:v>
                </c:pt>
                <c:pt idx="356">
                  <c:v>0</c:v>
                </c:pt>
                <c:pt idx="357">
                  <c:v>157</c:v>
                </c:pt>
                <c:pt idx="358">
                  <c:v>333</c:v>
                </c:pt>
                <c:pt idx="359">
                  <c:v>492</c:v>
                </c:pt>
                <c:pt idx="360">
                  <c:v>607</c:v>
                </c:pt>
                <c:pt idx="361">
                  <c:v>710</c:v>
                </c:pt>
                <c:pt idx="362">
                  <c:v>790</c:v>
                </c:pt>
                <c:pt idx="363">
                  <c:v>733</c:v>
                </c:pt>
                <c:pt idx="364">
                  <c:v>643</c:v>
                </c:pt>
                <c:pt idx="365">
                  <c:v>526</c:v>
                </c:pt>
                <c:pt idx="366">
                  <c:v>413</c:v>
                </c:pt>
                <c:pt idx="367">
                  <c:v>283</c:v>
                </c:pt>
                <c:pt idx="368">
                  <c:v>118</c:v>
                </c:pt>
                <c:pt idx="369">
                  <c:v>14</c:v>
                </c:pt>
                <c:pt idx="370">
                  <c:v>0</c:v>
                </c:pt>
                <c:pt idx="371">
                  <c:v>0</c:v>
                </c:pt>
                <c:pt idx="372">
                  <c:v>0</c:v>
                </c:pt>
                <c:pt idx="373">
                  <c:v>0</c:v>
                </c:pt>
                <c:pt idx="374">
                  <c:v>180</c:v>
                </c:pt>
                <c:pt idx="375">
                  <c:v>426</c:v>
                </c:pt>
                <c:pt idx="376">
                  <c:v>685</c:v>
                </c:pt>
                <c:pt idx="377">
                  <c:v>856</c:v>
                </c:pt>
                <c:pt idx="378">
                  <c:v>932</c:v>
                </c:pt>
                <c:pt idx="379">
                  <c:v>929</c:v>
                </c:pt>
                <c:pt idx="380">
                  <c:v>890</c:v>
                </c:pt>
                <c:pt idx="381">
                  <c:v>813</c:v>
                </c:pt>
                <c:pt idx="382">
                  <c:v>638</c:v>
                </c:pt>
                <c:pt idx="383">
                  <c:v>411</c:v>
                </c:pt>
                <c:pt idx="384">
                  <c:v>208</c:v>
                </c:pt>
                <c:pt idx="385">
                  <c:v>66</c:v>
                </c:pt>
                <c:pt idx="386">
                  <c:v>6</c:v>
                </c:pt>
                <c:pt idx="387">
                  <c:v>0</c:v>
                </c:pt>
                <c:pt idx="388">
                  <c:v>0</c:v>
                </c:pt>
                <c:pt idx="389">
                  <c:v>0</c:v>
                </c:pt>
                <c:pt idx="390">
                  <c:v>0</c:v>
                </c:pt>
                <c:pt idx="391">
                  <c:v>174</c:v>
                </c:pt>
                <c:pt idx="392">
                  <c:v>398</c:v>
                </c:pt>
                <c:pt idx="393">
                  <c:v>630</c:v>
                </c:pt>
                <c:pt idx="394">
                  <c:v>815</c:v>
                </c:pt>
                <c:pt idx="395">
                  <c:v>917</c:v>
                </c:pt>
                <c:pt idx="396">
                  <c:v>977</c:v>
                </c:pt>
                <c:pt idx="397">
                  <c:v>995</c:v>
                </c:pt>
                <c:pt idx="398">
                  <c:v>939</c:v>
                </c:pt>
                <c:pt idx="399">
                  <c:v>803</c:v>
                </c:pt>
                <c:pt idx="400">
                  <c:v>617</c:v>
                </c:pt>
                <c:pt idx="401">
                  <c:v>373</c:v>
                </c:pt>
                <c:pt idx="402">
                  <c:v>140</c:v>
                </c:pt>
                <c:pt idx="403">
                  <c:v>14</c:v>
                </c:pt>
                <c:pt idx="404">
                  <c:v>0</c:v>
                </c:pt>
                <c:pt idx="405">
                  <c:v>0</c:v>
                </c:pt>
                <c:pt idx="406">
                  <c:v>0</c:v>
                </c:pt>
                <c:pt idx="407">
                  <c:v>0</c:v>
                </c:pt>
                <c:pt idx="408">
                  <c:v>181</c:v>
                </c:pt>
                <c:pt idx="409">
                  <c:v>418</c:v>
                </c:pt>
                <c:pt idx="410">
                  <c:v>625</c:v>
                </c:pt>
                <c:pt idx="411">
                  <c:v>800</c:v>
                </c:pt>
                <c:pt idx="412">
                  <c:v>983</c:v>
                </c:pt>
                <c:pt idx="413">
                  <c:v>1108</c:v>
                </c:pt>
                <c:pt idx="414">
                  <c:v>1135</c:v>
                </c:pt>
                <c:pt idx="415">
                  <c:v>1065</c:v>
                </c:pt>
                <c:pt idx="416">
                  <c:v>907</c:v>
                </c:pt>
                <c:pt idx="417">
                  <c:v>675</c:v>
                </c:pt>
                <c:pt idx="418">
                  <c:v>393</c:v>
                </c:pt>
                <c:pt idx="419">
                  <c:v>140</c:v>
                </c:pt>
                <c:pt idx="420">
                  <c:v>13</c:v>
                </c:pt>
                <c:pt idx="421">
                  <c:v>0</c:v>
                </c:pt>
                <c:pt idx="422">
                  <c:v>0</c:v>
                </c:pt>
                <c:pt idx="423">
                  <c:v>0</c:v>
                </c:pt>
                <c:pt idx="424">
                  <c:v>0</c:v>
                </c:pt>
                <c:pt idx="425">
                  <c:v>200</c:v>
                </c:pt>
                <c:pt idx="426">
                  <c:v>470</c:v>
                </c:pt>
                <c:pt idx="427">
                  <c:v>751</c:v>
                </c:pt>
                <c:pt idx="428">
                  <c:v>980</c:v>
                </c:pt>
                <c:pt idx="429">
                  <c:v>1124</c:v>
                </c:pt>
                <c:pt idx="430">
                  <c:v>1188</c:v>
                </c:pt>
                <c:pt idx="431">
                  <c:v>1174</c:v>
                </c:pt>
                <c:pt idx="432">
                  <c:v>1081</c:v>
                </c:pt>
                <c:pt idx="433">
                  <c:v>906</c:v>
                </c:pt>
                <c:pt idx="434">
                  <c:v>670</c:v>
                </c:pt>
                <c:pt idx="435">
                  <c:v>383</c:v>
                </c:pt>
                <c:pt idx="436">
                  <c:v>134</c:v>
                </c:pt>
                <c:pt idx="437">
                  <c:v>11</c:v>
                </c:pt>
                <c:pt idx="438">
                  <c:v>0</c:v>
                </c:pt>
                <c:pt idx="439">
                  <c:v>0</c:v>
                </c:pt>
                <c:pt idx="440">
                  <c:v>0</c:v>
                </c:pt>
                <c:pt idx="441">
                  <c:v>0</c:v>
                </c:pt>
                <c:pt idx="442">
                  <c:v>189</c:v>
                </c:pt>
                <c:pt idx="443">
                  <c:v>447</c:v>
                </c:pt>
                <c:pt idx="444">
                  <c:v>693</c:v>
                </c:pt>
                <c:pt idx="445">
                  <c:v>937</c:v>
                </c:pt>
                <c:pt idx="446">
                  <c:v>1097</c:v>
                </c:pt>
                <c:pt idx="447">
                  <c:v>1153</c:v>
                </c:pt>
                <c:pt idx="448">
                  <c:v>1137</c:v>
                </c:pt>
                <c:pt idx="449">
                  <c:v>1055</c:v>
                </c:pt>
                <c:pt idx="450">
                  <c:v>888</c:v>
                </c:pt>
                <c:pt idx="451">
                  <c:v>657</c:v>
                </c:pt>
                <c:pt idx="452">
                  <c:v>376</c:v>
                </c:pt>
                <c:pt idx="453">
                  <c:v>134</c:v>
                </c:pt>
                <c:pt idx="454">
                  <c:v>11</c:v>
                </c:pt>
                <c:pt idx="455">
                  <c:v>0</c:v>
                </c:pt>
                <c:pt idx="456">
                  <c:v>0</c:v>
                </c:pt>
                <c:pt idx="457">
                  <c:v>0</c:v>
                </c:pt>
                <c:pt idx="458">
                  <c:v>0</c:v>
                </c:pt>
                <c:pt idx="459">
                  <c:v>136</c:v>
                </c:pt>
                <c:pt idx="460">
                  <c:v>292</c:v>
                </c:pt>
                <c:pt idx="461">
                  <c:v>354</c:v>
                </c:pt>
                <c:pt idx="462">
                  <c:v>350</c:v>
                </c:pt>
                <c:pt idx="463">
                  <c:v>366</c:v>
                </c:pt>
                <c:pt idx="464">
                  <c:v>691</c:v>
                </c:pt>
                <c:pt idx="465">
                  <c:v>825</c:v>
                </c:pt>
                <c:pt idx="466">
                  <c:v>709</c:v>
                </c:pt>
                <c:pt idx="467">
                  <c:v>588</c:v>
                </c:pt>
                <c:pt idx="468">
                  <c:v>501</c:v>
                </c:pt>
                <c:pt idx="469">
                  <c:v>267</c:v>
                </c:pt>
                <c:pt idx="470">
                  <c:v>86</c:v>
                </c:pt>
                <c:pt idx="471">
                  <c:v>6</c:v>
                </c:pt>
                <c:pt idx="472">
                  <c:v>0</c:v>
                </c:pt>
                <c:pt idx="473">
                  <c:v>0</c:v>
                </c:pt>
                <c:pt idx="474">
                  <c:v>0</c:v>
                </c:pt>
                <c:pt idx="475">
                  <c:v>0</c:v>
                </c:pt>
                <c:pt idx="476">
                  <c:v>159</c:v>
                </c:pt>
                <c:pt idx="477">
                  <c:v>452</c:v>
                </c:pt>
                <c:pt idx="478">
                  <c:v>753</c:v>
                </c:pt>
                <c:pt idx="479">
                  <c:v>981</c:v>
                </c:pt>
                <c:pt idx="480">
                  <c:v>1121</c:v>
                </c:pt>
                <c:pt idx="481">
                  <c:v>1170</c:v>
                </c:pt>
                <c:pt idx="482">
                  <c:v>1140</c:v>
                </c:pt>
                <c:pt idx="483">
                  <c:v>1046</c:v>
                </c:pt>
                <c:pt idx="484">
                  <c:v>897</c:v>
                </c:pt>
                <c:pt idx="485">
                  <c:v>656</c:v>
                </c:pt>
                <c:pt idx="486">
                  <c:v>371</c:v>
                </c:pt>
                <c:pt idx="487">
                  <c:v>128</c:v>
                </c:pt>
                <c:pt idx="488">
                  <c:v>9</c:v>
                </c:pt>
                <c:pt idx="489">
                  <c:v>0</c:v>
                </c:pt>
                <c:pt idx="490">
                  <c:v>0</c:v>
                </c:pt>
                <c:pt idx="491">
                  <c:v>0</c:v>
                </c:pt>
                <c:pt idx="492">
                  <c:v>0</c:v>
                </c:pt>
                <c:pt idx="493">
                  <c:v>183</c:v>
                </c:pt>
                <c:pt idx="494">
                  <c:v>426</c:v>
                </c:pt>
                <c:pt idx="495">
                  <c:v>691</c:v>
                </c:pt>
                <c:pt idx="496">
                  <c:v>905</c:v>
                </c:pt>
                <c:pt idx="497">
                  <c:v>1015</c:v>
                </c:pt>
                <c:pt idx="498">
                  <c:v>1099</c:v>
                </c:pt>
                <c:pt idx="499">
                  <c:v>999</c:v>
                </c:pt>
                <c:pt idx="500">
                  <c:v>889</c:v>
                </c:pt>
                <c:pt idx="501">
                  <c:v>617</c:v>
                </c:pt>
                <c:pt idx="502">
                  <c:v>488</c:v>
                </c:pt>
                <c:pt idx="503">
                  <c:v>267</c:v>
                </c:pt>
                <c:pt idx="504">
                  <c:v>73</c:v>
                </c:pt>
                <c:pt idx="505">
                  <c:v>4</c:v>
                </c:pt>
                <c:pt idx="506">
                  <c:v>0</c:v>
                </c:pt>
                <c:pt idx="507">
                  <c:v>0</c:v>
                </c:pt>
                <c:pt idx="508">
                  <c:v>0</c:v>
                </c:pt>
                <c:pt idx="509">
                  <c:v>0</c:v>
                </c:pt>
                <c:pt idx="510">
                  <c:v>67</c:v>
                </c:pt>
                <c:pt idx="511">
                  <c:v>168</c:v>
                </c:pt>
                <c:pt idx="512">
                  <c:v>332</c:v>
                </c:pt>
                <c:pt idx="513">
                  <c:v>541</c:v>
                </c:pt>
                <c:pt idx="514">
                  <c:v>684</c:v>
                </c:pt>
                <c:pt idx="515">
                  <c:v>633</c:v>
                </c:pt>
                <c:pt idx="516">
                  <c:v>560</c:v>
                </c:pt>
                <c:pt idx="517">
                  <c:v>345</c:v>
                </c:pt>
                <c:pt idx="518">
                  <c:v>191</c:v>
                </c:pt>
                <c:pt idx="519">
                  <c:v>104</c:v>
                </c:pt>
                <c:pt idx="520">
                  <c:v>37</c:v>
                </c:pt>
                <c:pt idx="521">
                  <c:v>10</c:v>
                </c:pt>
                <c:pt idx="522">
                  <c:v>1</c:v>
                </c:pt>
                <c:pt idx="523">
                  <c:v>0</c:v>
                </c:pt>
                <c:pt idx="524">
                  <c:v>0</c:v>
                </c:pt>
                <c:pt idx="525">
                  <c:v>0</c:v>
                </c:pt>
                <c:pt idx="526">
                  <c:v>0</c:v>
                </c:pt>
                <c:pt idx="527">
                  <c:v>33</c:v>
                </c:pt>
                <c:pt idx="528">
                  <c:v>64</c:v>
                </c:pt>
                <c:pt idx="529">
                  <c:v>124</c:v>
                </c:pt>
                <c:pt idx="530">
                  <c:v>208</c:v>
                </c:pt>
                <c:pt idx="531">
                  <c:v>221</c:v>
                </c:pt>
                <c:pt idx="532">
                  <c:v>173</c:v>
                </c:pt>
                <c:pt idx="533">
                  <c:v>175</c:v>
                </c:pt>
                <c:pt idx="534">
                  <c:v>184</c:v>
                </c:pt>
                <c:pt idx="535">
                  <c:v>133</c:v>
                </c:pt>
                <c:pt idx="536">
                  <c:v>82</c:v>
                </c:pt>
                <c:pt idx="537">
                  <c:v>38</c:v>
                </c:pt>
                <c:pt idx="538">
                  <c:v>11</c:v>
                </c:pt>
                <c:pt idx="539">
                  <c:v>1</c:v>
                </c:pt>
                <c:pt idx="540">
                  <c:v>0</c:v>
                </c:pt>
                <c:pt idx="541">
                  <c:v>0</c:v>
                </c:pt>
                <c:pt idx="542">
                  <c:v>0</c:v>
                </c:pt>
                <c:pt idx="543">
                  <c:v>0</c:v>
                </c:pt>
                <c:pt idx="544">
                  <c:v>55</c:v>
                </c:pt>
                <c:pt idx="545">
                  <c:v>120</c:v>
                </c:pt>
                <c:pt idx="546">
                  <c:v>187</c:v>
                </c:pt>
                <c:pt idx="547">
                  <c:v>215</c:v>
                </c:pt>
                <c:pt idx="548">
                  <c:v>254</c:v>
                </c:pt>
                <c:pt idx="549">
                  <c:v>273</c:v>
                </c:pt>
                <c:pt idx="550">
                  <c:v>243</c:v>
                </c:pt>
                <c:pt idx="551">
                  <c:v>208</c:v>
                </c:pt>
                <c:pt idx="552">
                  <c:v>156</c:v>
                </c:pt>
                <c:pt idx="553">
                  <c:v>110</c:v>
                </c:pt>
                <c:pt idx="554">
                  <c:v>59</c:v>
                </c:pt>
                <c:pt idx="555">
                  <c:v>24</c:v>
                </c:pt>
                <c:pt idx="556">
                  <c:v>1</c:v>
                </c:pt>
                <c:pt idx="557">
                  <c:v>0</c:v>
                </c:pt>
                <c:pt idx="558">
                  <c:v>0</c:v>
                </c:pt>
                <c:pt idx="559">
                  <c:v>0</c:v>
                </c:pt>
                <c:pt idx="560">
                  <c:v>0</c:v>
                </c:pt>
                <c:pt idx="561">
                  <c:v>42</c:v>
                </c:pt>
                <c:pt idx="562">
                  <c:v>88</c:v>
                </c:pt>
                <c:pt idx="563">
                  <c:v>154</c:v>
                </c:pt>
                <c:pt idx="564">
                  <c:v>217</c:v>
                </c:pt>
                <c:pt idx="565">
                  <c:v>255</c:v>
                </c:pt>
                <c:pt idx="566">
                  <c:v>261</c:v>
                </c:pt>
                <c:pt idx="567">
                  <c:v>229</c:v>
                </c:pt>
                <c:pt idx="568">
                  <c:v>240</c:v>
                </c:pt>
                <c:pt idx="569">
                  <c:v>190</c:v>
                </c:pt>
                <c:pt idx="570">
                  <c:v>177</c:v>
                </c:pt>
                <c:pt idx="571">
                  <c:v>132</c:v>
                </c:pt>
                <c:pt idx="572">
                  <c:v>58</c:v>
                </c:pt>
                <c:pt idx="573">
                  <c:v>3</c:v>
                </c:pt>
                <c:pt idx="574">
                  <c:v>0</c:v>
                </c:pt>
                <c:pt idx="575">
                  <c:v>0</c:v>
                </c:pt>
                <c:pt idx="576">
                  <c:v>0</c:v>
                </c:pt>
                <c:pt idx="577">
                  <c:v>0</c:v>
                </c:pt>
                <c:pt idx="578">
                  <c:v>104</c:v>
                </c:pt>
                <c:pt idx="579">
                  <c:v>266</c:v>
                </c:pt>
                <c:pt idx="580">
                  <c:v>438</c:v>
                </c:pt>
                <c:pt idx="581">
                  <c:v>572</c:v>
                </c:pt>
                <c:pt idx="582">
                  <c:v>637</c:v>
                </c:pt>
                <c:pt idx="583">
                  <c:v>645</c:v>
                </c:pt>
                <c:pt idx="584">
                  <c:v>621</c:v>
                </c:pt>
                <c:pt idx="585">
                  <c:v>594</c:v>
                </c:pt>
                <c:pt idx="586">
                  <c:v>526</c:v>
                </c:pt>
                <c:pt idx="587">
                  <c:v>412</c:v>
                </c:pt>
                <c:pt idx="588">
                  <c:v>258</c:v>
                </c:pt>
                <c:pt idx="589">
                  <c:v>96</c:v>
                </c:pt>
                <c:pt idx="590">
                  <c:v>4</c:v>
                </c:pt>
                <c:pt idx="591">
                  <c:v>0</c:v>
                </c:pt>
                <c:pt idx="592">
                  <c:v>0</c:v>
                </c:pt>
                <c:pt idx="593">
                  <c:v>0</c:v>
                </c:pt>
                <c:pt idx="594">
                  <c:v>0</c:v>
                </c:pt>
                <c:pt idx="595">
                  <c:v>117</c:v>
                </c:pt>
                <c:pt idx="596">
                  <c:v>371</c:v>
                </c:pt>
                <c:pt idx="597">
                  <c:v>656</c:v>
                </c:pt>
                <c:pt idx="598">
                  <c:v>913</c:v>
                </c:pt>
                <c:pt idx="599">
                  <c:v>1111</c:v>
                </c:pt>
                <c:pt idx="600">
                  <c:v>1178</c:v>
                </c:pt>
                <c:pt idx="601">
                  <c:v>1157</c:v>
                </c:pt>
                <c:pt idx="602">
                  <c:v>1017</c:v>
                </c:pt>
                <c:pt idx="603">
                  <c:v>821</c:v>
                </c:pt>
                <c:pt idx="604">
                  <c:v>572</c:v>
                </c:pt>
                <c:pt idx="605">
                  <c:v>304</c:v>
                </c:pt>
                <c:pt idx="606">
                  <c:v>93</c:v>
                </c:pt>
                <c:pt idx="607">
                  <c:v>3</c:v>
                </c:pt>
                <c:pt idx="608">
                  <c:v>0</c:v>
                </c:pt>
                <c:pt idx="609">
                  <c:v>0</c:v>
                </c:pt>
                <c:pt idx="610">
                  <c:v>0</c:v>
                </c:pt>
                <c:pt idx="611">
                  <c:v>0</c:v>
                </c:pt>
                <c:pt idx="612">
                  <c:v>177</c:v>
                </c:pt>
                <c:pt idx="613">
                  <c:v>447</c:v>
                </c:pt>
                <c:pt idx="614">
                  <c:v>734</c:v>
                </c:pt>
                <c:pt idx="615">
                  <c:v>934</c:v>
                </c:pt>
                <c:pt idx="616">
                  <c:v>1071</c:v>
                </c:pt>
                <c:pt idx="617">
                  <c:v>1153</c:v>
                </c:pt>
                <c:pt idx="618">
                  <c:v>1094</c:v>
                </c:pt>
                <c:pt idx="619">
                  <c:v>954</c:v>
                </c:pt>
                <c:pt idx="620">
                  <c:v>731</c:v>
                </c:pt>
                <c:pt idx="621">
                  <c:v>523</c:v>
                </c:pt>
                <c:pt idx="622">
                  <c:v>285</c:v>
                </c:pt>
                <c:pt idx="623">
                  <c:v>83</c:v>
                </c:pt>
                <c:pt idx="624">
                  <c:v>2</c:v>
                </c:pt>
                <c:pt idx="625">
                  <c:v>0</c:v>
                </c:pt>
                <c:pt idx="626">
                  <c:v>0</c:v>
                </c:pt>
                <c:pt idx="627">
                  <c:v>0</c:v>
                </c:pt>
                <c:pt idx="628">
                  <c:v>0</c:v>
                </c:pt>
                <c:pt idx="629">
                  <c:v>55</c:v>
                </c:pt>
                <c:pt idx="630">
                  <c:v>123</c:v>
                </c:pt>
                <c:pt idx="631">
                  <c:v>198</c:v>
                </c:pt>
                <c:pt idx="632">
                  <c:v>320</c:v>
                </c:pt>
                <c:pt idx="633">
                  <c:v>483</c:v>
                </c:pt>
                <c:pt idx="634">
                  <c:v>662</c:v>
                </c:pt>
                <c:pt idx="635">
                  <c:v>766</c:v>
                </c:pt>
                <c:pt idx="636">
                  <c:v>755</c:v>
                </c:pt>
                <c:pt idx="637">
                  <c:v>608</c:v>
                </c:pt>
                <c:pt idx="638">
                  <c:v>431</c:v>
                </c:pt>
                <c:pt idx="639">
                  <c:v>265</c:v>
                </c:pt>
                <c:pt idx="640">
                  <c:v>87</c:v>
                </c:pt>
                <c:pt idx="641">
                  <c:v>2</c:v>
                </c:pt>
                <c:pt idx="642">
                  <c:v>0</c:v>
                </c:pt>
                <c:pt idx="643">
                  <c:v>0</c:v>
                </c:pt>
                <c:pt idx="644">
                  <c:v>0</c:v>
                </c:pt>
                <c:pt idx="645">
                  <c:v>0</c:v>
                </c:pt>
                <c:pt idx="646">
                  <c:v>116</c:v>
                </c:pt>
                <c:pt idx="647">
                  <c:v>292</c:v>
                </c:pt>
                <c:pt idx="648">
                  <c:v>481</c:v>
                </c:pt>
                <c:pt idx="649">
                  <c:v>618</c:v>
                </c:pt>
                <c:pt idx="650">
                  <c:v>701</c:v>
                </c:pt>
                <c:pt idx="651">
                  <c:v>681</c:v>
                </c:pt>
                <c:pt idx="652">
                  <c:v>564</c:v>
                </c:pt>
                <c:pt idx="653">
                  <c:v>385</c:v>
                </c:pt>
                <c:pt idx="654">
                  <c:v>285</c:v>
                </c:pt>
                <c:pt idx="655">
                  <c:v>204</c:v>
                </c:pt>
                <c:pt idx="656">
                  <c:v>117</c:v>
                </c:pt>
                <c:pt idx="657">
                  <c:v>28</c:v>
                </c:pt>
                <c:pt idx="658">
                  <c:v>1</c:v>
                </c:pt>
                <c:pt idx="659">
                  <c:v>0</c:v>
                </c:pt>
                <c:pt idx="660">
                  <c:v>0</c:v>
                </c:pt>
                <c:pt idx="661">
                  <c:v>0</c:v>
                </c:pt>
                <c:pt idx="662">
                  <c:v>0</c:v>
                </c:pt>
                <c:pt idx="663">
                  <c:v>57</c:v>
                </c:pt>
                <c:pt idx="664">
                  <c:v>148</c:v>
                </c:pt>
                <c:pt idx="665">
                  <c:v>285</c:v>
                </c:pt>
                <c:pt idx="666">
                  <c:v>396</c:v>
                </c:pt>
                <c:pt idx="667">
                  <c:v>575</c:v>
                </c:pt>
                <c:pt idx="668">
                  <c:v>757</c:v>
                </c:pt>
                <c:pt idx="669">
                  <c:v>812</c:v>
                </c:pt>
                <c:pt idx="670">
                  <c:v>754</c:v>
                </c:pt>
                <c:pt idx="671">
                  <c:v>631</c:v>
                </c:pt>
                <c:pt idx="672">
                  <c:v>468</c:v>
                </c:pt>
                <c:pt idx="673">
                  <c:v>243</c:v>
                </c:pt>
                <c:pt idx="674">
                  <c:v>64</c:v>
                </c:pt>
                <c:pt idx="675">
                  <c:v>1</c:v>
                </c:pt>
                <c:pt idx="676">
                  <c:v>0</c:v>
                </c:pt>
                <c:pt idx="677">
                  <c:v>0</c:v>
                </c:pt>
                <c:pt idx="678">
                  <c:v>0</c:v>
                </c:pt>
                <c:pt idx="679">
                  <c:v>0</c:v>
                </c:pt>
                <c:pt idx="680">
                  <c:v>127</c:v>
                </c:pt>
                <c:pt idx="681">
                  <c:v>334</c:v>
                </c:pt>
                <c:pt idx="682">
                  <c:v>634</c:v>
                </c:pt>
                <c:pt idx="683">
                  <c:v>933</c:v>
                </c:pt>
                <c:pt idx="684">
                  <c:v>1104</c:v>
                </c:pt>
                <c:pt idx="685">
                  <c:v>1149</c:v>
                </c:pt>
                <c:pt idx="686">
                  <c:v>1086</c:v>
                </c:pt>
                <c:pt idx="687">
                  <c:v>976</c:v>
                </c:pt>
                <c:pt idx="688">
                  <c:v>824</c:v>
                </c:pt>
                <c:pt idx="689">
                  <c:v>579</c:v>
                </c:pt>
                <c:pt idx="690">
                  <c:v>288</c:v>
                </c:pt>
                <c:pt idx="691">
                  <c:v>75</c:v>
                </c:pt>
                <c:pt idx="692">
                  <c:v>1</c:v>
                </c:pt>
                <c:pt idx="693">
                  <c:v>0</c:v>
                </c:pt>
                <c:pt idx="694">
                  <c:v>0</c:v>
                </c:pt>
                <c:pt idx="695">
                  <c:v>0</c:v>
                </c:pt>
                <c:pt idx="696">
                  <c:v>0</c:v>
                </c:pt>
                <c:pt idx="697">
                  <c:v>130</c:v>
                </c:pt>
                <c:pt idx="698">
                  <c:v>350</c:v>
                </c:pt>
                <c:pt idx="699">
                  <c:v>634</c:v>
                </c:pt>
                <c:pt idx="700">
                  <c:v>894</c:v>
                </c:pt>
                <c:pt idx="701">
                  <c:v>1033</c:v>
                </c:pt>
                <c:pt idx="702">
                  <c:v>1080</c:v>
                </c:pt>
                <c:pt idx="703">
                  <c:v>1065</c:v>
                </c:pt>
                <c:pt idx="704">
                  <c:v>983</c:v>
                </c:pt>
                <c:pt idx="705">
                  <c:v>808</c:v>
                </c:pt>
                <c:pt idx="706">
                  <c:v>571</c:v>
                </c:pt>
                <c:pt idx="707">
                  <c:v>292</c:v>
                </c:pt>
                <c:pt idx="708">
                  <c:v>76</c:v>
                </c:pt>
                <c:pt idx="709">
                  <c:v>1</c:v>
                </c:pt>
                <c:pt idx="710">
                  <c:v>0</c:v>
                </c:pt>
                <c:pt idx="711">
                  <c:v>0</c:v>
                </c:pt>
                <c:pt idx="712">
                  <c:v>0</c:v>
                </c:pt>
                <c:pt idx="713">
                  <c:v>0</c:v>
                </c:pt>
                <c:pt idx="714">
                  <c:v>146</c:v>
                </c:pt>
                <c:pt idx="715">
                  <c:v>405</c:v>
                </c:pt>
                <c:pt idx="716">
                  <c:v>715</c:v>
                </c:pt>
                <c:pt idx="717">
                  <c:v>948</c:v>
                </c:pt>
                <c:pt idx="718">
                  <c:v>1077</c:v>
                </c:pt>
                <c:pt idx="719">
                  <c:v>1104</c:v>
                </c:pt>
                <c:pt idx="720">
                  <c:v>1065</c:v>
                </c:pt>
                <c:pt idx="721">
                  <c:v>988</c:v>
                </c:pt>
                <c:pt idx="722">
                  <c:v>835</c:v>
                </c:pt>
                <c:pt idx="723">
                  <c:v>582</c:v>
                </c:pt>
                <c:pt idx="724">
                  <c:v>289</c:v>
                </c:pt>
                <c:pt idx="725">
                  <c:v>66</c:v>
                </c:pt>
                <c:pt idx="726">
                  <c:v>0</c:v>
                </c:pt>
                <c:pt idx="727">
                  <c:v>0</c:v>
                </c:pt>
                <c:pt idx="728">
                  <c:v>0</c:v>
                </c:pt>
                <c:pt idx="729">
                  <c:v>0</c:v>
                </c:pt>
                <c:pt idx="730">
                  <c:v>0</c:v>
                </c:pt>
                <c:pt idx="731">
                  <c:v>125</c:v>
                </c:pt>
                <c:pt idx="732">
                  <c:v>333</c:v>
                </c:pt>
                <c:pt idx="733">
                  <c:v>582</c:v>
                </c:pt>
                <c:pt idx="734">
                  <c:v>765</c:v>
                </c:pt>
                <c:pt idx="735">
                  <c:v>865</c:v>
                </c:pt>
                <c:pt idx="736">
                  <c:v>729</c:v>
                </c:pt>
                <c:pt idx="737">
                  <c:v>573</c:v>
                </c:pt>
                <c:pt idx="738">
                  <c:v>534</c:v>
                </c:pt>
                <c:pt idx="739">
                  <c:v>477</c:v>
                </c:pt>
                <c:pt idx="740">
                  <c:v>259</c:v>
                </c:pt>
                <c:pt idx="741">
                  <c:v>107</c:v>
                </c:pt>
                <c:pt idx="742">
                  <c:v>31</c:v>
                </c:pt>
                <c:pt idx="743">
                  <c:v>0</c:v>
                </c:pt>
                <c:pt idx="744">
                  <c:v>0</c:v>
                </c:pt>
                <c:pt idx="745">
                  <c:v>0</c:v>
                </c:pt>
                <c:pt idx="746">
                  <c:v>0</c:v>
                </c:pt>
                <c:pt idx="747">
                  <c:v>0</c:v>
                </c:pt>
                <c:pt idx="748">
                  <c:v>76</c:v>
                </c:pt>
                <c:pt idx="749">
                  <c:v>122</c:v>
                </c:pt>
                <c:pt idx="750">
                  <c:v>203</c:v>
                </c:pt>
                <c:pt idx="751">
                  <c:v>330</c:v>
                </c:pt>
                <c:pt idx="752">
                  <c:v>465</c:v>
                </c:pt>
                <c:pt idx="753">
                  <c:v>546</c:v>
                </c:pt>
                <c:pt idx="754">
                  <c:v>534</c:v>
                </c:pt>
                <c:pt idx="755">
                  <c:v>544</c:v>
                </c:pt>
                <c:pt idx="756">
                  <c:v>493</c:v>
                </c:pt>
                <c:pt idx="757">
                  <c:v>352</c:v>
                </c:pt>
                <c:pt idx="758">
                  <c:v>205</c:v>
                </c:pt>
                <c:pt idx="759">
                  <c:v>77</c:v>
                </c:pt>
                <c:pt idx="760">
                  <c:v>11</c:v>
                </c:pt>
                <c:pt idx="761">
                  <c:v>0</c:v>
                </c:pt>
                <c:pt idx="762">
                  <c:v>0</c:v>
                </c:pt>
                <c:pt idx="763">
                  <c:v>0</c:v>
                </c:pt>
                <c:pt idx="764">
                  <c:v>0</c:v>
                </c:pt>
                <c:pt idx="765">
                  <c:v>149</c:v>
                </c:pt>
                <c:pt idx="766">
                  <c:v>358</c:v>
                </c:pt>
                <c:pt idx="767">
                  <c:v>621</c:v>
                </c:pt>
                <c:pt idx="768">
                  <c:v>831</c:v>
                </c:pt>
                <c:pt idx="769">
                  <c:v>916</c:v>
                </c:pt>
                <c:pt idx="770">
                  <c:v>872</c:v>
                </c:pt>
                <c:pt idx="771">
                  <c:v>729</c:v>
                </c:pt>
                <c:pt idx="772">
                  <c:v>544</c:v>
                </c:pt>
                <c:pt idx="773">
                  <c:v>364</c:v>
                </c:pt>
                <c:pt idx="774">
                  <c:v>247</c:v>
                </c:pt>
                <c:pt idx="775">
                  <c:v>125</c:v>
                </c:pt>
                <c:pt idx="776">
                  <c:v>52</c:v>
                </c:pt>
                <c:pt idx="777">
                  <c:v>11</c:v>
                </c:pt>
                <c:pt idx="778">
                  <c:v>0</c:v>
                </c:pt>
                <c:pt idx="779">
                  <c:v>0</c:v>
                </c:pt>
                <c:pt idx="780">
                  <c:v>0</c:v>
                </c:pt>
                <c:pt idx="781">
                  <c:v>0</c:v>
                </c:pt>
                <c:pt idx="782">
                  <c:v>181</c:v>
                </c:pt>
                <c:pt idx="783">
                  <c:v>366</c:v>
                </c:pt>
                <c:pt idx="784">
                  <c:v>575</c:v>
                </c:pt>
                <c:pt idx="785">
                  <c:v>692</c:v>
                </c:pt>
                <c:pt idx="786">
                  <c:v>690</c:v>
                </c:pt>
                <c:pt idx="787">
                  <c:v>803</c:v>
                </c:pt>
                <c:pt idx="788">
                  <c:v>720</c:v>
                </c:pt>
                <c:pt idx="789">
                  <c:v>664</c:v>
                </c:pt>
                <c:pt idx="790">
                  <c:v>617</c:v>
                </c:pt>
                <c:pt idx="791">
                  <c:v>471</c:v>
                </c:pt>
                <c:pt idx="792">
                  <c:v>272</c:v>
                </c:pt>
                <c:pt idx="793">
                  <c:v>105</c:v>
                </c:pt>
                <c:pt idx="794">
                  <c:v>17</c:v>
                </c:pt>
                <c:pt idx="795">
                  <c:v>0</c:v>
                </c:pt>
                <c:pt idx="796">
                  <c:v>0</c:v>
                </c:pt>
                <c:pt idx="797">
                  <c:v>0</c:v>
                </c:pt>
                <c:pt idx="798">
                  <c:v>0</c:v>
                </c:pt>
                <c:pt idx="799">
                  <c:v>171</c:v>
                </c:pt>
                <c:pt idx="800">
                  <c:v>338</c:v>
                </c:pt>
                <c:pt idx="801">
                  <c:v>477</c:v>
                </c:pt>
                <c:pt idx="802">
                  <c:v>642</c:v>
                </c:pt>
                <c:pt idx="803">
                  <c:v>755</c:v>
                </c:pt>
                <c:pt idx="804">
                  <c:v>915</c:v>
                </c:pt>
                <c:pt idx="805">
                  <c:v>972</c:v>
                </c:pt>
                <c:pt idx="806">
                  <c:v>952</c:v>
                </c:pt>
                <c:pt idx="807">
                  <c:v>887</c:v>
                </c:pt>
                <c:pt idx="808">
                  <c:v>677</c:v>
                </c:pt>
                <c:pt idx="809">
                  <c:v>413</c:v>
                </c:pt>
                <c:pt idx="810">
                  <c:v>170</c:v>
                </c:pt>
                <c:pt idx="811">
                  <c:v>27</c:v>
                </c:pt>
                <c:pt idx="812">
                  <c:v>0</c:v>
                </c:pt>
                <c:pt idx="813">
                  <c:v>0</c:v>
                </c:pt>
                <c:pt idx="814">
                  <c:v>0</c:v>
                </c:pt>
                <c:pt idx="815">
                  <c:v>0</c:v>
                </c:pt>
                <c:pt idx="816">
                  <c:v>227</c:v>
                </c:pt>
                <c:pt idx="817">
                  <c:v>478</c:v>
                </c:pt>
                <c:pt idx="818">
                  <c:v>710</c:v>
                </c:pt>
                <c:pt idx="819">
                  <c:v>946</c:v>
                </c:pt>
                <c:pt idx="820">
                  <c:v>1086</c:v>
                </c:pt>
                <c:pt idx="821">
                  <c:v>1179</c:v>
                </c:pt>
                <c:pt idx="822">
                  <c:v>1195</c:v>
                </c:pt>
                <c:pt idx="823">
                  <c:v>1120</c:v>
                </c:pt>
                <c:pt idx="824">
                  <c:v>966</c:v>
                </c:pt>
                <c:pt idx="825">
                  <c:v>719</c:v>
                </c:pt>
                <c:pt idx="826">
                  <c:v>417</c:v>
                </c:pt>
                <c:pt idx="827">
                  <c:v>157</c:v>
                </c:pt>
                <c:pt idx="828">
                  <c:v>23</c:v>
                </c:pt>
                <c:pt idx="829">
                  <c:v>0</c:v>
                </c:pt>
                <c:pt idx="830">
                  <c:v>0</c:v>
                </c:pt>
                <c:pt idx="831">
                  <c:v>0</c:v>
                </c:pt>
                <c:pt idx="832">
                  <c:v>0</c:v>
                </c:pt>
                <c:pt idx="833">
                  <c:v>86</c:v>
                </c:pt>
                <c:pt idx="834">
                  <c:v>203</c:v>
                </c:pt>
                <c:pt idx="835">
                  <c:v>351</c:v>
                </c:pt>
                <c:pt idx="836">
                  <c:v>456</c:v>
                </c:pt>
                <c:pt idx="837">
                  <c:v>447</c:v>
                </c:pt>
                <c:pt idx="838">
                  <c:v>448</c:v>
                </c:pt>
                <c:pt idx="839">
                  <c:v>446</c:v>
                </c:pt>
                <c:pt idx="840">
                  <c:v>362</c:v>
                </c:pt>
                <c:pt idx="841">
                  <c:v>303</c:v>
                </c:pt>
                <c:pt idx="842">
                  <c:v>247</c:v>
                </c:pt>
                <c:pt idx="843">
                  <c:v>171</c:v>
                </c:pt>
                <c:pt idx="844">
                  <c:v>76</c:v>
                </c:pt>
                <c:pt idx="845">
                  <c:v>13</c:v>
                </c:pt>
                <c:pt idx="846">
                  <c:v>0</c:v>
                </c:pt>
                <c:pt idx="847">
                  <c:v>0</c:v>
                </c:pt>
                <c:pt idx="848">
                  <c:v>0</c:v>
                </c:pt>
                <c:pt idx="849">
                  <c:v>0</c:v>
                </c:pt>
                <c:pt idx="850">
                  <c:v>121</c:v>
                </c:pt>
                <c:pt idx="851">
                  <c:v>230</c:v>
                </c:pt>
                <c:pt idx="852">
                  <c:v>362</c:v>
                </c:pt>
                <c:pt idx="853">
                  <c:v>480</c:v>
                </c:pt>
                <c:pt idx="854">
                  <c:v>503</c:v>
                </c:pt>
                <c:pt idx="855">
                  <c:v>557</c:v>
                </c:pt>
                <c:pt idx="856">
                  <c:v>551</c:v>
                </c:pt>
                <c:pt idx="857">
                  <c:v>515</c:v>
                </c:pt>
                <c:pt idx="858">
                  <c:v>449</c:v>
                </c:pt>
                <c:pt idx="859">
                  <c:v>324</c:v>
                </c:pt>
                <c:pt idx="860">
                  <c:v>172</c:v>
                </c:pt>
                <c:pt idx="861">
                  <c:v>71</c:v>
                </c:pt>
                <c:pt idx="862">
                  <c:v>11</c:v>
                </c:pt>
                <c:pt idx="863">
                  <c:v>0</c:v>
                </c:pt>
                <c:pt idx="864">
                  <c:v>0</c:v>
                </c:pt>
                <c:pt idx="865">
                  <c:v>0</c:v>
                </c:pt>
                <c:pt idx="866">
                  <c:v>0</c:v>
                </c:pt>
                <c:pt idx="867">
                  <c:v>91</c:v>
                </c:pt>
                <c:pt idx="868">
                  <c:v>202</c:v>
                </c:pt>
                <c:pt idx="869">
                  <c:v>346</c:v>
                </c:pt>
                <c:pt idx="870">
                  <c:v>392</c:v>
                </c:pt>
                <c:pt idx="871">
                  <c:v>386</c:v>
                </c:pt>
                <c:pt idx="872">
                  <c:v>425</c:v>
                </c:pt>
                <c:pt idx="873">
                  <c:v>431</c:v>
                </c:pt>
                <c:pt idx="874">
                  <c:v>423</c:v>
                </c:pt>
                <c:pt idx="875">
                  <c:v>343</c:v>
                </c:pt>
                <c:pt idx="876">
                  <c:v>261</c:v>
                </c:pt>
                <c:pt idx="877">
                  <c:v>149</c:v>
                </c:pt>
                <c:pt idx="878">
                  <c:v>56</c:v>
                </c:pt>
                <c:pt idx="879">
                  <c:v>9</c:v>
                </c:pt>
                <c:pt idx="880">
                  <c:v>0</c:v>
                </c:pt>
                <c:pt idx="881">
                  <c:v>0</c:v>
                </c:pt>
                <c:pt idx="882">
                  <c:v>0</c:v>
                </c:pt>
                <c:pt idx="883">
                  <c:v>0</c:v>
                </c:pt>
                <c:pt idx="884">
                  <c:v>149</c:v>
                </c:pt>
                <c:pt idx="885">
                  <c:v>346</c:v>
                </c:pt>
                <c:pt idx="886">
                  <c:v>521</c:v>
                </c:pt>
                <c:pt idx="887">
                  <c:v>709</c:v>
                </c:pt>
                <c:pt idx="888">
                  <c:v>1088</c:v>
                </c:pt>
                <c:pt idx="889">
                  <c:v>1234</c:v>
                </c:pt>
                <c:pt idx="890">
                  <c:v>1184</c:v>
                </c:pt>
                <c:pt idx="891">
                  <c:v>1065</c:v>
                </c:pt>
                <c:pt idx="892">
                  <c:v>917</c:v>
                </c:pt>
                <c:pt idx="893">
                  <c:v>690</c:v>
                </c:pt>
                <c:pt idx="894">
                  <c:v>380</c:v>
                </c:pt>
                <c:pt idx="895">
                  <c:v>122</c:v>
                </c:pt>
                <c:pt idx="896">
                  <c:v>14</c:v>
                </c:pt>
                <c:pt idx="897">
                  <c:v>0</c:v>
                </c:pt>
                <c:pt idx="898">
                  <c:v>0</c:v>
                </c:pt>
                <c:pt idx="899">
                  <c:v>0</c:v>
                </c:pt>
                <c:pt idx="900">
                  <c:v>0</c:v>
                </c:pt>
                <c:pt idx="901">
                  <c:v>89</c:v>
                </c:pt>
                <c:pt idx="902">
                  <c:v>187</c:v>
                </c:pt>
                <c:pt idx="903">
                  <c:v>305</c:v>
                </c:pt>
                <c:pt idx="904">
                  <c:v>301</c:v>
                </c:pt>
                <c:pt idx="905">
                  <c:v>309</c:v>
                </c:pt>
                <c:pt idx="906">
                  <c:v>366</c:v>
                </c:pt>
                <c:pt idx="907">
                  <c:v>366</c:v>
                </c:pt>
                <c:pt idx="908">
                  <c:v>298</c:v>
                </c:pt>
                <c:pt idx="909">
                  <c:v>223</c:v>
                </c:pt>
                <c:pt idx="910">
                  <c:v>132</c:v>
                </c:pt>
                <c:pt idx="911">
                  <c:v>60</c:v>
                </c:pt>
                <c:pt idx="912">
                  <c:v>32</c:v>
                </c:pt>
                <c:pt idx="913">
                  <c:v>9</c:v>
                </c:pt>
                <c:pt idx="914">
                  <c:v>0</c:v>
                </c:pt>
                <c:pt idx="915">
                  <c:v>0</c:v>
                </c:pt>
                <c:pt idx="916">
                  <c:v>0</c:v>
                </c:pt>
                <c:pt idx="917">
                  <c:v>0</c:v>
                </c:pt>
                <c:pt idx="918">
                  <c:v>168</c:v>
                </c:pt>
                <c:pt idx="919">
                  <c:v>401</c:v>
                </c:pt>
                <c:pt idx="920">
                  <c:v>608</c:v>
                </c:pt>
                <c:pt idx="921">
                  <c:v>811</c:v>
                </c:pt>
                <c:pt idx="922">
                  <c:v>1018</c:v>
                </c:pt>
                <c:pt idx="923">
                  <c:v>1056</c:v>
                </c:pt>
                <c:pt idx="924">
                  <c:v>1008</c:v>
                </c:pt>
                <c:pt idx="925">
                  <c:v>1080</c:v>
                </c:pt>
                <c:pt idx="926">
                  <c:v>925</c:v>
                </c:pt>
                <c:pt idx="927">
                  <c:v>694</c:v>
                </c:pt>
                <c:pt idx="928">
                  <c:v>373</c:v>
                </c:pt>
                <c:pt idx="929">
                  <c:v>126</c:v>
                </c:pt>
                <c:pt idx="930">
                  <c:v>15</c:v>
                </c:pt>
                <c:pt idx="931">
                  <c:v>0</c:v>
                </c:pt>
                <c:pt idx="932">
                  <c:v>0</c:v>
                </c:pt>
                <c:pt idx="933">
                  <c:v>0</c:v>
                </c:pt>
                <c:pt idx="934">
                  <c:v>0</c:v>
                </c:pt>
                <c:pt idx="935">
                  <c:v>206</c:v>
                </c:pt>
                <c:pt idx="936">
                  <c:v>439</c:v>
                </c:pt>
                <c:pt idx="937">
                  <c:v>703</c:v>
                </c:pt>
                <c:pt idx="938">
                  <c:v>933</c:v>
                </c:pt>
                <c:pt idx="939">
                  <c:v>989</c:v>
                </c:pt>
                <c:pt idx="940">
                  <c:v>998</c:v>
                </c:pt>
                <c:pt idx="941">
                  <c:v>1054</c:v>
                </c:pt>
                <c:pt idx="942">
                  <c:v>972</c:v>
                </c:pt>
                <c:pt idx="943">
                  <c:v>784</c:v>
                </c:pt>
                <c:pt idx="944">
                  <c:v>500</c:v>
                </c:pt>
                <c:pt idx="945">
                  <c:v>206</c:v>
                </c:pt>
                <c:pt idx="946">
                  <c:v>69</c:v>
                </c:pt>
                <c:pt idx="947">
                  <c:v>10</c:v>
                </c:pt>
                <c:pt idx="948">
                  <c:v>0</c:v>
                </c:pt>
                <c:pt idx="949">
                  <c:v>0</c:v>
                </c:pt>
                <c:pt idx="950">
                  <c:v>0</c:v>
                </c:pt>
                <c:pt idx="951">
                  <c:v>0</c:v>
                </c:pt>
                <c:pt idx="952">
                  <c:v>205</c:v>
                </c:pt>
                <c:pt idx="953">
                  <c:v>505</c:v>
                </c:pt>
                <c:pt idx="954">
                  <c:v>817</c:v>
                </c:pt>
                <c:pt idx="955">
                  <c:v>1057</c:v>
                </c:pt>
                <c:pt idx="956">
                  <c:v>1170</c:v>
                </c:pt>
                <c:pt idx="957">
                  <c:v>1204</c:v>
                </c:pt>
                <c:pt idx="958">
                  <c:v>1197</c:v>
                </c:pt>
                <c:pt idx="959">
                  <c:v>1116</c:v>
                </c:pt>
                <c:pt idx="960">
                  <c:v>946</c:v>
                </c:pt>
                <c:pt idx="961">
                  <c:v>701</c:v>
                </c:pt>
                <c:pt idx="962">
                  <c:v>414</c:v>
                </c:pt>
                <c:pt idx="963">
                  <c:v>154</c:v>
                </c:pt>
                <c:pt idx="964">
                  <c:v>19</c:v>
                </c:pt>
                <c:pt idx="965">
                  <c:v>0</c:v>
                </c:pt>
                <c:pt idx="966">
                  <c:v>0</c:v>
                </c:pt>
                <c:pt idx="967">
                  <c:v>0</c:v>
                </c:pt>
                <c:pt idx="968">
                  <c:v>0</c:v>
                </c:pt>
                <c:pt idx="969">
                  <c:v>77</c:v>
                </c:pt>
                <c:pt idx="970">
                  <c:v>171</c:v>
                </c:pt>
                <c:pt idx="971">
                  <c:v>271</c:v>
                </c:pt>
                <c:pt idx="972">
                  <c:v>322</c:v>
                </c:pt>
                <c:pt idx="973">
                  <c:v>299</c:v>
                </c:pt>
                <c:pt idx="974">
                  <c:v>285</c:v>
                </c:pt>
                <c:pt idx="975">
                  <c:v>380</c:v>
                </c:pt>
                <c:pt idx="976">
                  <c:v>471</c:v>
                </c:pt>
                <c:pt idx="977">
                  <c:v>446</c:v>
                </c:pt>
                <c:pt idx="978">
                  <c:v>363</c:v>
                </c:pt>
                <c:pt idx="979">
                  <c:v>212</c:v>
                </c:pt>
                <c:pt idx="980">
                  <c:v>72</c:v>
                </c:pt>
                <c:pt idx="981">
                  <c:v>8</c:v>
                </c:pt>
                <c:pt idx="982">
                  <c:v>0</c:v>
                </c:pt>
                <c:pt idx="983">
                  <c:v>0</c:v>
                </c:pt>
                <c:pt idx="984">
                  <c:v>0</c:v>
                </c:pt>
                <c:pt idx="985">
                  <c:v>0</c:v>
                </c:pt>
                <c:pt idx="986">
                  <c:v>156</c:v>
                </c:pt>
                <c:pt idx="987">
                  <c:v>395</c:v>
                </c:pt>
                <c:pt idx="988">
                  <c:v>648</c:v>
                </c:pt>
                <c:pt idx="989">
                  <c:v>840</c:v>
                </c:pt>
                <c:pt idx="990">
                  <c:v>999</c:v>
                </c:pt>
                <c:pt idx="991">
                  <c:v>1064</c:v>
                </c:pt>
                <c:pt idx="992">
                  <c:v>1032</c:v>
                </c:pt>
                <c:pt idx="993">
                  <c:v>955</c:v>
                </c:pt>
                <c:pt idx="994">
                  <c:v>778</c:v>
                </c:pt>
                <c:pt idx="995">
                  <c:v>536</c:v>
                </c:pt>
                <c:pt idx="996">
                  <c:v>320</c:v>
                </c:pt>
                <c:pt idx="997">
                  <c:v>121</c:v>
                </c:pt>
                <c:pt idx="998">
                  <c:v>14</c:v>
                </c:pt>
                <c:pt idx="999">
                  <c:v>0</c:v>
                </c:pt>
                <c:pt idx="1000">
                  <c:v>0</c:v>
                </c:pt>
                <c:pt idx="1001">
                  <c:v>0</c:v>
                </c:pt>
                <c:pt idx="1002">
                  <c:v>0</c:v>
                </c:pt>
                <c:pt idx="1003">
                  <c:v>198</c:v>
                </c:pt>
                <c:pt idx="1004">
                  <c:v>442</c:v>
                </c:pt>
                <c:pt idx="1005">
                  <c:v>679</c:v>
                </c:pt>
                <c:pt idx="1006">
                  <c:v>852</c:v>
                </c:pt>
                <c:pt idx="1007">
                  <c:v>1000</c:v>
                </c:pt>
                <c:pt idx="1008">
                  <c:v>1110</c:v>
                </c:pt>
                <c:pt idx="1009">
                  <c:v>1107</c:v>
                </c:pt>
                <c:pt idx="1010">
                  <c:v>993</c:v>
                </c:pt>
                <c:pt idx="1011">
                  <c:v>793</c:v>
                </c:pt>
                <c:pt idx="1012">
                  <c:v>538</c:v>
                </c:pt>
                <c:pt idx="1013">
                  <c:v>287</c:v>
                </c:pt>
                <c:pt idx="1014">
                  <c:v>87</c:v>
                </c:pt>
                <c:pt idx="1015">
                  <c:v>9</c:v>
                </c:pt>
                <c:pt idx="1016">
                  <c:v>0</c:v>
                </c:pt>
                <c:pt idx="1017">
                  <c:v>0</c:v>
                </c:pt>
                <c:pt idx="1018">
                  <c:v>0</c:v>
                </c:pt>
                <c:pt idx="1019">
                  <c:v>0</c:v>
                </c:pt>
                <c:pt idx="1020">
                  <c:v>194</c:v>
                </c:pt>
                <c:pt idx="1021">
                  <c:v>489</c:v>
                </c:pt>
                <c:pt idx="1022">
                  <c:v>820</c:v>
                </c:pt>
                <c:pt idx="1023">
                  <c:v>1072</c:v>
                </c:pt>
                <c:pt idx="1024">
                  <c:v>1222</c:v>
                </c:pt>
                <c:pt idx="1025">
                  <c:v>1290</c:v>
                </c:pt>
                <c:pt idx="1026">
                  <c:v>1273</c:v>
                </c:pt>
                <c:pt idx="1027">
                  <c:v>1174</c:v>
                </c:pt>
                <c:pt idx="1028">
                  <c:v>977</c:v>
                </c:pt>
                <c:pt idx="1029">
                  <c:v>709</c:v>
                </c:pt>
                <c:pt idx="1030">
                  <c:v>398</c:v>
                </c:pt>
                <c:pt idx="1031">
                  <c:v>137</c:v>
                </c:pt>
                <c:pt idx="1032">
                  <c:v>13</c:v>
                </c:pt>
                <c:pt idx="1033">
                  <c:v>0</c:v>
                </c:pt>
                <c:pt idx="1034">
                  <c:v>0</c:v>
                </c:pt>
                <c:pt idx="1035">
                  <c:v>0</c:v>
                </c:pt>
                <c:pt idx="1036">
                  <c:v>0</c:v>
                </c:pt>
                <c:pt idx="1037">
                  <c:v>173</c:v>
                </c:pt>
                <c:pt idx="1038">
                  <c:v>464</c:v>
                </c:pt>
                <c:pt idx="1039">
                  <c:v>787</c:v>
                </c:pt>
                <c:pt idx="1040">
                  <c:v>1058</c:v>
                </c:pt>
                <c:pt idx="1041">
                  <c:v>1223</c:v>
                </c:pt>
                <c:pt idx="1042">
                  <c:v>1286</c:v>
                </c:pt>
                <c:pt idx="1043">
                  <c:v>1259</c:v>
                </c:pt>
                <c:pt idx="1044">
                  <c:v>1127</c:v>
                </c:pt>
                <c:pt idx="1045">
                  <c:v>926</c:v>
                </c:pt>
                <c:pt idx="1046">
                  <c:v>657</c:v>
                </c:pt>
                <c:pt idx="1047">
                  <c:v>364</c:v>
                </c:pt>
                <c:pt idx="1048">
                  <c:v>128</c:v>
                </c:pt>
                <c:pt idx="1049">
                  <c:v>12</c:v>
                </c:pt>
                <c:pt idx="1050">
                  <c:v>0</c:v>
                </c:pt>
                <c:pt idx="1051">
                  <c:v>0</c:v>
                </c:pt>
                <c:pt idx="1052">
                  <c:v>0</c:v>
                </c:pt>
                <c:pt idx="1053">
                  <c:v>0</c:v>
                </c:pt>
                <c:pt idx="1054">
                  <c:v>192</c:v>
                </c:pt>
                <c:pt idx="1055">
                  <c:v>452</c:v>
                </c:pt>
                <c:pt idx="1056">
                  <c:v>732</c:v>
                </c:pt>
                <c:pt idx="1057">
                  <c:v>973</c:v>
                </c:pt>
                <c:pt idx="1058">
                  <c:v>1138</c:v>
                </c:pt>
                <c:pt idx="1059">
                  <c:v>1218</c:v>
                </c:pt>
                <c:pt idx="1060">
                  <c:v>1094</c:v>
                </c:pt>
                <c:pt idx="1061">
                  <c:v>972</c:v>
                </c:pt>
                <c:pt idx="1062">
                  <c:v>806</c:v>
                </c:pt>
                <c:pt idx="1063">
                  <c:v>586</c:v>
                </c:pt>
                <c:pt idx="1064">
                  <c:v>300</c:v>
                </c:pt>
                <c:pt idx="1065">
                  <c:v>111</c:v>
                </c:pt>
                <c:pt idx="1066">
                  <c:v>11</c:v>
                </c:pt>
                <c:pt idx="1067">
                  <c:v>0</c:v>
                </c:pt>
                <c:pt idx="1068">
                  <c:v>0</c:v>
                </c:pt>
                <c:pt idx="1069">
                  <c:v>0</c:v>
                </c:pt>
                <c:pt idx="1070">
                  <c:v>0</c:v>
                </c:pt>
                <c:pt idx="1071">
                  <c:v>96</c:v>
                </c:pt>
                <c:pt idx="1072">
                  <c:v>151</c:v>
                </c:pt>
                <c:pt idx="1073">
                  <c:v>230</c:v>
                </c:pt>
                <c:pt idx="1074">
                  <c:v>290</c:v>
                </c:pt>
                <c:pt idx="1075">
                  <c:v>310</c:v>
                </c:pt>
                <c:pt idx="1076">
                  <c:v>308</c:v>
                </c:pt>
                <c:pt idx="1077">
                  <c:v>234</c:v>
                </c:pt>
                <c:pt idx="1078">
                  <c:v>248</c:v>
                </c:pt>
                <c:pt idx="1079">
                  <c:v>220</c:v>
                </c:pt>
                <c:pt idx="1080">
                  <c:v>135</c:v>
                </c:pt>
                <c:pt idx="1081">
                  <c:v>51</c:v>
                </c:pt>
                <c:pt idx="1082">
                  <c:v>16</c:v>
                </c:pt>
                <c:pt idx="1083">
                  <c:v>2</c:v>
                </c:pt>
                <c:pt idx="1084">
                  <c:v>0</c:v>
                </c:pt>
                <c:pt idx="1085">
                  <c:v>0</c:v>
                </c:pt>
                <c:pt idx="1086">
                  <c:v>0</c:v>
                </c:pt>
                <c:pt idx="1087">
                  <c:v>0</c:v>
                </c:pt>
                <c:pt idx="1088">
                  <c:v>186</c:v>
                </c:pt>
                <c:pt idx="1089">
                  <c:v>461</c:v>
                </c:pt>
                <c:pt idx="1090">
                  <c:v>739</c:v>
                </c:pt>
                <c:pt idx="1091">
                  <c:v>943</c:v>
                </c:pt>
                <c:pt idx="1092">
                  <c:v>1076</c:v>
                </c:pt>
                <c:pt idx="1093">
                  <c:v>1132</c:v>
                </c:pt>
                <c:pt idx="1094">
                  <c:v>1167</c:v>
                </c:pt>
                <c:pt idx="1095">
                  <c:v>1094</c:v>
                </c:pt>
                <c:pt idx="1096">
                  <c:v>874</c:v>
                </c:pt>
                <c:pt idx="1097">
                  <c:v>643</c:v>
                </c:pt>
                <c:pt idx="1098">
                  <c:v>358</c:v>
                </c:pt>
                <c:pt idx="1099">
                  <c:v>122</c:v>
                </c:pt>
                <c:pt idx="1100">
                  <c:v>8</c:v>
                </c:pt>
                <c:pt idx="1101">
                  <c:v>0</c:v>
                </c:pt>
                <c:pt idx="1102">
                  <c:v>0</c:v>
                </c:pt>
                <c:pt idx="1103">
                  <c:v>0</c:v>
                </c:pt>
                <c:pt idx="1104">
                  <c:v>0</c:v>
                </c:pt>
                <c:pt idx="1105">
                  <c:v>202</c:v>
                </c:pt>
                <c:pt idx="1106">
                  <c:v>490</c:v>
                </c:pt>
                <c:pt idx="1107">
                  <c:v>793</c:v>
                </c:pt>
                <c:pt idx="1108">
                  <c:v>1040</c:v>
                </c:pt>
                <c:pt idx="1109">
                  <c:v>1206</c:v>
                </c:pt>
                <c:pt idx="1110">
                  <c:v>1283</c:v>
                </c:pt>
                <c:pt idx="1111">
                  <c:v>1271</c:v>
                </c:pt>
                <c:pt idx="1112">
                  <c:v>1166</c:v>
                </c:pt>
                <c:pt idx="1113">
                  <c:v>971</c:v>
                </c:pt>
                <c:pt idx="1114">
                  <c:v>709</c:v>
                </c:pt>
                <c:pt idx="1115">
                  <c:v>399</c:v>
                </c:pt>
                <c:pt idx="1116">
                  <c:v>130</c:v>
                </c:pt>
                <c:pt idx="1117">
                  <c:v>9</c:v>
                </c:pt>
                <c:pt idx="1118">
                  <c:v>0</c:v>
                </c:pt>
                <c:pt idx="1119">
                  <c:v>0</c:v>
                </c:pt>
                <c:pt idx="1120">
                  <c:v>0</c:v>
                </c:pt>
                <c:pt idx="1121">
                  <c:v>0</c:v>
                </c:pt>
                <c:pt idx="1122">
                  <c:v>204</c:v>
                </c:pt>
                <c:pt idx="1123">
                  <c:v>497</c:v>
                </c:pt>
                <c:pt idx="1124">
                  <c:v>798</c:v>
                </c:pt>
                <c:pt idx="1125">
                  <c:v>1035</c:v>
                </c:pt>
                <c:pt idx="1126">
                  <c:v>1196</c:v>
                </c:pt>
                <c:pt idx="1127">
                  <c:v>1274</c:v>
                </c:pt>
                <c:pt idx="1128">
                  <c:v>1250</c:v>
                </c:pt>
                <c:pt idx="1129">
                  <c:v>1142</c:v>
                </c:pt>
                <c:pt idx="1130">
                  <c:v>950</c:v>
                </c:pt>
                <c:pt idx="1131">
                  <c:v>696</c:v>
                </c:pt>
                <c:pt idx="1132">
                  <c:v>391</c:v>
                </c:pt>
                <c:pt idx="1133">
                  <c:v>132</c:v>
                </c:pt>
                <c:pt idx="1134">
                  <c:v>8</c:v>
                </c:pt>
                <c:pt idx="1135">
                  <c:v>0</c:v>
                </c:pt>
                <c:pt idx="1136">
                  <c:v>0</c:v>
                </c:pt>
                <c:pt idx="1137">
                  <c:v>0</c:v>
                </c:pt>
                <c:pt idx="1138">
                  <c:v>0</c:v>
                </c:pt>
                <c:pt idx="1139">
                  <c:v>159</c:v>
                </c:pt>
                <c:pt idx="1140">
                  <c:v>391</c:v>
                </c:pt>
                <c:pt idx="1141">
                  <c:v>652</c:v>
                </c:pt>
                <c:pt idx="1142">
                  <c:v>882</c:v>
                </c:pt>
                <c:pt idx="1143">
                  <c:v>1069</c:v>
                </c:pt>
                <c:pt idx="1144">
                  <c:v>1120</c:v>
                </c:pt>
                <c:pt idx="1145">
                  <c:v>1109</c:v>
                </c:pt>
                <c:pt idx="1146">
                  <c:v>1026</c:v>
                </c:pt>
                <c:pt idx="1147">
                  <c:v>840</c:v>
                </c:pt>
                <c:pt idx="1148">
                  <c:v>644</c:v>
                </c:pt>
                <c:pt idx="1149">
                  <c:v>375</c:v>
                </c:pt>
                <c:pt idx="1150">
                  <c:v>130</c:v>
                </c:pt>
                <c:pt idx="1151">
                  <c:v>8</c:v>
                </c:pt>
                <c:pt idx="1152">
                  <c:v>0</c:v>
                </c:pt>
                <c:pt idx="1153">
                  <c:v>0</c:v>
                </c:pt>
                <c:pt idx="1154">
                  <c:v>0</c:v>
                </c:pt>
                <c:pt idx="1155">
                  <c:v>0</c:v>
                </c:pt>
                <c:pt idx="1156">
                  <c:v>154</c:v>
                </c:pt>
                <c:pt idx="1157">
                  <c:v>385</c:v>
                </c:pt>
                <c:pt idx="1158">
                  <c:v>662</c:v>
                </c:pt>
                <c:pt idx="1159">
                  <c:v>819</c:v>
                </c:pt>
                <c:pt idx="1160">
                  <c:v>905</c:v>
                </c:pt>
                <c:pt idx="1161">
                  <c:v>930</c:v>
                </c:pt>
                <c:pt idx="1162">
                  <c:v>856</c:v>
                </c:pt>
                <c:pt idx="1163">
                  <c:v>730</c:v>
                </c:pt>
                <c:pt idx="1164">
                  <c:v>624</c:v>
                </c:pt>
                <c:pt idx="1165">
                  <c:v>475</c:v>
                </c:pt>
                <c:pt idx="1166">
                  <c:v>282</c:v>
                </c:pt>
                <c:pt idx="1167">
                  <c:v>97</c:v>
                </c:pt>
                <c:pt idx="1168">
                  <c:v>4</c:v>
                </c:pt>
                <c:pt idx="1169">
                  <c:v>0</c:v>
                </c:pt>
                <c:pt idx="1170">
                  <c:v>0</c:v>
                </c:pt>
                <c:pt idx="1171">
                  <c:v>0</c:v>
                </c:pt>
                <c:pt idx="1172">
                  <c:v>0</c:v>
                </c:pt>
                <c:pt idx="1173">
                  <c:v>115</c:v>
                </c:pt>
                <c:pt idx="1174">
                  <c:v>299</c:v>
                </c:pt>
                <c:pt idx="1175">
                  <c:v>497</c:v>
                </c:pt>
                <c:pt idx="1176">
                  <c:v>750</c:v>
                </c:pt>
                <c:pt idx="1177">
                  <c:v>950</c:v>
                </c:pt>
                <c:pt idx="1178">
                  <c:v>953</c:v>
                </c:pt>
                <c:pt idx="1179">
                  <c:v>990</c:v>
                </c:pt>
                <c:pt idx="1180">
                  <c:v>928</c:v>
                </c:pt>
                <c:pt idx="1181">
                  <c:v>787</c:v>
                </c:pt>
                <c:pt idx="1182">
                  <c:v>519</c:v>
                </c:pt>
                <c:pt idx="1183">
                  <c:v>290</c:v>
                </c:pt>
                <c:pt idx="1184">
                  <c:v>94</c:v>
                </c:pt>
                <c:pt idx="1185">
                  <c:v>4</c:v>
                </c:pt>
                <c:pt idx="1186">
                  <c:v>0</c:v>
                </c:pt>
                <c:pt idx="1187">
                  <c:v>0</c:v>
                </c:pt>
                <c:pt idx="1188">
                  <c:v>0</c:v>
                </c:pt>
                <c:pt idx="1189">
                  <c:v>0</c:v>
                </c:pt>
                <c:pt idx="1190">
                  <c:v>54</c:v>
                </c:pt>
                <c:pt idx="1191">
                  <c:v>118</c:v>
                </c:pt>
                <c:pt idx="1192">
                  <c:v>192</c:v>
                </c:pt>
                <c:pt idx="1193">
                  <c:v>294</c:v>
                </c:pt>
                <c:pt idx="1194">
                  <c:v>459</c:v>
                </c:pt>
                <c:pt idx="1195">
                  <c:v>649</c:v>
                </c:pt>
                <c:pt idx="1196">
                  <c:v>753</c:v>
                </c:pt>
                <c:pt idx="1197">
                  <c:v>632</c:v>
                </c:pt>
                <c:pt idx="1198">
                  <c:v>444</c:v>
                </c:pt>
                <c:pt idx="1199">
                  <c:v>291</c:v>
                </c:pt>
                <c:pt idx="1200">
                  <c:v>143</c:v>
                </c:pt>
                <c:pt idx="1201">
                  <c:v>42</c:v>
                </c:pt>
                <c:pt idx="1202">
                  <c:v>2</c:v>
                </c:pt>
                <c:pt idx="1203">
                  <c:v>0</c:v>
                </c:pt>
                <c:pt idx="1204">
                  <c:v>0</c:v>
                </c:pt>
                <c:pt idx="1205">
                  <c:v>0</c:v>
                </c:pt>
                <c:pt idx="1206">
                  <c:v>0</c:v>
                </c:pt>
                <c:pt idx="1207">
                  <c:v>41</c:v>
                </c:pt>
                <c:pt idx="1208">
                  <c:v>75</c:v>
                </c:pt>
                <c:pt idx="1209">
                  <c:v>103</c:v>
                </c:pt>
                <c:pt idx="1210">
                  <c:v>125</c:v>
                </c:pt>
                <c:pt idx="1211">
                  <c:v>184</c:v>
                </c:pt>
                <c:pt idx="1212">
                  <c:v>267</c:v>
                </c:pt>
                <c:pt idx="1213">
                  <c:v>438</c:v>
                </c:pt>
                <c:pt idx="1214">
                  <c:v>520</c:v>
                </c:pt>
                <c:pt idx="1215">
                  <c:v>673</c:v>
                </c:pt>
                <c:pt idx="1216">
                  <c:v>649</c:v>
                </c:pt>
                <c:pt idx="1217">
                  <c:v>381</c:v>
                </c:pt>
                <c:pt idx="1218">
                  <c:v>115</c:v>
                </c:pt>
                <c:pt idx="1219">
                  <c:v>4</c:v>
                </c:pt>
                <c:pt idx="1220">
                  <c:v>0</c:v>
                </c:pt>
                <c:pt idx="1221">
                  <c:v>0</c:v>
                </c:pt>
                <c:pt idx="1222">
                  <c:v>0</c:v>
                </c:pt>
                <c:pt idx="1223">
                  <c:v>0</c:v>
                </c:pt>
                <c:pt idx="1224">
                  <c:v>113</c:v>
                </c:pt>
                <c:pt idx="1225">
                  <c:v>286</c:v>
                </c:pt>
                <c:pt idx="1226">
                  <c:v>457</c:v>
                </c:pt>
                <c:pt idx="1227">
                  <c:v>525</c:v>
                </c:pt>
                <c:pt idx="1228">
                  <c:v>663</c:v>
                </c:pt>
                <c:pt idx="1229">
                  <c:v>740</c:v>
                </c:pt>
                <c:pt idx="1230">
                  <c:v>773</c:v>
                </c:pt>
                <c:pt idx="1231">
                  <c:v>719</c:v>
                </c:pt>
                <c:pt idx="1232">
                  <c:v>655</c:v>
                </c:pt>
                <c:pt idx="1233">
                  <c:v>505</c:v>
                </c:pt>
                <c:pt idx="1234">
                  <c:v>269</c:v>
                </c:pt>
                <c:pt idx="1235">
                  <c:v>78</c:v>
                </c:pt>
                <c:pt idx="1236">
                  <c:v>2</c:v>
                </c:pt>
                <c:pt idx="1237">
                  <c:v>0</c:v>
                </c:pt>
                <c:pt idx="1238">
                  <c:v>0</c:v>
                </c:pt>
                <c:pt idx="1239">
                  <c:v>0</c:v>
                </c:pt>
                <c:pt idx="1240">
                  <c:v>0</c:v>
                </c:pt>
                <c:pt idx="1241">
                  <c:v>82</c:v>
                </c:pt>
                <c:pt idx="1242">
                  <c:v>231</c:v>
                </c:pt>
                <c:pt idx="1243">
                  <c:v>404</c:v>
                </c:pt>
                <c:pt idx="1244">
                  <c:v>563</c:v>
                </c:pt>
                <c:pt idx="1245">
                  <c:v>749</c:v>
                </c:pt>
                <c:pt idx="1246">
                  <c:v>844</c:v>
                </c:pt>
                <c:pt idx="1247">
                  <c:v>727</c:v>
                </c:pt>
                <c:pt idx="1248">
                  <c:v>692</c:v>
                </c:pt>
                <c:pt idx="1249">
                  <c:v>604</c:v>
                </c:pt>
                <c:pt idx="1250">
                  <c:v>511</c:v>
                </c:pt>
                <c:pt idx="1251">
                  <c:v>279</c:v>
                </c:pt>
                <c:pt idx="1252">
                  <c:v>77</c:v>
                </c:pt>
                <c:pt idx="1253">
                  <c:v>1</c:v>
                </c:pt>
                <c:pt idx="1254">
                  <c:v>0</c:v>
                </c:pt>
                <c:pt idx="1255">
                  <c:v>0</c:v>
                </c:pt>
                <c:pt idx="1256">
                  <c:v>0</c:v>
                </c:pt>
                <c:pt idx="1257">
                  <c:v>0</c:v>
                </c:pt>
                <c:pt idx="1258">
                  <c:v>142</c:v>
                </c:pt>
                <c:pt idx="1259">
                  <c:v>354</c:v>
                </c:pt>
                <c:pt idx="1260">
                  <c:v>520</c:v>
                </c:pt>
                <c:pt idx="1261">
                  <c:v>654</c:v>
                </c:pt>
                <c:pt idx="1262">
                  <c:v>813</c:v>
                </c:pt>
                <c:pt idx="1263">
                  <c:v>949</c:v>
                </c:pt>
                <c:pt idx="1264">
                  <c:v>887</c:v>
                </c:pt>
                <c:pt idx="1265">
                  <c:v>692</c:v>
                </c:pt>
                <c:pt idx="1266">
                  <c:v>455</c:v>
                </c:pt>
                <c:pt idx="1267">
                  <c:v>303</c:v>
                </c:pt>
                <c:pt idx="1268">
                  <c:v>131</c:v>
                </c:pt>
                <c:pt idx="1269">
                  <c:v>32</c:v>
                </c:pt>
                <c:pt idx="1270">
                  <c:v>1</c:v>
                </c:pt>
                <c:pt idx="1271">
                  <c:v>0</c:v>
                </c:pt>
                <c:pt idx="1272">
                  <c:v>0</c:v>
                </c:pt>
                <c:pt idx="1273">
                  <c:v>0</c:v>
                </c:pt>
                <c:pt idx="1274">
                  <c:v>0</c:v>
                </c:pt>
                <c:pt idx="1275">
                  <c:v>78</c:v>
                </c:pt>
                <c:pt idx="1276">
                  <c:v>196</c:v>
                </c:pt>
                <c:pt idx="1277">
                  <c:v>339</c:v>
                </c:pt>
                <c:pt idx="1278">
                  <c:v>470</c:v>
                </c:pt>
                <c:pt idx="1279">
                  <c:v>665</c:v>
                </c:pt>
                <c:pt idx="1280">
                  <c:v>696</c:v>
                </c:pt>
                <c:pt idx="1281">
                  <c:v>624</c:v>
                </c:pt>
                <c:pt idx="1282">
                  <c:v>577</c:v>
                </c:pt>
                <c:pt idx="1283">
                  <c:v>419</c:v>
                </c:pt>
                <c:pt idx="1284">
                  <c:v>255</c:v>
                </c:pt>
                <c:pt idx="1285">
                  <c:v>135</c:v>
                </c:pt>
                <c:pt idx="1286">
                  <c:v>35</c:v>
                </c:pt>
                <c:pt idx="1287">
                  <c:v>1</c:v>
                </c:pt>
                <c:pt idx="1288">
                  <c:v>0</c:v>
                </c:pt>
                <c:pt idx="1289">
                  <c:v>0</c:v>
                </c:pt>
                <c:pt idx="1290">
                  <c:v>0</c:v>
                </c:pt>
                <c:pt idx="1291">
                  <c:v>0</c:v>
                </c:pt>
                <c:pt idx="1292">
                  <c:v>146</c:v>
                </c:pt>
                <c:pt idx="1293">
                  <c:v>397</c:v>
                </c:pt>
                <c:pt idx="1294">
                  <c:v>661</c:v>
                </c:pt>
                <c:pt idx="1295">
                  <c:v>875</c:v>
                </c:pt>
                <c:pt idx="1296">
                  <c:v>1029</c:v>
                </c:pt>
                <c:pt idx="1297">
                  <c:v>1033</c:v>
                </c:pt>
                <c:pt idx="1298">
                  <c:v>978</c:v>
                </c:pt>
                <c:pt idx="1299">
                  <c:v>831</c:v>
                </c:pt>
                <c:pt idx="1300">
                  <c:v>556</c:v>
                </c:pt>
                <c:pt idx="1301">
                  <c:v>319</c:v>
                </c:pt>
                <c:pt idx="1302">
                  <c:v>153</c:v>
                </c:pt>
                <c:pt idx="1303">
                  <c:v>36</c:v>
                </c:pt>
                <c:pt idx="1304">
                  <c:v>1</c:v>
                </c:pt>
                <c:pt idx="1305">
                  <c:v>0</c:v>
                </c:pt>
                <c:pt idx="1306">
                  <c:v>0</c:v>
                </c:pt>
                <c:pt idx="1307">
                  <c:v>0</c:v>
                </c:pt>
                <c:pt idx="1308">
                  <c:v>0</c:v>
                </c:pt>
                <c:pt idx="1309">
                  <c:v>78</c:v>
                </c:pt>
                <c:pt idx="1310">
                  <c:v>175</c:v>
                </c:pt>
                <c:pt idx="1311">
                  <c:v>299</c:v>
                </c:pt>
                <c:pt idx="1312">
                  <c:v>399</c:v>
                </c:pt>
                <c:pt idx="1313">
                  <c:v>532</c:v>
                </c:pt>
                <c:pt idx="1314">
                  <c:v>589</c:v>
                </c:pt>
                <c:pt idx="1315">
                  <c:v>613</c:v>
                </c:pt>
                <c:pt idx="1316">
                  <c:v>505</c:v>
                </c:pt>
                <c:pt idx="1317">
                  <c:v>349</c:v>
                </c:pt>
                <c:pt idx="1318">
                  <c:v>229</c:v>
                </c:pt>
                <c:pt idx="1319">
                  <c:v>101</c:v>
                </c:pt>
                <c:pt idx="1320">
                  <c:v>29</c:v>
                </c:pt>
                <c:pt idx="1321">
                  <c:v>0</c:v>
                </c:pt>
                <c:pt idx="1322">
                  <c:v>0</c:v>
                </c:pt>
                <c:pt idx="1323">
                  <c:v>0</c:v>
                </c:pt>
                <c:pt idx="1324">
                  <c:v>0</c:v>
                </c:pt>
                <c:pt idx="1325">
                  <c:v>0</c:v>
                </c:pt>
                <c:pt idx="1326">
                  <c:v>63</c:v>
                </c:pt>
                <c:pt idx="1327">
                  <c:v>174</c:v>
                </c:pt>
                <c:pt idx="1328">
                  <c:v>317</c:v>
                </c:pt>
                <c:pt idx="1329">
                  <c:v>476</c:v>
                </c:pt>
                <c:pt idx="1330">
                  <c:v>657</c:v>
                </c:pt>
                <c:pt idx="1331">
                  <c:v>797</c:v>
                </c:pt>
                <c:pt idx="1332">
                  <c:v>845</c:v>
                </c:pt>
                <c:pt idx="1333">
                  <c:v>877</c:v>
                </c:pt>
                <c:pt idx="1334">
                  <c:v>766</c:v>
                </c:pt>
                <c:pt idx="1335">
                  <c:v>558</c:v>
                </c:pt>
                <c:pt idx="1336">
                  <c:v>285</c:v>
                </c:pt>
                <c:pt idx="1337">
                  <c:v>67</c:v>
                </c:pt>
                <c:pt idx="1338">
                  <c:v>0</c:v>
                </c:pt>
                <c:pt idx="1339">
                  <c:v>0</c:v>
                </c:pt>
                <c:pt idx="1340">
                  <c:v>0</c:v>
                </c:pt>
                <c:pt idx="1341">
                  <c:v>0</c:v>
                </c:pt>
                <c:pt idx="1342">
                  <c:v>0</c:v>
                </c:pt>
              </c:numCache>
            </c:numRef>
          </c:yVal>
          <c:smooth val="0"/>
          <c:extLst>
            <c:ext xmlns:c16="http://schemas.microsoft.com/office/drawing/2014/chart" uri="{C3380CC4-5D6E-409C-BE32-E72D297353CC}">
              <c16:uniqueId val="{00000000-FDE8-4677-A509-46B7D8BA3EF0}"/>
            </c:ext>
          </c:extLst>
        </c:ser>
        <c:dLbls>
          <c:showLegendKey val="0"/>
          <c:showVal val="0"/>
          <c:showCatName val="0"/>
          <c:showSerName val="0"/>
          <c:showPercent val="0"/>
          <c:showBubbleSize val="0"/>
        </c:dLbls>
        <c:axId val="934984495"/>
        <c:axId val="934986575"/>
      </c:scatterChart>
      <c:valAx>
        <c:axId val="934984495"/>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h:mm"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934986575"/>
        <c:crosses val="autoZero"/>
        <c:crossBetween val="midCat"/>
        <c:majorUnit val="0.16666000000000003"/>
      </c:valAx>
      <c:valAx>
        <c:axId val="93498657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934984495"/>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4">
        <a:lumMod val="20000"/>
        <a:lumOff val="80000"/>
      </a:schemeClr>
    </a:solidFill>
    <a:ln w="9525" cap="flat" cmpd="sng" algn="ctr">
      <a:solidFill>
        <a:schemeClr val="tx1">
          <a:lumMod val="15000"/>
          <a:lumOff val="85000"/>
        </a:schemeClr>
      </a:solidFill>
      <a:round/>
    </a:ln>
    <a:effectLst/>
  </c:spPr>
  <c:txPr>
    <a:bodyPr/>
    <a:lstStyle/>
    <a:p>
      <a:pPr>
        <a:defRPr sz="1600"/>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96518AF-7FBA-4FF5-A37D-631F866DD3B0}" type="datetimeFigureOut">
              <a:rPr kumimoji="1" lang="ja-JP" altLang="en-US" smtClean="0"/>
              <a:t>2023/6/16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55FFCFB-BD87-4FCB-9B05-83031FBDD07F}" type="slidenum">
              <a:rPr kumimoji="1" lang="ja-JP" altLang="en-US" smtClean="0"/>
              <a:t>‹#›</a:t>
            </a:fld>
            <a:endParaRPr kumimoji="1" lang="ja-JP" altLang="en-US"/>
          </a:p>
        </p:txBody>
      </p:sp>
    </p:spTree>
    <p:extLst>
      <p:ext uri="{BB962C8B-B14F-4D97-AF65-F5344CB8AC3E}">
        <p14:creationId xmlns:p14="http://schemas.microsoft.com/office/powerpoint/2010/main" val="1965032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96518AF-7FBA-4FF5-A37D-631F866DD3B0}" type="datetimeFigureOut">
              <a:rPr kumimoji="1" lang="ja-JP" altLang="en-US" smtClean="0"/>
              <a:t>2023/6/16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55FFCFB-BD87-4FCB-9B05-83031FBDD07F}" type="slidenum">
              <a:rPr kumimoji="1" lang="ja-JP" altLang="en-US" smtClean="0"/>
              <a:t>‹#›</a:t>
            </a:fld>
            <a:endParaRPr kumimoji="1" lang="ja-JP" altLang="en-US"/>
          </a:p>
        </p:txBody>
      </p:sp>
    </p:spTree>
    <p:extLst>
      <p:ext uri="{BB962C8B-B14F-4D97-AF65-F5344CB8AC3E}">
        <p14:creationId xmlns:p14="http://schemas.microsoft.com/office/powerpoint/2010/main" val="3902233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96518AF-7FBA-4FF5-A37D-631F866DD3B0}" type="datetimeFigureOut">
              <a:rPr kumimoji="1" lang="ja-JP" altLang="en-US" smtClean="0"/>
              <a:t>2023/6/16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55FFCFB-BD87-4FCB-9B05-83031FBDD07F}" type="slidenum">
              <a:rPr kumimoji="1" lang="ja-JP" altLang="en-US" smtClean="0"/>
              <a:t>‹#›</a:t>
            </a:fld>
            <a:endParaRPr kumimoji="1" lang="ja-JP" altLang="en-US"/>
          </a:p>
        </p:txBody>
      </p:sp>
    </p:spTree>
    <p:extLst>
      <p:ext uri="{BB962C8B-B14F-4D97-AF65-F5344CB8AC3E}">
        <p14:creationId xmlns:p14="http://schemas.microsoft.com/office/powerpoint/2010/main" val="1532557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96518AF-7FBA-4FF5-A37D-631F866DD3B0}" type="datetimeFigureOut">
              <a:rPr kumimoji="1" lang="ja-JP" altLang="en-US" smtClean="0"/>
              <a:t>2023/6/16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55FFCFB-BD87-4FCB-9B05-83031FBDD07F}" type="slidenum">
              <a:rPr kumimoji="1" lang="ja-JP" altLang="en-US" smtClean="0"/>
              <a:t>‹#›</a:t>
            </a:fld>
            <a:endParaRPr kumimoji="1" lang="ja-JP" altLang="en-US"/>
          </a:p>
        </p:txBody>
      </p:sp>
    </p:spTree>
    <p:extLst>
      <p:ext uri="{BB962C8B-B14F-4D97-AF65-F5344CB8AC3E}">
        <p14:creationId xmlns:p14="http://schemas.microsoft.com/office/powerpoint/2010/main" val="1390020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96518AF-7FBA-4FF5-A37D-631F866DD3B0}" type="datetimeFigureOut">
              <a:rPr kumimoji="1" lang="ja-JP" altLang="en-US" smtClean="0"/>
              <a:t>2023/6/16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55FFCFB-BD87-4FCB-9B05-83031FBDD07F}" type="slidenum">
              <a:rPr kumimoji="1" lang="ja-JP" altLang="en-US" smtClean="0"/>
              <a:t>‹#›</a:t>
            </a:fld>
            <a:endParaRPr kumimoji="1" lang="ja-JP" altLang="en-US"/>
          </a:p>
        </p:txBody>
      </p:sp>
    </p:spTree>
    <p:extLst>
      <p:ext uri="{BB962C8B-B14F-4D97-AF65-F5344CB8AC3E}">
        <p14:creationId xmlns:p14="http://schemas.microsoft.com/office/powerpoint/2010/main" val="2892268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96518AF-7FBA-4FF5-A37D-631F866DD3B0}" type="datetimeFigureOut">
              <a:rPr kumimoji="1" lang="ja-JP" altLang="en-US" smtClean="0"/>
              <a:t>2023/6/16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55FFCFB-BD87-4FCB-9B05-83031FBDD07F}" type="slidenum">
              <a:rPr kumimoji="1" lang="ja-JP" altLang="en-US" smtClean="0"/>
              <a:t>‹#›</a:t>
            </a:fld>
            <a:endParaRPr kumimoji="1" lang="ja-JP" altLang="en-US"/>
          </a:p>
        </p:txBody>
      </p:sp>
    </p:spTree>
    <p:extLst>
      <p:ext uri="{BB962C8B-B14F-4D97-AF65-F5344CB8AC3E}">
        <p14:creationId xmlns:p14="http://schemas.microsoft.com/office/powerpoint/2010/main" val="3720387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96518AF-7FBA-4FF5-A37D-631F866DD3B0}" type="datetimeFigureOut">
              <a:rPr kumimoji="1" lang="ja-JP" altLang="en-US" smtClean="0"/>
              <a:t>2023/6/16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55FFCFB-BD87-4FCB-9B05-83031FBDD07F}" type="slidenum">
              <a:rPr kumimoji="1" lang="ja-JP" altLang="en-US" smtClean="0"/>
              <a:t>‹#›</a:t>
            </a:fld>
            <a:endParaRPr kumimoji="1" lang="ja-JP" altLang="en-US"/>
          </a:p>
        </p:txBody>
      </p:sp>
    </p:spTree>
    <p:extLst>
      <p:ext uri="{BB962C8B-B14F-4D97-AF65-F5344CB8AC3E}">
        <p14:creationId xmlns:p14="http://schemas.microsoft.com/office/powerpoint/2010/main" val="1932177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96518AF-7FBA-4FF5-A37D-631F866DD3B0}" type="datetimeFigureOut">
              <a:rPr kumimoji="1" lang="ja-JP" altLang="en-US" smtClean="0"/>
              <a:t>2023/6/16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55FFCFB-BD87-4FCB-9B05-83031FBDD07F}" type="slidenum">
              <a:rPr kumimoji="1" lang="ja-JP" altLang="en-US" smtClean="0"/>
              <a:t>‹#›</a:t>
            </a:fld>
            <a:endParaRPr kumimoji="1" lang="ja-JP" altLang="en-US"/>
          </a:p>
        </p:txBody>
      </p:sp>
    </p:spTree>
    <p:extLst>
      <p:ext uri="{BB962C8B-B14F-4D97-AF65-F5344CB8AC3E}">
        <p14:creationId xmlns:p14="http://schemas.microsoft.com/office/powerpoint/2010/main" val="3207867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6518AF-7FBA-4FF5-A37D-631F866DD3B0}" type="datetimeFigureOut">
              <a:rPr kumimoji="1" lang="ja-JP" altLang="en-US" smtClean="0"/>
              <a:t>2023/6/16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55FFCFB-BD87-4FCB-9B05-83031FBDD07F}" type="slidenum">
              <a:rPr kumimoji="1" lang="ja-JP" altLang="en-US" smtClean="0"/>
              <a:t>‹#›</a:t>
            </a:fld>
            <a:endParaRPr kumimoji="1" lang="ja-JP" altLang="en-US"/>
          </a:p>
        </p:txBody>
      </p:sp>
    </p:spTree>
    <p:extLst>
      <p:ext uri="{BB962C8B-B14F-4D97-AF65-F5344CB8AC3E}">
        <p14:creationId xmlns:p14="http://schemas.microsoft.com/office/powerpoint/2010/main" val="3127858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96518AF-7FBA-4FF5-A37D-631F866DD3B0}" type="datetimeFigureOut">
              <a:rPr kumimoji="1" lang="ja-JP" altLang="en-US" smtClean="0"/>
              <a:t>2023/6/16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55FFCFB-BD87-4FCB-9B05-83031FBDD07F}" type="slidenum">
              <a:rPr kumimoji="1" lang="ja-JP" altLang="en-US" smtClean="0"/>
              <a:t>‹#›</a:t>
            </a:fld>
            <a:endParaRPr kumimoji="1" lang="ja-JP" altLang="en-US"/>
          </a:p>
        </p:txBody>
      </p:sp>
    </p:spTree>
    <p:extLst>
      <p:ext uri="{BB962C8B-B14F-4D97-AF65-F5344CB8AC3E}">
        <p14:creationId xmlns:p14="http://schemas.microsoft.com/office/powerpoint/2010/main" val="3710625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96518AF-7FBA-4FF5-A37D-631F866DD3B0}" type="datetimeFigureOut">
              <a:rPr kumimoji="1" lang="ja-JP" altLang="en-US" smtClean="0"/>
              <a:t>2023/6/16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55FFCFB-BD87-4FCB-9B05-83031FBDD07F}" type="slidenum">
              <a:rPr kumimoji="1" lang="ja-JP" altLang="en-US" smtClean="0"/>
              <a:t>‹#›</a:t>
            </a:fld>
            <a:endParaRPr kumimoji="1" lang="ja-JP" altLang="en-US"/>
          </a:p>
        </p:txBody>
      </p:sp>
    </p:spTree>
    <p:extLst>
      <p:ext uri="{BB962C8B-B14F-4D97-AF65-F5344CB8AC3E}">
        <p14:creationId xmlns:p14="http://schemas.microsoft.com/office/powerpoint/2010/main" val="4106946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6518AF-7FBA-4FF5-A37D-631F866DD3B0}" type="datetimeFigureOut">
              <a:rPr kumimoji="1" lang="ja-JP" altLang="en-US" smtClean="0"/>
              <a:t>2023/6/16</a:t>
            </a:fld>
            <a:endParaRPr kumimoji="1" lang="ja-JP" alt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5FFCFB-BD87-4FCB-9B05-83031FBDD07F}" type="slidenum">
              <a:rPr kumimoji="1" lang="ja-JP" altLang="en-US" smtClean="0"/>
              <a:t>‹#›</a:t>
            </a:fld>
            <a:endParaRPr kumimoji="1" lang="ja-JP" altLang="en-US"/>
          </a:p>
        </p:txBody>
      </p:sp>
    </p:spTree>
    <p:extLst>
      <p:ext uri="{BB962C8B-B14F-4D97-AF65-F5344CB8AC3E}">
        <p14:creationId xmlns:p14="http://schemas.microsoft.com/office/powerpoint/2010/main" val="1243119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7105582-A071-672F-FD45-12460AF825E8}"/>
              </a:ext>
            </a:extLst>
          </p:cNvPr>
          <p:cNvSpPr txBox="1"/>
          <p:nvPr/>
        </p:nvSpPr>
        <p:spPr>
          <a:xfrm>
            <a:off x="741240" y="567299"/>
            <a:ext cx="7827409" cy="523220"/>
          </a:xfrm>
          <a:prstGeom prst="rect">
            <a:avLst/>
          </a:prstGeom>
          <a:noFill/>
        </p:spPr>
        <p:txBody>
          <a:bodyPr wrap="square" rtlCol="0">
            <a:spAutoFit/>
          </a:bodyPr>
          <a:lstStyle/>
          <a:p>
            <a:r>
              <a:rPr lang="ja-JP" altLang="en-US" sz="2800" dirty="0"/>
              <a:t>「水素，アンモニアはなぜ重要か」　コメント</a:t>
            </a:r>
            <a:endParaRPr lang="en-US" altLang="ja-JP" sz="2800" dirty="0"/>
          </a:p>
        </p:txBody>
      </p:sp>
      <p:sp>
        <p:nvSpPr>
          <p:cNvPr id="5" name="テキスト ボックス 4">
            <a:extLst>
              <a:ext uri="{FF2B5EF4-FFF2-40B4-BE49-F238E27FC236}">
                <a16:creationId xmlns:a16="http://schemas.microsoft.com/office/drawing/2014/main" id="{6AE25B08-EC66-82D0-2180-51C48D0B87EF}"/>
              </a:ext>
            </a:extLst>
          </p:cNvPr>
          <p:cNvSpPr txBox="1"/>
          <p:nvPr/>
        </p:nvSpPr>
        <p:spPr>
          <a:xfrm>
            <a:off x="1110063" y="2955493"/>
            <a:ext cx="7366000" cy="1569660"/>
          </a:xfrm>
          <a:prstGeom prst="rect">
            <a:avLst/>
          </a:prstGeom>
          <a:noFill/>
        </p:spPr>
        <p:txBody>
          <a:bodyPr wrap="square" rtlCol="0">
            <a:spAutoFit/>
          </a:bodyPr>
          <a:lstStyle/>
          <a:p>
            <a:r>
              <a:rPr lang="ja-JP" altLang="en-US" sz="2400" dirty="0"/>
              <a:t>東京理科大学名誉教授　森　俊介</a:t>
            </a:r>
            <a:endParaRPr lang="en-US" altLang="ja-JP" sz="2400" dirty="0"/>
          </a:p>
          <a:p>
            <a:endParaRPr lang="en-US" altLang="ja-JP" sz="2400" dirty="0"/>
          </a:p>
          <a:p>
            <a:r>
              <a:rPr lang="ja-JP" altLang="en-US" sz="2400" dirty="0"/>
              <a:t>元 科学技術振興機構　低炭素社会戦略センター</a:t>
            </a:r>
            <a:endParaRPr lang="en-US" altLang="ja-JP" sz="2400" dirty="0"/>
          </a:p>
          <a:p>
            <a:r>
              <a:rPr lang="ja-JP" altLang="en-US" sz="2400" dirty="0"/>
              <a:t>研究統括／上席研究員</a:t>
            </a:r>
          </a:p>
        </p:txBody>
      </p:sp>
      <p:sp>
        <p:nvSpPr>
          <p:cNvPr id="6" name="テキスト ボックス 5">
            <a:extLst>
              <a:ext uri="{FF2B5EF4-FFF2-40B4-BE49-F238E27FC236}">
                <a16:creationId xmlns:a16="http://schemas.microsoft.com/office/drawing/2014/main" id="{1BB38A57-C8AF-BF0A-31EE-6D36B6DDE5BF}"/>
              </a:ext>
            </a:extLst>
          </p:cNvPr>
          <p:cNvSpPr txBox="1"/>
          <p:nvPr/>
        </p:nvSpPr>
        <p:spPr>
          <a:xfrm>
            <a:off x="1202647" y="6059870"/>
            <a:ext cx="7366000" cy="461665"/>
          </a:xfrm>
          <a:prstGeom prst="rect">
            <a:avLst/>
          </a:prstGeom>
          <a:noFill/>
        </p:spPr>
        <p:txBody>
          <a:bodyPr wrap="square" rtlCol="0">
            <a:spAutoFit/>
          </a:bodyPr>
          <a:lstStyle/>
          <a:p>
            <a:r>
              <a:rPr lang="ja-JP" altLang="en-US" sz="2400" dirty="0"/>
              <a:t>２０２３／６／１６　早稲田大学ＣＮ研究セミナー</a:t>
            </a:r>
          </a:p>
        </p:txBody>
      </p:sp>
    </p:spTree>
    <p:extLst>
      <p:ext uri="{BB962C8B-B14F-4D97-AF65-F5344CB8AC3E}">
        <p14:creationId xmlns:p14="http://schemas.microsoft.com/office/powerpoint/2010/main" val="610880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C466D79-F36A-011A-3667-9809E9EC83ED}"/>
              </a:ext>
            </a:extLst>
          </p:cNvPr>
          <p:cNvSpPr txBox="1"/>
          <p:nvPr/>
        </p:nvSpPr>
        <p:spPr>
          <a:xfrm>
            <a:off x="311498" y="6527"/>
            <a:ext cx="8450664" cy="461665"/>
          </a:xfrm>
          <a:prstGeom prst="rect">
            <a:avLst/>
          </a:prstGeom>
          <a:noFill/>
        </p:spPr>
        <p:txBody>
          <a:bodyPr wrap="square" rtlCol="0">
            <a:spAutoFit/>
          </a:bodyPr>
          <a:lstStyle/>
          <a:p>
            <a:r>
              <a:rPr kumimoji="1" lang="ja-JP" altLang="en-US" sz="2400" dirty="0"/>
              <a:t>脱炭素化のボトルネックと水素の意義</a:t>
            </a:r>
          </a:p>
        </p:txBody>
      </p:sp>
      <p:sp>
        <p:nvSpPr>
          <p:cNvPr id="3" name="テキスト ボックス 2">
            <a:extLst>
              <a:ext uri="{FF2B5EF4-FFF2-40B4-BE49-F238E27FC236}">
                <a16:creationId xmlns:a16="http://schemas.microsoft.com/office/drawing/2014/main" id="{D2E7DA15-77F4-8438-30B0-FB157DAFF027}"/>
              </a:ext>
            </a:extLst>
          </p:cNvPr>
          <p:cNvSpPr txBox="1"/>
          <p:nvPr/>
        </p:nvSpPr>
        <p:spPr>
          <a:xfrm>
            <a:off x="120580" y="468192"/>
            <a:ext cx="8953082" cy="6478697"/>
          </a:xfrm>
          <a:prstGeom prst="rect">
            <a:avLst/>
          </a:prstGeom>
          <a:noFill/>
        </p:spPr>
        <p:txBody>
          <a:bodyPr wrap="square" rtlCol="0">
            <a:spAutoFit/>
          </a:bodyPr>
          <a:lstStyle/>
          <a:p>
            <a:r>
              <a:rPr kumimoji="1" lang="ja-JP" altLang="en-US" sz="2000" dirty="0"/>
              <a:t>・ 脱炭素化では，電力化・電動化に期待が高い</a:t>
            </a:r>
            <a:endParaRPr kumimoji="1" lang="en-US" altLang="ja-JP" sz="2000" dirty="0"/>
          </a:p>
          <a:p>
            <a:r>
              <a:rPr kumimoji="1" lang="ja-JP" altLang="en-US" sz="2000" dirty="0"/>
              <a:t>→ エンジンの電動化，暖房の</a:t>
            </a:r>
            <a:r>
              <a:rPr kumimoji="1" lang="en-US" altLang="ja-JP" sz="2000" dirty="0"/>
              <a:t>HP</a:t>
            </a:r>
            <a:r>
              <a:rPr kumimoji="1" lang="ja-JP" altLang="en-US" sz="2000" dirty="0"/>
              <a:t>化，プロセス熱の電熱化など</a:t>
            </a:r>
            <a:endParaRPr kumimoji="1" lang="en-US" altLang="ja-JP" sz="2000" dirty="0"/>
          </a:p>
          <a:p>
            <a:endParaRPr kumimoji="1" lang="en-US" altLang="ja-JP" sz="2000" dirty="0"/>
          </a:p>
          <a:p>
            <a:r>
              <a:rPr kumimoji="1" lang="ja-JP" altLang="en-US" sz="2000" dirty="0"/>
              <a:t>・ それでも，総合エネルギー統計を見ると，置き換えオプションの弱い部門がいくつかある．これまでは排出シェアが小さくとも，やがて</a:t>
            </a:r>
            <a:r>
              <a:rPr kumimoji="1" lang="en-US" altLang="ja-JP" sz="2000" dirty="0"/>
              <a:t>CN</a:t>
            </a:r>
            <a:r>
              <a:rPr kumimoji="1" lang="ja-JP" altLang="en-US" sz="2000" dirty="0"/>
              <a:t>化のボトルネックとなりうる用途が存在する．</a:t>
            </a:r>
            <a:endParaRPr kumimoji="1" lang="en-US" altLang="ja-JP" sz="2000" dirty="0"/>
          </a:p>
          <a:p>
            <a:endParaRPr kumimoji="1" lang="en-US" altLang="ja-JP" sz="2000" dirty="0"/>
          </a:p>
          <a:p>
            <a:pPr>
              <a:spcAft>
                <a:spcPts val="600"/>
              </a:spcAft>
            </a:pPr>
            <a:r>
              <a:rPr kumimoji="1" lang="ja-JP" altLang="en-US" sz="2000" dirty="0"/>
              <a:t>→ 大型船舶</a:t>
            </a:r>
            <a:r>
              <a:rPr kumimoji="1" lang="en-US" altLang="ja-JP" sz="2000" dirty="0"/>
              <a:t>(</a:t>
            </a:r>
            <a:r>
              <a:rPr kumimoji="1" lang="ja-JP" altLang="en-US" sz="2000" dirty="0"/>
              <a:t>アンモニア利用は期待可．ただしコストは問題</a:t>
            </a:r>
            <a:r>
              <a:rPr kumimoji="1" lang="en-US" altLang="ja-JP" sz="2000" dirty="0"/>
              <a:t>)</a:t>
            </a:r>
            <a:r>
              <a:rPr kumimoji="1" lang="ja-JP" altLang="en-US" sz="2000" dirty="0"/>
              <a:t>，航空輸送</a:t>
            </a:r>
            <a:endParaRPr kumimoji="1" lang="en-US" altLang="ja-JP" sz="2000" dirty="0"/>
          </a:p>
          <a:p>
            <a:pPr>
              <a:spcAft>
                <a:spcPts val="600"/>
              </a:spcAft>
            </a:pPr>
            <a:r>
              <a:rPr kumimoji="1" lang="ja-JP" altLang="en-US" sz="2000" dirty="0"/>
              <a:t>→ 貨物輸送部門</a:t>
            </a:r>
            <a:r>
              <a:rPr kumimoji="1" lang="en-US" altLang="ja-JP" sz="2000" dirty="0"/>
              <a:t>(</a:t>
            </a:r>
            <a:r>
              <a:rPr kumimoji="1" lang="ja-JP" altLang="en-US" sz="2000" dirty="0"/>
              <a:t>普通トラックの</a:t>
            </a:r>
            <a:r>
              <a:rPr kumimoji="1" lang="en-US" altLang="ja-JP" sz="2000" dirty="0"/>
              <a:t>BEV</a:t>
            </a:r>
            <a:r>
              <a:rPr kumimoji="1" lang="ja-JP" altLang="en-US" sz="2000" dirty="0"/>
              <a:t>化は課題多し．</a:t>
            </a:r>
            <a:r>
              <a:rPr kumimoji="1" lang="en-US" altLang="ja-JP" sz="2000" dirty="0"/>
              <a:t>FC</a:t>
            </a:r>
            <a:r>
              <a:rPr kumimoji="1" lang="ja-JP" altLang="en-US" sz="2000" dirty="0"/>
              <a:t>化は可能</a:t>
            </a:r>
            <a:r>
              <a:rPr kumimoji="1" lang="en-US" altLang="ja-JP" sz="2000" dirty="0"/>
              <a:t>)</a:t>
            </a:r>
          </a:p>
          <a:p>
            <a:pPr>
              <a:spcAft>
                <a:spcPts val="600"/>
              </a:spcAft>
            </a:pPr>
            <a:r>
              <a:rPr kumimoji="1" lang="ja-JP" altLang="en-US" sz="2000" dirty="0"/>
              <a:t>→ 各種製造業・民生部門のボイラ用燃料</a:t>
            </a:r>
            <a:r>
              <a:rPr kumimoji="1" lang="en-US" altLang="ja-JP" sz="2000" dirty="0"/>
              <a:t>(</a:t>
            </a:r>
            <a:r>
              <a:rPr kumimoji="1" lang="ja-JP" altLang="en-US" sz="2000" dirty="0"/>
              <a:t>低コストが必要</a:t>
            </a:r>
            <a:r>
              <a:rPr kumimoji="1" lang="en-US" altLang="ja-JP" sz="2000" dirty="0"/>
              <a:t>)</a:t>
            </a:r>
          </a:p>
          <a:p>
            <a:pPr>
              <a:spcAft>
                <a:spcPts val="600"/>
              </a:spcAft>
            </a:pPr>
            <a:r>
              <a:rPr kumimoji="1" lang="ja-JP" altLang="en-US" sz="2000" dirty="0"/>
              <a:t>→ 製造業の加工用ガスバーナ用途</a:t>
            </a:r>
            <a:r>
              <a:rPr kumimoji="1" lang="en-US" altLang="ja-JP" sz="2000" dirty="0"/>
              <a:t>(</a:t>
            </a:r>
            <a:r>
              <a:rPr kumimoji="1" lang="ja-JP" altLang="en-US" sz="2000" dirty="0"/>
              <a:t>水素バーナは既存</a:t>
            </a:r>
            <a:r>
              <a:rPr kumimoji="1" lang="en-US" altLang="ja-JP" sz="2000" dirty="0"/>
              <a:t>)</a:t>
            </a:r>
            <a:r>
              <a:rPr kumimoji="1" lang="ja-JP" altLang="en-US" sz="2000" dirty="0"/>
              <a:t>．</a:t>
            </a:r>
            <a:endParaRPr kumimoji="1" lang="en-US" altLang="ja-JP" sz="2000" dirty="0"/>
          </a:p>
          <a:p>
            <a:pPr>
              <a:spcAft>
                <a:spcPts val="600"/>
              </a:spcAft>
            </a:pPr>
            <a:r>
              <a:rPr kumimoji="1" lang="ja-JP" altLang="en-US" sz="2000" dirty="0"/>
              <a:t>→ 窯業のクリンカ製造からの</a:t>
            </a:r>
            <a:r>
              <a:rPr kumimoji="1" lang="en-US" altLang="ja-JP" sz="2000" dirty="0"/>
              <a:t>CO2</a:t>
            </a:r>
            <a:r>
              <a:rPr kumimoji="1" lang="ja-JP" altLang="en-US" sz="2000" dirty="0"/>
              <a:t>排出</a:t>
            </a:r>
            <a:r>
              <a:rPr kumimoji="1" lang="en-US" altLang="ja-JP" sz="2000" dirty="0"/>
              <a:t>(SUICOM</a:t>
            </a:r>
            <a:r>
              <a:rPr kumimoji="1" lang="ja-JP" altLang="en-US" sz="2000" dirty="0"/>
              <a:t>など</a:t>
            </a:r>
            <a:r>
              <a:rPr kumimoji="1" lang="en-US" altLang="ja-JP" sz="2000" dirty="0"/>
              <a:t>CO2</a:t>
            </a:r>
            <a:r>
              <a:rPr kumimoji="1" lang="ja-JP" altLang="en-US" sz="2000" dirty="0"/>
              <a:t>吸収型セメントの提案あり．ただし現状では生コンに適用できない</a:t>
            </a:r>
            <a:r>
              <a:rPr kumimoji="1" lang="en-US" altLang="ja-JP" sz="2000" dirty="0"/>
              <a:t>)</a:t>
            </a:r>
          </a:p>
          <a:p>
            <a:pPr>
              <a:spcAft>
                <a:spcPts val="600"/>
              </a:spcAft>
            </a:pPr>
            <a:r>
              <a:rPr kumimoji="1" lang="ja-JP" altLang="en-US" sz="2000" dirty="0"/>
              <a:t>→ 鉄鋼業．世界的には</a:t>
            </a:r>
            <a:r>
              <a:rPr kumimoji="1" lang="en-US" altLang="ja-JP" sz="2000" dirty="0"/>
              <a:t>100%</a:t>
            </a:r>
            <a:r>
              <a:rPr kumimoji="1" lang="ja-JP" altLang="en-US" sz="2000" dirty="0"/>
              <a:t>の電炉化は不可能．水素還元製鉄可能性？</a:t>
            </a:r>
            <a:endParaRPr kumimoji="1" lang="en-US" altLang="ja-JP" sz="2000" dirty="0"/>
          </a:p>
          <a:p>
            <a:pPr>
              <a:spcAft>
                <a:spcPts val="600"/>
              </a:spcAft>
            </a:pPr>
            <a:r>
              <a:rPr kumimoji="1" lang="ja-JP" altLang="en-US" sz="2000" dirty="0"/>
              <a:t>→ 石油製品業の自家消費．ガソリンや軽油需要，灯油需要は削減できても，ナフサや船舶用重油に変わる材料・技術が必要．→　水素からの原料供給</a:t>
            </a:r>
            <a:endParaRPr kumimoji="1" lang="en-US" altLang="ja-JP" sz="2000" dirty="0"/>
          </a:p>
          <a:p>
            <a:endParaRPr kumimoji="1" lang="en-US" altLang="ja-JP" sz="2000" dirty="0"/>
          </a:p>
          <a:p>
            <a:r>
              <a:rPr kumimoji="1" lang="ja-JP" altLang="en-US" sz="2000" dirty="0"/>
              <a:t>⇒ </a:t>
            </a:r>
            <a:r>
              <a:rPr kumimoji="1" lang="en-US" altLang="ja-JP" sz="2000" dirty="0"/>
              <a:t>DAC(</a:t>
            </a:r>
            <a:r>
              <a:rPr kumimoji="1" lang="ja-JP" altLang="en-US" sz="2000" dirty="0"/>
              <a:t>大気からの直接</a:t>
            </a:r>
            <a:r>
              <a:rPr kumimoji="1" lang="en-US" altLang="ja-JP" sz="2000" dirty="0"/>
              <a:t>CO2</a:t>
            </a:r>
            <a:r>
              <a:rPr kumimoji="1" lang="ja-JP" altLang="en-US" sz="2000" dirty="0"/>
              <a:t>回収</a:t>
            </a:r>
            <a:r>
              <a:rPr kumimoji="1" lang="en-US" altLang="ja-JP" sz="2000" dirty="0"/>
              <a:t>)</a:t>
            </a:r>
            <a:r>
              <a:rPr kumimoji="1" lang="ja-JP" altLang="en-US" sz="2000" dirty="0"/>
              <a:t>が残余排出量除去最後の手段であるが，その前に可能な限り</a:t>
            </a:r>
            <a:r>
              <a:rPr kumimoji="1" lang="en-US" altLang="ja-JP" sz="2000" dirty="0"/>
              <a:t>CO2</a:t>
            </a:r>
            <a:r>
              <a:rPr kumimoji="1" lang="ja-JP" altLang="en-US" sz="2000" dirty="0"/>
              <a:t>排出は最小化しておくべき．</a:t>
            </a:r>
            <a:endParaRPr kumimoji="1" lang="en-US" altLang="ja-JP" sz="2000" dirty="0"/>
          </a:p>
        </p:txBody>
      </p:sp>
    </p:spTree>
    <p:extLst>
      <p:ext uri="{BB962C8B-B14F-4D97-AF65-F5344CB8AC3E}">
        <p14:creationId xmlns:p14="http://schemas.microsoft.com/office/powerpoint/2010/main" val="2605876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167E86B-82B2-42B5-BF4D-4C824DE09E17}"/>
              </a:ext>
            </a:extLst>
          </p:cNvPr>
          <p:cNvSpPr txBox="1"/>
          <p:nvPr/>
        </p:nvSpPr>
        <p:spPr>
          <a:xfrm>
            <a:off x="159026" y="120402"/>
            <a:ext cx="8825948" cy="6617196"/>
          </a:xfrm>
          <a:prstGeom prst="rect">
            <a:avLst/>
          </a:prstGeom>
          <a:noFill/>
        </p:spPr>
        <p:txBody>
          <a:bodyPr wrap="square" rtlCol="0">
            <a:spAutoFit/>
          </a:bodyPr>
          <a:lstStyle/>
          <a:p>
            <a:r>
              <a:rPr kumimoji="1" lang="ja-JP" altLang="en-US" sz="2400" b="1" dirty="0">
                <a:solidFill>
                  <a:schemeClr val="accent6">
                    <a:lumMod val="75000"/>
                  </a:schemeClr>
                </a:solidFill>
                <a:latin typeface="ＭＳ ゴシック" panose="020B0609070205080204" pitchFamily="49" charset="-128"/>
                <a:ea typeface="ＭＳ ゴシック" panose="020B0609070205080204" pitchFamily="49" charset="-128"/>
              </a:rPr>
              <a:t>まとめ</a:t>
            </a:r>
            <a:endParaRPr kumimoji="1" lang="en-US" altLang="ja-JP" sz="2400" b="1" dirty="0">
              <a:solidFill>
                <a:schemeClr val="accent6">
                  <a:lumMod val="75000"/>
                </a:schemeClr>
              </a:solidFill>
              <a:latin typeface="ＭＳ ゴシック" panose="020B0609070205080204" pitchFamily="49" charset="-128"/>
              <a:ea typeface="ＭＳ ゴシック" panose="020B0609070205080204" pitchFamily="49" charset="-128"/>
            </a:endParaRPr>
          </a:p>
          <a:p>
            <a:endParaRPr kumimoji="1" lang="en-US" altLang="ja-JP" sz="2400" dirty="0">
              <a:latin typeface="ＭＳ ゴシック" panose="020B0609070205080204" pitchFamily="49" charset="-128"/>
              <a:ea typeface="ＭＳ ゴシック" panose="020B0609070205080204" pitchFamily="49" charset="-128"/>
            </a:endParaRPr>
          </a:p>
          <a:p>
            <a:pPr>
              <a:spcAft>
                <a:spcPts val="1200"/>
              </a:spcAft>
            </a:pPr>
            <a:r>
              <a:rPr kumimoji="1" lang="ja-JP" altLang="en-US" sz="2400" dirty="0">
                <a:latin typeface="ＭＳ ゴシック" panose="020B0609070205080204" pitchFamily="49" charset="-128"/>
                <a:ea typeface="ＭＳ ゴシック" panose="020B0609070205080204" pitchFamily="49" charset="-128"/>
              </a:rPr>
              <a:t>・カーボンニュートラル社会の実現には、従来の趨勢を変えていく革新的技術開発が不可欠。</a:t>
            </a:r>
            <a:endParaRPr kumimoji="1" lang="en-US" altLang="ja-JP" sz="2400" dirty="0">
              <a:latin typeface="ＭＳ ゴシック" panose="020B0609070205080204" pitchFamily="49" charset="-128"/>
              <a:ea typeface="ＭＳ ゴシック" panose="020B0609070205080204" pitchFamily="49" charset="-128"/>
            </a:endParaRPr>
          </a:p>
          <a:p>
            <a:pPr>
              <a:spcAft>
                <a:spcPts val="1200"/>
              </a:spcAft>
            </a:pPr>
            <a:r>
              <a:rPr kumimoji="1" lang="ja-JP" altLang="en-US" sz="2400" dirty="0">
                <a:latin typeface="ＭＳ ゴシック" panose="020B0609070205080204" pitchFamily="49" charset="-128"/>
                <a:ea typeface="ＭＳ ゴシック" panose="020B0609070205080204" pitchFamily="49" charset="-128"/>
              </a:rPr>
              <a:t>・ 個別技術開発だけでなく、その技術が社会に広く受け入れられるためには費用は大事。さらに社会の在り方と、そこへ至る道筋も重要。</a:t>
            </a:r>
            <a:endParaRPr kumimoji="1" lang="en-US" altLang="ja-JP" sz="2400" dirty="0">
              <a:latin typeface="ＭＳ ゴシック" panose="020B0609070205080204" pitchFamily="49" charset="-128"/>
              <a:ea typeface="ＭＳ ゴシック" panose="020B0609070205080204" pitchFamily="49" charset="-128"/>
            </a:endParaRPr>
          </a:p>
          <a:p>
            <a:pPr>
              <a:spcAft>
                <a:spcPts val="1200"/>
              </a:spcAft>
            </a:pPr>
            <a:r>
              <a:rPr kumimoji="1" lang="ja-JP" altLang="en-US" sz="2400" dirty="0">
                <a:latin typeface="ＭＳ ゴシック" panose="020B0609070205080204" pitchFamily="49" charset="-128"/>
                <a:ea typeface="ＭＳ ゴシック" panose="020B0609070205080204" pitchFamily="49" charset="-128"/>
              </a:rPr>
              <a:t>・ 個別エネルギー源の置き換えだけでなく，新しいエネルギーシステム像</a:t>
            </a:r>
            <a:r>
              <a:rPr kumimoji="1" lang="ja-JP" altLang="en-US" sz="2400">
                <a:latin typeface="ＭＳ ゴシック" panose="020B0609070205080204" pitchFamily="49" charset="-128"/>
                <a:ea typeface="ＭＳ ゴシック" panose="020B0609070205080204" pitchFamily="49" charset="-128"/>
              </a:rPr>
              <a:t>へ向けた包括的</a:t>
            </a:r>
            <a:r>
              <a:rPr kumimoji="1" lang="ja-JP" altLang="en-US" sz="2400" dirty="0">
                <a:latin typeface="ＭＳ ゴシック" panose="020B0609070205080204" pitchFamily="49" charset="-128"/>
                <a:ea typeface="ＭＳ ゴシック" panose="020B0609070205080204" pitchFamily="49" charset="-128"/>
              </a:rPr>
              <a:t>な技術導入戦略の策定が必要．</a:t>
            </a:r>
            <a:endParaRPr kumimoji="1" lang="en-US" altLang="ja-JP" sz="2400" dirty="0">
              <a:latin typeface="ＭＳ ゴシック" panose="020B0609070205080204" pitchFamily="49" charset="-128"/>
              <a:ea typeface="ＭＳ ゴシック" panose="020B0609070205080204" pitchFamily="49" charset="-128"/>
            </a:endParaRPr>
          </a:p>
          <a:p>
            <a:pPr>
              <a:spcAft>
                <a:spcPts val="1200"/>
              </a:spcAft>
            </a:pPr>
            <a:r>
              <a:rPr kumimoji="1" lang="ja-JP" altLang="en-US" sz="2400" dirty="0">
                <a:latin typeface="ＭＳ ゴシック" panose="020B0609070205080204" pitchFamily="49" charset="-128"/>
                <a:ea typeface="ＭＳ ゴシック" panose="020B0609070205080204" pitchFamily="49" charset="-128"/>
              </a:rPr>
              <a:t>・カーボンニュートラル社会が持続可能であるためには、エネルギー技術だけでなく、情報技術の寄与、地域の自立と地域資源の利活用、住まい方とモビリティの在り方など、分野間の相乗作用と地域と全体の統合化視点が重要である。</a:t>
            </a:r>
            <a:endParaRPr kumimoji="1" lang="en-US" altLang="ja-JP" sz="2400" dirty="0">
              <a:latin typeface="ＭＳ ゴシック" panose="020B0609070205080204" pitchFamily="49" charset="-128"/>
              <a:ea typeface="ＭＳ ゴシック" panose="020B0609070205080204" pitchFamily="49" charset="-128"/>
            </a:endParaRPr>
          </a:p>
          <a:p>
            <a:pPr>
              <a:spcAft>
                <a:spcPts val="1200"/>
              </a:spcAft>
            </a:pPr>
            <a:r>
              <a:rPr kumimoji="1" lang="ja-JP" altLang="en-US" sz="2400" b="1" dirty="0">
                <a:solidFill>
                  <a:srgbClr val="0070C0"/>
                </a:solidFill>
                <a:latin typeface="ＭＳ ゴシック" panose="020B0609070205080204" pitchFamily="49" charset="-128"/>
                <a:ea typeface="ＭＳ ゴシック" panose="020B0609070205080204" pitchFamily="49" charset="-128"/>
              </a:rPr>
              <a:t>・ イノベーションは社会のビジョンから生まれる。それが「明るく豊かな社会」でなければ、カーボンニュートラル社会は誰も受け入れない。</a:t>
            </a:r>
          </a:p>
        </p:txBody>
      </p:sp>
    </p:spTree>
    <p:extLst>
      <p:ext uri="{BB962C8B-B14F-4D97-AF65-F5344CB8AC3E}">
        <p14:creationId xmlns:p14="http://schemas.microsoft.com/office/powerpoint/2010/main" val="4226711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A18BA22-B1DB-E030-440A-F42C05D98F7F}"/>
              </a:ext>
            </a:extLst>
          </p:cNvPr>
          <p:cNvSpPr txBox="1"/>
          <p:nvPr/>
        </p:nvSpPr>
        <p:spPr>
          <a:xfrm>
            <a:off x="670560" y="457200"/>
            <a:ext cx="8046720" cy="2123658"/>
          </a:xfrm>
          <a:prstGeom prst="rect">
            <a:avLst/>
          </a:prstGeom>
          <a:noFill/>
        </p:spPr>
        <p:txBody>
          <a:bodyPr wrap="square" rtlCol="0">
            <a:spAutoFit/>
          </a:bodyPr>
          <a:lstStyle/>
          <a:p>
            <a:r>
              <a:rPr kumimoji="1" lang="ja-JP" altLang="en-US" sz="2400" dirty="0"/>
              <a:t>質問</a:t>
            </a:r>
            <a:endParaRPr kumimoji="1" lang="en-US" altLang="ja-JP" sz="2400" dirty="0"/>
          </a:p>
          <a:p>
            <a:endParaRPr kumimoji="1" lang="en-US" altLang="ja-JP" sz="2400" dirty="0"/>
          </a:p>
          <a:p>
            <a:r>
              <a:rPr kumimoji="1" lang="ja-JP" altLang="en-US" sz="2800" dirty="0"/>
              <a:t>今後の水素利用</a:t>
            </a:r>
            <a:r>
              <a:rPr kumimoji="1" lang="en-US" altLang="ja-JP" sz="2800" dirty="0"/>
              <a:t>CN</a:t>
            </a:r>
            <a:r>
              <a:rPr kumimoji="1" lang="ja-JP" altLang="en-US" sz="2800" dirty="0"/>
              <a:t>社会の実現に向け、現在ボトルネックとなっていて最も開発の急がれる課題は何とお考えでしょうか？</a:t>
            </a:r>
          </a:p>
        </p:txBody>
      </p:sp>
    </p:spTree>
    <p:extLst>
      <p:ext uri="{BB962C8B-B14F-4D97-AF65-F5344CB8AC3E}">
        <p14:creationId xmlns:p14="http://schemas.microsoft.com/office/powerpoint/2010/main" val="4159013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14193" y="57057"/>
            <a:ext cx="8827023" cy="461665"/>
          </a:xfrm>
          <a:prstGeom prst="rect">
            <a:avLst/>
          </a:prstGeom>
          <a:noFill/>
        </p:spPr>
        <p:txBody>
          <a:bodyPr wrap="square" rtlCol="0">
            <a:spAutoFit/>
          </a:bodyPr>
          <a:lstStyle/>
          <a:p>
            <a:r>
              <a:rPr kumimoji="1" lang="en-US" altLang="ja-JP" sz="2400" b="1" dirty="0">
                <a:solidFill>
                  <a:schemeClr val="accent6">
                    <a:lumMod val="75000"/>
                  </a:schemeClr>
                </a:solidFill>
              </a:rPr>
              <a:t>1.5</a:t>
            </a:r>
            <a:r>
              <a:rPr kumimoji="1" lang="ja-JP" altLang="en-US" sz="2400" b="1" dirty="0">
                <a:solidFill>
                  <a:schemeClr val="accent6">
                    <a:lumMod val="75000"/>
                  </a:schemeClr>
                </a:solidFill>
              </a:rPr>
              <a:t>℃上昇達成のために，残された枠をどのように使うか</a:t>
            </a:r>
            <a:endParaRPr kumimoji="1" lang="en-US" altLang="ja-JP" sz="2400" b="1" dirty="0">
              <a:solidFill>
                <a:schemeClr val="accent6">
                  <a:lumMod val="75000"/>
                </a:schemeClr>
              </a:solidFill>
            </a:endParaRPr>
          </a:p>
        </p:txBody>
      </p:sp>
      <p:sp>
        <p:nvSpPr>
          <p:cNvPr id="7" name="テキスト ボックス 6"/>
          <p:cNvSpPr txBox="1"/>
          <p:nvPr/>
        </p:nvSpPr>
        <p:spPr>
          <a:xfrm>
            <a:off x="182880" y="616019"/>
            <a:ext cx="8758334" cy="2169825"/>
          </a:xfrm>
          <a:prstGeom prst="rect">
            <a:avLst/>
          </a:prstGeom>
          <a:noFill/>
        </p:spPr>
        <p:txBody>
          <a:bodyPr wrap="square" rtlCol="0">
            <a:spAutoFit/>
          </a:bodyPr>
          <a:lstStyle/>
          <a:p>
            <a:pPr>
              <a:spcAft>
                <a:spcPts val="600"/>
              </a:spcAft>
            </a:pPr>
            <a:r>
              <a:rPr kumimoji="1" lang="ja-JP" altLang="en-US" sz="2000" dirty="0">
                <a:latin typeface="ＭＳ Ｐゴシック" panose="020B0600070205080204" pitchFamily="50" charset="-128"/>
                <a:ea typeface="ＭＳ Ｐゴシック" panose="020B0600070205080204" pitchFamily="50" charset="-128"/>
              </a:rPr>
              <a:t>・  電力，自動車，製鉄，暖房・・ 便利な化石燃料に頼っている生活や産業を，</a:t>
            </a:r>
            <a:r>
              <a:rPr kumimoji="1" lang="en-US" altLang="ja-JP" sz="2000" dirty="0">
                <a:latin typeface="ＭＳ Ｐゴシック" panose="020B0600070205080204" pitchFamily="50" charset="-128"/>
                <a:ea typeface="ＭＳ Ｐゴシック" panose="020B0600070205080204" pitchFamily="50" charset="-128"/>
              </a:rPr>
              <a:t>2100</a:t>
            </a:r>
            <a:r>
              <a:rPr kumimoji="1" lang="ja-JP" altLang="en-US" sz="2000" dirty="0">
                <a:latin typeface="ＭＳ Ｐゴシック" panose="020B0600070205080204" pitchFamily="50" charset="-128"/>
                <a:ea typeface="ＭＳ Ｐゴシック" panose="020B0600070205080204" pitchFamily="50" charset="-128"/>
              </a:rPr>
              <a:t>年までにどうやって減らしていくか？いまある設備もすぐには減らせない．</a:t>
            </a:r>
            <a:endParaRPr kumimoji="1" lang="en-US" altLang="ja-JP" sz="2000" dirty="0">
              <a:latin typeface="ＭＳ Ｐゴシック" panose="020B0600070205080204" pitchFamily="50" charset="-128"/>
              <a:ea typeface="ＭＳ Ｐゴシック" panose="020B0600070205080204" pitchFamily="50" charset="-128"/>
            </a:endParaRPr>
          </a:p>
          <a:p>
            <a:pPr>
              <a:spcAft>
                <a:spcPts val="600"/>
              </a:spcAft>
            </a:pPr>
            <a:r>
              <a:rPr kumimoji="1" lang="ja-JP" altLang="en-US" sz="2000" dirty="0">
                <a:latin typeface="ＭＳ Ｐゴシック" panose="020B0600070205080204" pitchFamily="50" charset="-128"/>
                <a:ea typeface="ＭＳ Ｐゴシック" panose="020B0600070205080204" pitchFamily="50" charset="-128"/>
              </a:rPr>
              <a:t>・  世界のどの国も人々も，何かを作って売り，交換していかなければ衣・食・住を確保できない．どのような世界で生きていくのか？どのようにして生活していくのか？</a:t>
            </a:r>
            <a:endParaRPr kumimoji="1" lang="en-US" altLang="ja-JP" sz="2000" dirty="0">
              <a:latin typeface="ＭＳ Ｐゴシック" panose="020B0600070205080204" pitchFamily="50" charset="-128"/>
              <a:ea typeface="ＭＳ Ｐゴシック" panose="020B0600070205080204" pitchFamily="50" charset="-128"/>
            </a:endParaRPr>
          </a:p>
          <a:p>
            <a:pPr>
              <a:spcAft>
                <a:spcPts val="600"/>
              </a:spcAft>
            </a:pPr>
            <a:r>
              <a:rPr kumimoji="1" lang="ja-JP" altLang="en-US" sz="2000" dirty="0">
                <a:latin typeface="ＭＳ Ｐゴシック" panose="020B0600070205080204" pitchFamily="50" charset="-128"/>
                <a:ea typeface="ＭＳ Ｐゴシック" panose="020B0600070205080204" pitchFamily="50" charset="-128"/>
              </a:rPr>
              <a:t>・　それでも，「残り１３年分」を８０年に延ばし，その先の社会を維持する必要．</a:t>
            </a:r>
          </a:p>
        </p:txBody>
      </p:sp>
      <p:pic>
        <p:nvPicPr>
          <p:cNvPr id="9" name="図 8"/>
          <p:cNvPicPr>
            <a:picLocks noChangeAspect="1"/>
          </p:cNvPicPr>
          <p:nvPr/>
        </p:nvPicPr>
        <p:blipFill>
          <a:blip r:embed="rId2"/>
          <a:stretch>
            <a:fillRect/>
          </a:stretch>
        </p:blipFill>
        <p:spPr>
          <a:xfrm>
            <a:off x="278843" y="2913582"/>
            <a:ext cx="4489100" cy="3835457"/>
          </a:xfrm>
          <a:prstGeom prst="rect">
            <a:avLst/>
          </a:prstGeom>
        </p:spPr>
      </p:pic>
      <p:sp>
        <p:nvSpPr>
          <p:cNvPr id="20" name="テキスト ボックス 19"/>
          <p:cNvSpPr txBox="1"/>
          <p:nvPr/>
        </p:nvSpPr>
        <p:spPr>
          <a:xfrm>
            <a:off x="4767945" y="2960085"/>
            <a:ext cx="4376057" cy="3816429"/>
          </a:xfrm>
          <a:prstGeom prst="rect">
            <a:avLst/>
          </a:prstGeom>
          <a:noFill/>
        </p:spPr>
        <p:txBody>
          <a:bodyPr wrap="square" rtlCol="0">
            <a:spAutoFit/>
          </a:bodyPr>
          <a:lstStyle/>
          <a:p>
            <a:r>
              <a:rPr kumimoji="1" lang="ja-JP" altLang="en-US" sz="2000" dirty="0"/>
              <a:t>・さまざまなモデルが，実際のエネルギーシステムやエネルギー機器の構成を考え、「</a:t>
            </a:r>
            <a:r>
              <a:rPr kumimoji="1" lang="en-US" altLang="ja-JP" sz="2000" dirty="0"/>
              <a:t>80</a:t>
            </a:r>
            <a:r>
              <a:rPr kumimoji="1" lang="ja-JP" altLang="en-US" sz="2000" dirty="0"/>
              <a:t>年間引き延ばす」道筋を求めた．</a:t>
            </a:r>
            <a:endParaRPr kumimoji="1" lang="en-US" altLang="ja-JP" sz="2000" dirty="0"/>
          </a:p>
          <a:p>
            <a:r>
              <a:rPr kumimoji="1" lang="ja-JP" altLang="en-US" sz="2000" dirty="0"/>
              <a:t>・ </a:t>
            </a:r>
            <a:r>
              <a:rPr kumimoji="1" lang="ja-JP" altLang="en-US" sz="2000" b="1" dirty="0">
                <a:solidFill>
                  <a:srgbClr val="0070C0"/>
                </a:solidFill>
              </a:rPr>
              <a:t>「減らす」</a:t>
            </a:r>
            <a:r>
              <a:rPr kumimoji="1" lang="ja-JP" altLang="en-US" sz="2000" dirty="0"/>
              <a:t>技術はいろいろあったが，</a:t>
            </a:r>
            <a:r>
              <a:rPr kumimoji="1" lang="ja-JP" altLang="en-US" sz="2000" b="1" dirty="0">
                <a:solidFill>
                  <a:srgbClr val="0070C0"/>
                </a:solidFill>
              </a:rPr>
              <a:t>「無くす」</a:t>
            </a:r>
            <a:r>
              <a:rPr kumimoji="1" lang="ja-JP" altLang="en-US" sz="2000" dirty="0"/>
              <a:t>技術は限られる．</a:t>
            </a:r>
            <a:endParaRPr kumimoji="1" lang="en-US" altLang="ja-JP" sz="2000" dirty="0"/>
          </a:p>
          <a:p>
            <a:r>
              <a:rPr kumimoji="1" lang="ja-JP" altLang="en-US" sz="2000" dirty="0"/>
              <a:t>・ そのため，いろいろな可能性を考えても，</a:t>
            </a:r>
            <a:r>
              <a:rPr kumimoji="1" lang="en-US" altLang="ja-JP" sz="2200" b="1" dirty="0">
                <a:solidFill>
                  <a:srgbClr val="C00000"/>
                </a:solidFill>
              </a:rPr>
              <a:t>2050</a:t>
            </a:r>
            <a:r>
              <a:rPr kumimoji="1" lang="ja-JP" altLang="en-US" sz="2200" b="1" dirty="0">
                <a:solidFill>
                  <a:srgbClr val="C00000"/>
                </a:solidFill>
              </a:rPr>
              <a:t>年には排出を０にし，</a:t>
            </a:r>
            <a:r>
              <a:rPr kumimoji="1" lang="ja-JP" altLang="en-US" sz="2000" dirty="0"/>
              <a:t>さらにその後は「排出」でなく「吸収」の技術が必要</a:t>
            </a:r>
            <a:endParaRPr kumimoji="1" lang="en-US" altLang="ja-JP" sz="2000" dirty="0"/>
          </a:p>
          <a:p>
            <a:r>
              <a:rPr kumimoji="1" lang="ja-JP" altLang="en-US" sz="2000" dirty="0"/>
              <a:t>→ </a:t>
            </a:r>
            <a:r>
              <a:rPr kumimoji="1" lang="ja-JP" altLang="en-US" sz="2000" b="1" dirty="0">
                <a:solidFill>
                  <a:srgbClr val="C00000"/>
                </a:solidFill>
              </a:rPr>
              <a:t>カーボンニュートラル</a:t>
            </a:r>
            <a:r>
              <a:rPr kumimoji="1" lang="en-US" altLang="ja-JP" sz="2000" b="1" dirty="0">
                <a:solidFill>
                  <a:srgbClr val="C00000"/>
                </a:solidFill>
              </a:rPr>
              <a:t>(</a:t>
            </a:r>
            <a:r>
              <a:rPr kumimoji="1" lang="ja-JP" altLang="en-US" sz="2000" b="1" dirty="0">
                <a:solidFill>
                  <a:srgbClr val="C00000"/>
                </a:solidFill>
              </a:rPr>
              <a:t>炭素の正味排出が</a:t>
            </a:r>
            <a:r>
              <a:rPr kumimoji="1" lang="en-US" altLang="ja-JP" sz="2000" b="1" dirty="0">
                <a:solidFill>
                  <a:srgbClr val="C00000"/>
                </a:solidFill>
              </a:rPr>
              <a:t>0)</a:t>
            </a:r>
            <a:r>
              <a:rPr kumimoji="1" lang="ja-JP" altLang="en-US" sz="2000" b="1" dirty="0">
                <a:solidFill>
                  <a:srgbClr val="C00000"/>
                </a:solidFill>
              </a:rPr>
              <a:t>社会の必要性</a:t>
            </a:r>
          </a:p>
        </p:txBody>
      </p:sp>
      <p:grpSp>
        <p:nvGrpSpPr>
          <p:cNvPr id="4" name="グループ化 3">
            <a:extLst>
              <a:ext uri="{FF2B5EF4-FFF2-40B4-BE49-F238E27FC236}">
                <a16:creationId xmlns:a16="http://schemas.microsoft.com/office/drawing/2014/main" id="{6E2A5CFE-502D-466C-BADD-0F6B0504FBEA}"/>
              </a:ext>
            </a:extLst>
          </p:cNvPr>
          <p:cNvGrpSpPr/>
          <p:nvPr/>
        </p:nvGrpSpPr>
        <p:grpSpPr>
          <a:xfrm>
            <a:off x="202786" y="117218"/>
            <a:ext cx="8063158" cy="6750235"/>
            <a:chOff x="0" y="50710"/>
            <a:chExt cx="8063158" cy="6750235"/>
          </a:xfrm>
        </p:grpSpPr>
        <p:grpSp>
          <p:nvGrpSpPr>
            <p:cNvPr id="21" name="グループ化 20"/>
            <p:cNvGrpSpPr/>
            <p:nvPr/>
          </p:nvGrpSpPr>
          <p:grpSpPr>
            <a:xfrm>
              <a:off x="0" y="50710"/>
              <a:ext cx="8063158" cy="6750235"/>
              <a:chOff x="901337" y="274320"/>
              <a:chExt cx="7380514" cy="6230983"/>
            </a:xfrm>
          </p:grpSpPr>
          <p:sp>
            <p:nvSpPr>
              <p:cNvPr id="22" name="正方形/長方形 21"/>
              <p:cNvSpPr/>
              <p:nvPr/>
            </p:nvSpPr>
            <p:spPr>
              <a:xfrm>
                <a:off x="901337" y="274320"/>
                <a:ext cx="7380514" cy="62309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3" name="グループ化 22"/>
              <p:cNvGrpSpPr/>
              <p:nvPr/>
            </p:nvGrpSpPr>
            <p:grpSpPr>
              <a:xfrm>
                <a:off x="1087655" y="426827"/>
                <a:ext cx="6880460" cy="5800717"/>
                <a:chOff x="1087655" y="426827"/>
                <a:chExt cx="6880460" cy="5800717"/>
              </a:xfrm>
            </p:grpSpPr>
            <p:grpSp>
              <p:nvGrpSpPr>
                <p:cNvPr id="24" name="グループ化 23"/>
                <p:cNvGrpSpPr/>
                <p:nvPr/>
              </p:nvGrpSpPr>
              <p:grpSpPr>
                <a:xfrm>
                  <a:off x="1087655" y="426827"/>
                  <a:ext cx="6880460" cy="5800717"/>
                  <a:chOff x="182881" y="2880323"/>
                  <a:chExt cx="4023360" cy="3671930"/>
                </a:xfrm>
              </p:grpSpPr>
              <p:pic>
                <p:nvPicPr>
                  <p:cNvPr id="29" name="図 28"/>
                  <p:cNvPicPr>
                    <a:picLocks noChangeAspect="1"/>
                  </p:cNvPicPr>
                  <p:nvPr/>
                </p:nvPicPr>
                <p:blipFill>
                  <a:blip r:embed="rId3"/>
                  <a:stretch>
                    <a:fillRect/>
                  </a:stretch>
                </p:blipFill>
                <p:spPr>
                  <a:xfrm>
                    <a:off x="182881" y="2880323"/>
                    <a:ext cx="4023360" cy="3671930"/>
                  </a:xfrm>
                  <a:prstGeom prst="rect">
                    <a:avLst/>
                  </a:prstGeom>
                </p:spPr>
              </p:pic>
              <p:sp>
                <p:nvSpPr>
                  <p:cNvPr id="30" name="正方形/長方形 29"/>
                  <p:cNvSpPr/>
                  <p:nvPr/>
                </p:nvSpPr>
                <p:spPr>
                  <a:xfrm>
                    <a:off x="1896177" y="2880323"/>
                    <a:ext cx="2310064" cy="815778"/>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1" name="正方形/長方形 30"/>
                  <p:cNvSpPr/>
                  <p:nvPr/>
                </p:nvSpPr>
                <p:spPr>
                  <a:xfrm>
                    <a:off x="1634691" y="3600614"/>
                    <a:ext cx="2310064" cy="815778"/>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sp>
              <p:nvSpPr>
                <p:cNvPr id="25" name="テキスト ボックス 24"/>
                <p:cNvSpPr txBox="1"/>
                <p:nvPr/>
              </p:nvSpPr>
              <p:spPr>
                <a:xfrm>
                  <a:off x="1260909" y="5871033"/>
                  <a:ext cx="6533951" cy="326716"/>
                </a:xfrm>
                <a:prstGeom prst="rect">
                  <a:avLst/>
                </a:prstGeom>
                <a:solidFill>
                  <a:schemeClr val="bg1"/>
                </a:solidFill>
              </p:spPr>
              <p:txBody>
                <a:bodyPr wrap="square" rtlCol="0">
                  <a:spAutoFit/>
                </a:bodyPr>
                <a:lstStyle/>
                <a:p>
                  <a:r>
                    <a:rPr kumimoji="1" lang="en-US" altLang="ja-JP" sz="1700" dirty="0"/>
                    <a:t>2010</a:t>
                  </a:r>
                  <a:r>
                    <a:rPr kumimoji="1" lang="ja-JP" altLang="en-US" sz="1700" dirty="0"/>
                    <a:t>　</a:t>
                  </a:r>
                  <a:r>
                    <a:rPr kumimoji="1" lang="en-US" altLang="ja-JP" sz="1700" dirty="0"/>
                    <a:t>2020</a:t>
                  </a:r>
                  <a:r>
                    <a:rPr kumimoji="1" lang="ja-JP" altLang="en-US" sz="1700" dirty="0"/>
                    <a:t>　</a:t>
                  </a:r>
                  <a:r>
                    <a:rPr kumimoji="1" lang="en-US" altLang="ja-JP" sz="1700" dirty="0"/>
                    <a:t>2030</a:t>
                  </a:r>
                  <a:r>
                    <a:rPr kumimoji="1" lang="ja-JP" altLang="en-US" sz="1700" dirty="0"/>
                    <a:t>　</a:t>
                  </a:r>
                  <a:r>
                    <a:rPr kumimoji="1" lang="en-US" altLang="ja-JP" sz="1700" dirty="0"/>
                    <a:t>2040</a:t>
                  </a:r>
                  <a:r>
                    <a:rPr kumimoji="1" lang="ja-JP" altLang="en-US" sz="1700" dirty="0"/>
                    <a:t>　</a:t>
                  </a:r>
                  <a:r>
                    <a:rPr kumimoji="1" lang="en-US" altLang="ja-JP" sz="1700" dirty="0"/>
                    <a:t>2050</a:t>
                  </a:r>
                  <a:r>
                    <a:rPr kumimoji="1" lang="ja-JP" altLang="en-US" sz="1700" dirty="0"/>
                    <a:t>　</a:t>
                  </a:r>
                  <a:r>
                    <a:rPr kumimoji="1" lang="en-US" altLang="ja-JP" sz="1700" dirty="0"/>
                    <a:t>2060</a:t>
                  </a:r>
                  <a:r>
                    <a:rPr kumimoji="1" lang="ja-JP" altLang="en-US" sz="1700" dirty="0"/>
                    <a:t>　</a:t>
                  </a:r>
                  <a:r>
                    <a:rPr kumimoji="1" lang="en-US" altLang="ja-JP" sz="1700" dirty="0"/>
                    <a:t>2070</a:t>
                  </a:r>
                  <a:r>
                    <a:rPr kumimoji="1" lang="ja-JP" altLang="en-US" sz="1700" dirty="0"/>
                    <a:t>　</a:t>
                  </a:r>
                  <a:r>
                    <a:rPr kumimoji="1" lang="en-US" altLang="ja-JP" sz="1700" dirty="0"/>
                    <a:t>2080</a:t>
                  </a:r>
                  <a:r>
                    <a:rPr kumimoji="1" lang="ja-JP" altLang="en-US" sz="1700" dirty="0"/>
                    <a:t>　</a:t>
                  </a:r>
                  <a:r>
                    <a:rPr kumimoji="1" lang="en-US" altLang="ja-JP" sz="1700" dirty="0"/>
                    <a:t>2090</a:t>
                  </a:r>
                  <a:r>
                    <a:rPr kumimoji="1" lang="ja-JP" altLang="en-US" sz="1700" dirty="0"/>
                    <a:t>　</a:t>
                  </a:r>
                  <a:r>
                    <a:rPr kumimoji="1" lang="en-US" altLang="ja-JP" sz="1700" dirty="0"/>
                    <a:t>2100</a:t>
                  </a:r>
                  <a:endParaRPr kumimoji="1" lang="ja-JP" altLang="en-US" sz="1700" dirty="0"/>
                </a:p>
              </p:txBody>
            </p:sp>
            <p:sp>
              <p:nvSpPr>
                <p:cNvPr id="26" name="テキスト ボックス 25"/>
                <p:cNvSpPr txBox="1"/>
                <p:nvPr/>
              </p:nvSpPr>
              <p:spPr>
                <a:xfrm>
                  <a:off x="1260909" y="1272626"/>
                  <a:ext cx="590349" cy="4157349"/>
                </a:xfrm>
                <a:prstGeom prst="rect">
                  <a:avLst/>
                </a:prstGeom>
                <a:solidFill>
                  <a:schemeClr val="bg1"/>
                </a:solidFill>
              </p:spPr>
              <p:txBody>
                <a:bodyPr wrap="square" rtlCol="0">
                  <a:spAutoFit/>
                </a:bodyPr>
                <a:lstStyle/>
                <a:p>
                  <a:pPr>
                    <a:lnSpc>
                      <a:spcPts val="2300"/>
                    </a:lnSpc>
                  </a:pPr>
                  <a:r>
                    <a:rPr kumimoji="1" lang="en-US" altLang="ja-JP" dirty="0"/>
                    <a:t>50</a:t>
                  </a:r>
                </a:p>
                <a:p>
                  <a:pPr>
                    <a:lnSpc>
                      <a:spcPts val="2300"/>
                    </a:lnSpc>
                  </a:pPr>
                  <a:endParaRPr kumimoji="1" lang="en-US" altLang="ja-JP" dirty="0"/>
                </a:p>
                <a:p>
                  <a:pPr>
                    <a:lnSpc>
                      <a:spcPts val="2300"/>
                    </a:lnSpc>
                  </a:pPr>
                  <a:r>
                    <a:rPr kumimoji="1" lang="en-US" altLang="ja-JP" dirty="0"/>
                    <a:t>40</a:t>
                  </a:r>
                </a:p>
                <a:p>
                  <a:pPr>
                    <a:lnSpc>
                      <a:spcPts val="2300"/>
                    </a:lnSpc>
                  </a:pPr>
                  <a:endParaRPr kumimoji="1" lang="en-US" altLang="ja-JP" dirty="0"/>
                </a:p>
                <a:p>
                  <a:pPr>
                    <a:lnSpc>
                      <a:spcPts val="2300"/>
                    </a:lnSpc>
                  </a:pPr>
                  <a:r>
                    <a:rPr kumimoji="1" lang="en-US" altLang="ja-JP" dirty="0"/>
                    <a:t>30</a:t>
                  </a:r>
                </a:p>
                <a:p>
                  <a:pPr>
                    <a:lnSpc>
                      <a:spcPts val="2300"/>
                    </a:lnSpc>
                  </a:pPr>
                  <a:endParaRPr kumimoji="1" lang="en-US" altLang="ja-JP" dirty="0"/>
                </a:p>
                <a:p>
                  <a:pPr>
                    <a:lnSpc>
                      <a:spcPts val="2300"/>
                    </a:lnSpc>
                  </a:pPr>
                  <a:r>
                    <a:rPr kumimoji="1" lang="en-US" altLang="ja-JP" dirty="0"/>
                    <a:t>20</a:t>
                  </a:r>
                </a:p>
                <a:p>
                  <a:pPr>
                    <a:lnSpc>
                      <a:spcPts val="2300"/>
                    </a:lnSpc>
                  </a:pPr>
                  <a:endParaRPr kumimoji="1" lang="en-US" altLang="ja-JP" dirty="0"/>
                </a:p>
                <a:p>
                  <a:pPr>
                    <a:lnSpc>
                      <a:spcPts val="2300"/>
                    </a:lnSpc>
                  </a:pPr>
                  <a:r>
                    <a:rPr kumimoji="1" lang="en-US" altLang="ja-JP" dirty="0"/>
                    <a:t>10</a:t>
                  </a:r>
                </a:p>
                <a:p>
                  <a:pPr>
                    <a:lnSpc>
                      <a:spcPts val="2300"/>
                    </a:lnSpc>
                  </a:pPr>
                  <a:endParaRPr kumimoji="1" lang="en-US" altLang="ja-JP" dirty="0"/>
                </a:p>
                <a:p>
                  <a:pPr>
                    <a:lnSpc>
                      <a:spcPts val="2300"/>
                    </a:lnSpc>
                  </a:pPr>
                  <a:r>
                    <a:rPr kumimoji="1" lang="en-US" altLang="ja-JP" dirty="0"/>
                    <a:t>0</a:t>
                  </a:r>
                </a:p>
                <a:p>
                  <a:pPr>
                    <a:lnSpc>
                      <a:spcPts val="2300"/>
                    </a:lnSpc>
                  </a:pPr>
                  <a:endParaRPr kumimoji="1" lang="en-US" altLang="ja-JP" dirty="0"/>
                </a:p>
                <a:p>
                  <a:pPr>
                    <a:lnSpc>
                      <a:spcPts val="2300"/>
                    </a:lnSpc>
                  </a:pPr>
                  <a:r>
                    <a:rPr kumimoji="1" lang="en-US" altLang="ja-JP" dirty="0"/>
                    <a:t>-10</a:t>
                  </a:r>
                </a:p>
                <a:p>
                  <a:pPr>
                    <a:lnSpc>
                      <a:spcPts val="2300"/>
                    </a:lnSpc>
                  </a:pPr>
                  <a:endParaRPr kumimoji="1" lang="en-US" altLang="ja-JP" dirty="0"/>
                </a:p>
                <a:p>
                  <a:pPr>
                    <a:lnSpc>
                      <a:spcPts val="2300"/>
                    </a:lnSpc>
                  </a:pPr>
                  <a:r>
                    <a:rPr kumimoji="1" lang="en-US" altLang="ja-JP" dirty="0"/>
                    <a:t>-20</a:t>
                  </a:r>
                  <a:endParaRPr kumimoji="1" lang="ja-JP" altLang="en-US" dirty="0"/>
                </a:p>
              </p:txBody>
            </p:sp>
            <p:cxnSp>
              <p:nvCxnSpPr>
                <p:cNvPr id="27" name="直線矢印コネクタ 26"/>
                <p:cNvCxnSpPr/>
                <p:nvPr/>
              </p:nvCxnSpPr>
              <p:spPr>
                <a:xfrm flipH="1" flipV="1">
                  <a:off x="1727839" y="1221698"/>
                  <a:ext cx="3525" cy="464933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8" name="直線矢印コネクタ 27"/>
                <p:cNvCxnSpPr/>
                <p:nvPr/>
              </p:nvCxnSpPr>
              <p:spPr>
                <a:xfrm>
                  <a:off x="1727839" y="5868465"/>
                  <a:ext cx="594712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grpSp>
        <p:sp>
          <p:nvSpPr>
            <p:cNvPr id="3" name="吹き出し: 四角形 2">
              <a:extLst>
                <a:ext uri="{FF2B5EF4-FFF2-40B4-BE49-F238E27FC236}">
                  <a16:creationId xmlns:a16="http://schemas.microsoft.com/office/drawing/2014/main" id="{EA70FC49-016D-4CC2-B11E-CAB9C7017ED8}"/>
                </a:ext>
              </a:extLst>
            </p:cNvPr>
            <p:cNvSpPr/>
            <p:nvPr/>
          </p:nvSpPr>
          <p:spPr>
            <a:xfrm>
              <a:off x="4238738" y="389264"/>
              <a:ext cx="3481666" cy="3409883"/>
            </a:xfrm>
            <a:custGeom>
              <a:avLst/>
              <a:gdLst>
                <a:gd name="connsiteX0" fmla="*/ 0 w 3481666"/>
                <a:gd name="connsiteY0" fmla="*/ 0 h 2205902"/>
                <a:gd name="connsiteX1" fmla="*/ 580278 w 3481666"/>
                <a:gd name="connsiteY1" fmla="*/ 0 h 2205902"/>
                <a:gd name="connsiteX2" fmla="*/ 580278 w 3481666"/>
                <a:gd name="connsiteY2" fmla="*/ 0 h 2205902"/>
                <a:gd name="connsiteX3" fmla="*/ 1450694 w 3481666"/>
                <a:gd name="connsiteY3" fmla="*/ 0 h 2205902"/>
                <a:gd name="connsiteX4" fmla="*/ 3481666 w 3481666"/>
                <a:gd name="connsiteY4" fmla="*/ 0 h 2205902"/>
                <a:gd name="connsiteX5" fmla="*/ 3481666 w 3481666"/>
                <a:gd name="connsiteY5" fmla="*/ 1286776 h 2205902"/>
                <a:gd name="connsiteX6" fmla="*/ 3481666 w 3481666"/>
                <a:gd name="connsiteY6" fmla="*/ 1286776 h 2205902"/>
                <a:gd name="connsiteX7" fmla="*/ 3481666 w 3481666"/>
                <a:gd name="connsiteY7" fmla="*/ 1838252 h 2205902"/>
                <a:gd name="connsiteX8" fmla="*/ 3481666 w 3481666"/>
                <a:gd name="connsiteY8" fmla="*/ 2205902 h 2205902"/>
                <a:gd name="connsiteX9" fmla="*/ 1450694 w 3481666"/>
                <a:gd name="connsiteY9" fmla="*/ 2205902 h 2205902"/>
                <a:gd name="connsiteX10" fmla="*/ 1061107 w 3481666"/>
                <a:gd name="connsiteY10" fmla="*/ 2666936 h 2205902"/>
                <a:gd name="connsiteX11" fmla="*/ 580278 w 3481666"/>
                <a:gd name="connsiteY11" fmla="*/ 2205902 h 2205902"/>
                <a:gd name="connsiteX12" fmla="*/ 0 w 3481666"/>
                <a:gd name="connsiteY12" fmla="*/ 2205902 h 2205902"/>
                <a:gd name="connsiteX13" fmla="*/ 0 w 3481666"/>
                <a:gd name="connsiteY13" fmla="*/ 1838252 h 2205902"/>
                <a:gd name="connsiteX14" fmla="*/ 0 w 3481666"/>
                <a:gd name="connsiteY14" fmla="*/ 1286776 h 2205902"/>
                <a:gd name="connsiteX15" fmla="*/ 0 w 3481666"/>
                <a:gd name="connsiteY15" fmla="*/ 1286776 h 2205902"/>
                <a:gd name="connsiteX16" fmla="*/ 0 w 3481666"/>
                <a:gd name="connsiteY16" fmla="*/ 0 h 2205902"/>
                <a:gd name="connsiteX0" fmla="*/ 0 w 3481666"/>
                <a:gd name="connsiteY0" fmla="*/ 0 h 2666936"/>
                <a:gd name="connsiteX1" fmla="*/ 580278 w 3481666"/>
                <a:gd name="connsiteY1" fmla="*/ 0 h 2666936"/>
                <a:gd name="connsiteX2" fmla="*/ 580278 w 3481666"/>
                <a:gd name="connsiteY2" fmla="*/ 0 h 2666936"/>
                <a:gd name="connsiteX3" fmla="*/ 1450694 w 3481666"/>
                <a:gd name="connsiteY3" fmla="*/ 0 h 2666936"/>
                <a:gd name="connsiteX4" fmla="*/ 3481666 w 3481666"/>
                <a:gd name="connsiteY4" fmla="*/ 0 h 2666936"/>
                <a:gd name="connsiteX5" fmla="*/ 3481666 w 3481666"/>
                <a:gd name="connsiteY5" fmla="*/ 1286776 h 2666936"/>
                <a:gd name="connsiteX6" fmla="*/ 3481666 w 3481666"/>
                <a:gd name="connsiteY6" fmla="*/ 1286776 h 2666936"/>
                <a:gd name="connsiteX7" fmla="*/ 3481666 w 3481666"/>
                <a:gd name="connsiteY7" fmla="*/ 1838252 h 2666936"/>
                <a:gd name="connsiteX8" fmla="*/ 3481666 w 3481666"/>
                <a:gd name="connsiteY8" fmla="*/ 2205902 h 2666936"/>
                <a:gd name="connsiteX9" fmla="*/ 1450694 w 3481666"/>
                <a:gd name="connsiteY9" fmla="*/ 2205902 h 2666936"/>
                <a:gd name="connsiteX10" fmla="*/ 1061107 w 3481666"/>
                <a:gd name="connsiteY10" fmla="*/ 2666936 h 2666936"/>
                <a:gd name="connsiteX11" fmla="*/ 943834 w 3481666"/>
                <a:gd name="connsiteY11" fmla="*/ 2205902 h 2666936"/>
                <a:gd name="connsiteX12" fmla="*/ 0 w 3481666"/>
                <a:gd name="connsiteY12" fmla="*/ 2205902 h 2666936"/>
                <a:gd name="connsiteX13" fmla="*/ 0 w 3481666"/>
                <a:gd name="connsiteY13" fmla="*/ 1838252 h 2666936"/>
                <a:gd name="connsiteX14" fmla="*/ 0 w 3481666"/>
                <a:gd name="connsiteY14" fmla="*/ 1286776 h 2666936"/>
                <a:gd name="connsiteX15" fmla="*/ 0 w 3481666"/>
                <a:gd name="connsiteY15" fmla="*/ 1286776 h 2666936"/>
                <a:gd name="connsiteX16" fmla="*/ 0 w 3481666"/>
                <a:gd name="connsiteY16" fmla="*/ 0 h 2666936"/>
                <a:gd name="connsiteX0" fmla="*/ 0 w 3481666"/>
                <a:gd name="connsiteY0" fmla="*/ 0 h 2666936"/>
                <a:gd name="connsiteX1" fmla="*/ 580278 w 3481666"/>
                <a:gd name="connsiteY1" fmla="*/ 0 h 2666936"/>
                <a:gd name="connsiteX2" fmla="*/ 580278 w 3481666"/>
                <a:gd name="connsiteY2" fmla="*/ 0 h 2666936"/>
                <a:gd name="connsiteX3" fmla="*/ 1450694 w 3481666"/>
                <a:gd name="connsiteY3" fmla="*/ 0 h 2666936"/>
                <a:gd name="connsiteX4" fmla="*/ 3481666 w 3481666"/>
                <a:gd name="connsiteY4" fmla="*/ 0 h 2666936"/>
                <a:gd name="connsiteX5" fmla="*/ 3481666 w 3481666"/>
                <a:gd name="connsiteY5" fmla="*/ 1286776 h 2666936"/>
                <a:gd name="connsiteX6" fmla="*/ 3481666 w 3481666"/>
                <a:gd name="connsiteY6" fmla="*/ 1286776 h 2666936"/>
                <a:gd name="connsiteX7" fmla="*/ 3481666 w 3481666"/>
                <a:gd name="connsiteY7" fmla="*/ 1838252 h 2666936"/>
                <a:gd name="connsiteX8" fmla="*/ 3481666 w 3481666"/>
                <a:gd name="connsiteY8" fmla="*/ 2205902 h 2666936"/>
                <a:gd name="connsiteX9" fmla="*/ 1219340 w 3481666"/>
                <a:gd name="connsiteY9" fmla="*/ 2205902 h 2666936"/>
                <a:gd name="connsiteX10" fmla="*/ 1061107 w 3481666"/>
                <a:gd name="connsiteY10" fmla="*/ 2666936 h 2666936"/>
                <a:gd name="connsiteX11" fmla="*/ 943834 w 3481666"/>
                <a:gd name="connsiteY11" fmla="*/ 2205902 h 2666936"/>
                <a:gd name="connsiteX12" fmla="*/ 0 w 3481666"/>
                <a:gd name="connsiteY12" fmla="*/ 2205902 h 2666936"/>
                <a:gd name="connsiteX13" fmla="*/ 0 w 3481666"/>
                <a:gd name="connsiteY13" fmla="*/ 1838252 h 2666936"/>
                <a:gd name="connsiteX14" fmla="*/ 0 w 3481666"/>
                <a:gd name="connsiteY14" fmla="*/ 1286776 h 2666936"/>
                <a:gd name="connsiteX15" fmla="*/ 0 w 3481666"/>
                <a:gd name="connsiteY15" fmla="*/ 1286776 h 2666936"/>
                <a:gd name="connsiteX16" fmla="*/ 0 w 3481666"/>
                <a:gd name="connsiteY16" fmla="*/ 0 h 2666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81666" h="2666936">
                  <a:moveTo>
                    <a:pt x="0" y="0"/>
                  </a:moveTo>
                  <a:lnTo>
                    <a:pt x="580278" y="0"/>
                  </a:lnTo>
                  <a:lnTo>
                    <a:pt x="580278" y="0"/>
                  </a:lnTo>
                  <a:lnTo>
                    <a:pt x="1450694" y="0"/>
                  </a:lnTo>
                  <a:lnTo>
                    <a:pt x="3481666" y="0"/>
                  </a:lnTo>
                  <a:lnTo>
                    <a:pt x="3481666" y="1286776"/>
                  </a:lnTo>
                  <a:lnTo>
                    <a:pt x="3481666" y="1286776"/>
                  </a:lnTo>
                  <a:lnTo>
                    <a:pt x="3481666" y="1838252"/>
                  </a:lnTo>
                  <a:lnTo>
                    <a:pt x="3481666" y="2205902"/>
                  </a:lnTo>
                  <a:lnTo>
                    <a:pt x="1219340" y="2205902"/>
                  </a:lnTo>
                  <a:lnTo>
                    <a:pt x="1061107" y="2666936"/>
                  </a:lnTo>
                  <a:lnTo>
                    <a:pt x="943834" y="2205902"/>
                  </a:lnTo>
                  <a:lnTo>
                    <a:pt x="0" y="2205902"/>
                  </a:lnTo>
                  <a:lnTo>
                    <a:pt x="0" y="1838252"/>
                  </a:lnTo>
                  <a:lnTo>
                    <a:pt x="0" y="1286776"/>
                  </a:lnTo>
                  <a:lnTo>
                    <a:pt x="0" y="1286776"/>
                  </a:lnTo>
                  <a:lnTo>
                    <a:pt x="0" y="0"/>
                  </a:lnTo>
                  <a:close/>
                </a:path>
              </a:pathLst>
            </a:custGeom>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600" dirty="0"/>
                <a:t>P1:</a:t>
              </a:r>
              <a:r>
                <a:rPr kumimoji="1" lang="ja-JP" altLang="en-US" sz="1600" dirty="0"/>
                <a:t> イノベーションが特に南で進み、生活向上と省エネ・脱炭素化が進む</a:t>
              </a:r>
              <a:endParaRPr kumimoji="1" lang="en-US" altLang="ja-JP" sz="1600" dirty="0"/>
            </a:p>
            <a:p>
              <a:r>
                <a:rPr kumimoji="1" lang="en-US" altLang="ja-JP" sz="1600" dirty="0"/>
                <a:t>P2</a:t>
              </a:r>
              <a:r>
                <a:rPr kumimoji="1" lang="ja-JP" altLang="en-US" sz="1600" dirty="0"/>
                <a:t>：国際協調、経済格差縮小、健康的消費が進展</a:t>
              </a:r>
              <a:endParaRPr kumimoji="1" lang="en-US" altLang="ja-JP" sz="1600" dirty="0"/>
            </a:p>
            <a:p>
              <a:r>
                <a:rPr kumimoji="1" lang="en-US" altLang="ja-JP" sz="1600" dirty="0"/>
                <a:t>P3</a:t>
              </a:r>
              <a:r>
                <a:rPr kumimoji="1" lang="ja-JP" altLang="en-US" sz="1600" dirty="0"/>
                <a:t>：発展、技術とも過去の延長経路。エネルギー需要はあまり減らない</a:t>
              </a:r>
              <a:endParaRPr kumimoji="1" lang="en-US" altLang="ja-JP" sz="1600" dirty="0"/>
            </a:p>
            <a:p>
              <a:r>
                <a:rPr kumimoji="1" lang="en-US" altLang="ja-JP" sz="1600" dirty="0"/>
                <a:t>P4</a:t>
              </a:r>
              <a:r>
                <a:rPr kumimoji="1" lang="ja-JP" altLang="en-US" sz="1600" dirty="0"/>
                <a:t>：グローバル経済の拡大とエネルギー需要の拡大が続く。</a:t>
              </a:r>
              <a:endParaRPr kumimoji="1" lang="en-US" altLang="ja-JP" sz="1600" dirty="0"/>
            </a:p>
            <a:p>
              <a:r>
                <a:rPr kumimoji="1" lang="ja-JP" altLang="en-US" sz="1600" b="1" dirty="0">
                  <a:solidFill>
                    <a:srgbClr val="C00000"/>
                  </a:solidFill>
                </a:rPr>
                <a:t>→社会が高成長・高消費を追求するほど</a:t>
              </a:r>
              <a:r>
                <a:rPr kumimoji="1" lang="en-US" altLang="ja-JP" sz="1600" b="1" dirty="0">
                  <a:solidFill>
                    <a:srgbClr val="C00000"/>
                  </a:solidFill>
                </a:rPr>
                <a:t>1.5</a:t>
              </a:r>
              <a:r>
                <a:rPr kumimoji="1" lang="ja-JP" altLang="en-US" sz="1600" b="1" dirty="0">
                  <a:solidFill>
                    <a:srgbClr val="C00000"/>
                  </a:solidFill>
                </a:rPr>
                <a:t>℃社会は「</a:t>
              </a:r>
              <a:r>
                <a:rPr kumimoji="1" lang="en-US" altLang="ja-JP" sz="1600" b="1" dirty="0">
                  <a:solidFill>
                    <a:srgbClr val="C00000"/>
                  </a:solidFill>
                </a:rPr>
                <a:t>CO2</a:t>
              </a:r>
              <a:r>
                <a:rPr kumimoji="1" lang="ja-JP" altLang="en-US" sz="1600" b="1" dirty="0">
                  <a:solidFill>
                    <a:srgbClr val="C00000"/>
                  </a:solidFill>
                </a:rPr>
                <a:t>吸収技術」を必要とする</a:t>
              </a:r>
              <a:endParaRPr kumimoji="1" lang="en-US" altLang="ja-JP" sz="1600" b="1" dirty="0">
                <a:solidFill>
                  <a:srgbClr val="C00000"/>
                </a:solidFill>
              </a:endParaRPr>
            </a:p>
            <a:p>
              <a:endParaRPr kumimoji="1" lang="en-US" altLang="ja-JP" sz="1600" dirty="0"/>
            </a:p>
            <a:p>
              <a:endParaRPr kumimoji="1" lang="ja-JP" altLang="en-US" sz="1600" dirty="0"/>
            </a:p>
          </p:txBody>
        </p:sp>
      </p:grpSp>
    </p:spTree>
    <p:extLst>
      <p:ext uri="{BB962C8B-B14F-4D97-AF65-F5344CB8AC3E}">
        <p14:creationId xmlns:p14="http://schemas.microsoft.com/office/powerpoint/2010/main" val="701877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473FBB3-6811-43C1-8817-D5081A6524B0}"/>
              </a:ext>
            </a:extLst>
          </p:cNvPr>
          <p:cNvSpPr txBox="1"/>
          <p:nvPr/>
        </p:nvSpPr>
        <p:spPr>
          <a:xfrm>
            <a:off x="198306" y="151785"/>
            <a:ext cx="8248851" cy="461665"/>
          </a:xfrm>
          <a:prstGeom prst="rect">
            <a:avLst/>
          </a:prstGeom>
          <a:noFill/>
        </p:spPr>
        <p:txBody>
          <a:bodyPr wrap="square" rtlCol="0">
            <a:spAutoFit/>
          </a:bodyPr>
          <a:lstStyle/>
          <a:p>
            <a:r>
              <a:rPr kumimoji="1" lang="ja-JP" altLang="en-US" sz="2400" b="1" dirty="0">
                <a:solidFill>
                  <a:schemeClr val="accent6">
                    <a:lumMod val="75000"/>
                  </a:schemeClr>
                </a:solidFill>
              </a:rPr>
              <a:t>世界は、日本はどう動いたか？</a:t>
            </a:r>
          </a:p>
        </p:txBody>
      </p:sp>
      <p:sp>
        <p:nvSpPr>
          <p:cNvPr id="3" name="テキスト ボックス 2">
            <a:extLst>
              <a:ext uri="{FF2B5EF4-FFF2-40B4-BE49-F238E27FC236}">
                <a16:creationId xmlns:a16="http://schemas.microsoft.com/office/drawing/2014/main" id="{12EF6577-DE79-4E49-BFE1-FBD3C9BF5108}"/>
              </a:ext>
            </a:extLst>
          </p:cNvPr>
          <p:cNvSpPr txBox="1"/>
          <p:nvPr/>
        </p:nvSpPr>
        <p:spPr>
          <a:xfrm>
            <a:off x="198306" y="655243"/>
            <a:ext cx="8725359" cy="707886"/>
          </a:xfrm>
          <a:prstGeom prst="rect">
            <a:avLst/>
          </a:prstGeom>
          <a:noFill/>
        </p:spPr>
        <p:txBody>
          <a:bodyPr wrap="square" rtlCol="0">
            <a:spAutoFit/>
          </a:bodyPr>
          <a:lstStyle/>
          <a:p>
            <a:r>
              <a:rPr kumimoji="1" lang="en-US" altLang="ja-JP" sz="2000" dirty="0"/>
              <a:t>2016</a:t>
            </a:r>
            <a:r>
              <a:rPr kumimoji="1" lang="ja-JP" altLang="en-US" sz="2000" dirty="0"/>
              <a:t>年</a:t>
            </a:r>
            <a:r>
              <a:rPr kumimoji="1" lang="en-US" altLang="ja-JP" sz="2000" dirty="0"/>
              <a:t>11</a:t>
            </a:r>
            <a:r>
              <a:rPr kumimoji="1" lang="ja-JP" altLang="en-US" sz="2000" dirty="0"/>
              <a:t>月 パリ協定発効　「世界の平均気温上昇を産業革命以前に比べて</a:t>
            </a:r>
            <a:r>
              <a:rPr kumimoji="1" lang="en-US" altLang="ja-JP" sz="2000" dirty="0"/>
              <a:t>2℃</a:t>
            </a:r>
            <a:r>
              <a:rPr kumimoji="1" lang="ja-JP" altLang="en-US" sz="2000" dirty="0"/>
              <a:t>より十分低く保ち、</a:t>
            </a:r>
            <a:r>
              <a:rPr kumimoji="1" lang="en-US" altLang="ja-JP" sz="2000" dirty="0"/>
              <a:t>1.5℃</a:t>
            </a:r>
            <a:r>
              <a:rPr kumimoji="1" lang="ja-JP" altLang="en-US" sz="2000" dirty="0"/>
              <a:t>に抑える努力をする」</a:t>
            </a:r>
            <a:r>
              <a:rPr kumimoji="1" lang="en-US" altLang="ja-JP" sz="2000" dirty="0"/>
              <a:t>(</a:t>
            </a:r>
            <a:r>
              <a:rPr kumimoji="1" lang="ja-JP" altLang="en-US" sz="2000" dirty="0"/>
              <a:t>日本も参加</a:t>
            </a:r>
            <a:r>
              <a:rPr kumimoji="1" lang="en-US" altLang="ja-JP" sz="2000" dirty="0"/>
              <a:t>)</a:t>
            </a:r>
          </a:p>
        </p:txBody>
      </p:sp>
      <p:sp>
        <p:nvSpPr>
          <p:cNvPr id="5" name="テキスト ボックス 4">
            <a:extLst>
              <a:ext uri="{FF2B5EF4-FFF2-40B4-BE49-F238E27FC236}">
                <a16:creationId xmlns:a16="http://schemas.microsoft.com/office/drawing/2014/main" id="{77DB7D90-7174-4D0C-B6FF-54C793F05FB3}"/>
              </a:ext>
            </a:extLst>
          </p:cNvPr>
          <p:cNvSpPr txBox="1"/>
          <p:nvPr/>
        </p:nvSpPr>
        <p:spPr>
          <a:xfrm>
            <a:off x="88137" y="1404924"/>
            <a:ext cx="9055865" cy="3785652"/>
          </a:xfrm>
          <a:prstGeom prst="rect">
            <a:avLst/>
          </a:prstGeom>
          <a:noFill/>
        </p:spPr>
        <p:txBody>
          <a:bodyPr wrap="square">
            <a:spAutoFit/>
          </a:bodyPr>
          <a:lstStyle/>
          <a:p>
            <a:r>
              <a:rPr lang="en-US" altLang="ja-JP" sz="2000" b="1" dirty="0"/>
              <a:t>2019</a:t>
            </a:r>
            <a:r>
              <a:rPr lang="ja-JP" altLang="en-US" sz="2000" b="1" dirty="0"/>
              <a:t>年</a:t>
            </a:r>
            <a:r>
              <a:rPr lang="en-US" altLang="ja-JP" sz="2000" b="1" dirty="0"/>
              <a:t>5</a:t>
            </a:r>
            <a:r>
              <a:rPr lang="ja-JP" altLang="en-US" sz="2000" b="1" dirty="0"/>
              <a:t>月時点の世界の動き　</a:t>
            </a:r>
            <a:r>
              <a:rPr lang="en-US" altLang="ja-JP" sz="2000" b="1" dirty="0"/>
              <a:t>(</a:t>
            </a:r>
            <a:r>
              <a:rPr lang="ja-JP" altLang="en-US" sz="2000" b="1" dirty="0"/>
              <a:t>資源エネルギー庁</a:t>
            </a:r>
            <a:r>
              <a:rPr lang="en-US" altLang="ja-JP" sz="2000" b="1" dirty="0"/>
              <a:t>HP)</a:t>
            </a:r>
          </a:p>
          <a:p>
            <a:pPr>
              <a:spcAft>
                <a:spcPts val="600"/>
              </a:spcAft>
            </a:pPr>
            <a:r>
              <a:rPr lang="ja-JP" altLang="en-US" sz="2000" dirty="0">
                <a:latin typeface="ＭＳ ゴシック" panose="020B0609070205080204" pitchFamily="49" charset="-128"/>
                <a:ea typeface="ＭＳ ゴシック" panose="020B0609070205080204" pitchFamily="49" charset="-128"/>
              </a:rPr>
              <a:t>日本「目標：2030年度に26％のGHG削減（2013年度比）」に対して、2016年度時点で7％の削減実績。目標ラインと同水準で、最近の動きは削減の傾向。</a:t>
            </a:r>
          </a:p>
          <a:p>
            <a:pPr>
              <a:spcAft>
                <a:spcPts val="600"/>
              </a:spcAft>
            </a:pPr>
            <a:r>
              <a:rPr lang="ja-JP" altLang="en-US" sz="2000" dirty="0">
                <a:latin typeface="ＭＳ ゴシック" panose="020B0609070205080204" pitchFamily="49" charset="-128"/>
                <a:ea typeface="ＭＳ ゴシック" panose="020B0609070205080204" pitchFamily="49" charset="-128"/>
              </a:rPr>
              <a:t>英国「目標：2030年度に57％のGHG削減（1990年比）」に対して、2016年時点で41％の削減実績。目標ラインと同水準で、最近の動きは削減の傾向。</a:t>
            </a:r>
          </a:p>
          <a:p>
            <a:pPr>
              <a:spcAft>
                <a:spcPts val="600"/>
              </a:spcAft>
            </a:pPr>
            <a:r>
              <a:rPr lang="ja-JP" altLang="en-US" sz="2000" dirty="0">
                <a:latin typeface="ＭＳ ゴシック" panose="020B0609070205080204" pitchFamily="49" charset="-128"/>
                <a:ea typeface="ＭＳ ゴシック" panose="020B0609070205080204" pitchFamily="49" charset="-128"/>
              </a:rPr>
              <a:t>米国「目標：2025年に26～28％のGHG削減（2005年比）」に対して、2016年時点で12％の削減実績。目標ラインから上ぶれ、最近の動きは削減の傾向。</a:t>
            </a:r>
          </a:p>
          <a:p>
            <a:pPr>
              <a:spcAft>
                <a:spcPts val="600"/>
              </a:spcAft>
            </a:pPr>
            <a:r>
              <a:rPr lang="ja-JP" altLang="en-US" sz="2000" dirty="0">
                <a:latin typeface="ＭＳ ゴシック" panose="020B0609070205080204" pitchFamily="49" charset="-128"/>
                <a:ea typeface="ＭＳ ゴシック" panose="020B0609070205080204" pitchFamily="49" charset="-128"/>
              </a:rPr>
              <a:t>フランス「目標：2030年に40％のGHG削減（1990年比）」に対して、2016年時点で18％の削減実績。目標ラインから上ぶれ、削減傾向は横ばい。</a:t>
            </a:r>
          </a:p>
          <a:p>
            <a:pPr>
              <a:spcAft>
                <a:spcPts val="600"/>
              </a:spcAft>
            </a:pPr>
            <a:r>
              <a:rPr lang="ja-JP" altLang="en-US" sz="2000" dirty="0">
                <a:latin typeface="ＭＳ ゴシック" panose="020B0609070205080204" pitchFamily="49" charset="-128"/>
                <a:ea typeface="ＭＳ ゴシック" panose="020B0609070205080204" pitchFamily="49" charset="-128"/>
              </a:rPr>
              <a:t>ドイツ「目標：2030年に55％のGHG削減（1990年比）」に対して、2016年時点で27％の削減実績。目標ラインから上ぶれ、削減傾向は横ばい 。</a:t>
            </a:r>
          </a:p>
        </p:txBody>
      </p:sp>
      <p:sp>
        <p:nvSpPr>
          <p:cNvPr id="6" name="テキスト ボックス 5">
            <a:extLst>
              <a:ext uri="{FF2B5EF4-FFF2-40B4-BE49-F238E27FC236}">
                <a16:creationId xmlns:a16="http://schemas.microsoft.com/office/drawing/2014/main" id="{55EBC6FB-5FAA-4C09-9CF9-ECC394992E9C}"/>
              </a:ext>
            </a:extLst>
          </p:cNvPr>
          <p:cNvSpPr txBox="1"/>
          <p:nvPr/>
        </p:nvSpPr>
        <p:spPr>
          <a:xfrm>
            <a:off x="143219" y="5190576"/>
            <a:ext cx="8835528" cy="369332"/>
          </a:xfrm>
          <a:prstGeom prst="rect">
            <a:avLst/>
          </a:prstGeom>
          <a:noFill/>
        </p:spPr>
        <p:txBody>
          <a:bodyPr wrap="square" rtlCol="0">
            <a:spAutoFit/>
          </a:bodyPr>
          <a:lstStyle/>
          <a:p>
            <a:r>
              <a:rPr kumimoji="1" lang="en-US" altLang="ja-JP" i="1" dirty="0"/>
              <a:t>https://www.enecho.meti.go.jp/about/special/johoteikyo/pariskyotei_sintyoku1.html</a:t>
            </a:r>
            <a:endParaRPr kumimoji="1" lang="ja-JP" altLang="en-US" i="1" dirty="0"/>
          </a:p>
        </p:txBody>
      </p:sp>
      <p:sp>
        <p:nvSpPr>
          <p:cNvPr id="8" name="テキスト ボックス 7">
            <a:extLst>
              <a:ext uri="{FF2B5EF4-FFF2-40B4-BE49-F238E27FC236}">
                <a16:creationId xmlns:a16="http://schemas.microsoft.com/office/drawing/2014/main" id="{8EA176F9-58B4-4F90-89BC-AA150FBFD02F}"/>
              </a:ext>
            </a:extLst>
          </p:cNvPr>
          <p:cNvSpPr txBox="1"/>
          <p:nvPr/>
        </p:nvSpPr>
        <p:spPr>
          <a:xfrm>
            <a:off x="198304" y="6323415"/>
            <a:ext cx="8502934" cy="400110"/>
          </a:xfrm>
          <a:prstGeom prst="rect">
            <a:avLst/>
          </a:prstGeom>
          <a:noFill/>
        </p:spPr>
        <p:txBody>
          <a:bodyPr wrap="square">
            <a:spAutoFit/>
          </a:bodyPr>
          <a:lstStyle/>
          <a:p>
            <a:r>
              <a:rPr kumimoji="1" lang="en-US" altLang="ja-JP" sz="2000" b="1" dirty="0">
                <a:solidFill>
                  <a:schemeClr val="accent5">
                    <a:lumMod val="75000"/>
                  </a:schemeClr>
                </a:solidFill>
              </a:rPr>
              <a:t>2020</a:t>
            </a:r>
            <a:r>
              <a:rPr kumimoji="1" lang="ja-JP" altLang="en-US" sz="2000" b="1" dirty="0">
                <a:solidFill>
                  <a:schemeClr val="accent5">
                    <a:lumMod val="75000"/>
                  </a:schemeClr>
                </a:solidFill>
              </a:rPr>
              <a:t>年</a:t>
            </a:r>
            <a:r>
              <a:rPr kumimoji="1" lang="en-US" altLang="ja-JP" sz="2000" b="1" dirty="0">
                <a:solidFill>
                  <a:schemeClr val="accent5">
                    <a:lumMod val="75000"/>
                  </a:schemeClr>
                </a:solidFill>
              </a:rPr>
              <a:t>10</a:t>
            </a:r>
            <a:r>
              <a:rPr kumimoji="1" lang="ja-JP" altLang="en-US" sz="2000" b="1" dirty="0">
                <a:solidFill>
                  <a:schemeClr val="accent5">
                    <a:lumMod val="75000"/>
                  </a:schemeClr>
                </a:solidFill>
              </a:rPr>
              <a:t>月 菅首相の公約　「</a:t>
            </a:r>
            <a:r>
              <a:rPr kumimoji="1" lang="en-US" altLang="ja-JP" sz="2000" b="1" dirty="0">
                <a:solidFill>
                  <a:schemeClr val="accent5">
                    <a:lumMod val="75000"/>
                  </a:schemeClr>
                </a:solidFill>
              </a:rPr>
              <a:t>2050</a:t>
            </a:r>
            <a:r>
              <a:rPr kumimoji="1" lang="ja-JP" altLang="en-US" sz="2000" b="1" dirty="0">
                <a:solidFill>
                  <a:schemeClr val="accent5">
                    <a:lumMod val="75000"/>
                  </a:schemeClr>
                </a:solidFill>
              </a:rPr>
              <a:t>年に温暖化ガス排出を実質</a:t>
            </a:r>
            <a:r>
              <a:rPr kumimoji="1" lang="en-US" altLang="ja-JP" sz="2000" b="1" dirty="0">
                <a:solidFill>
                  <a:schemeClr val="accent5">
                    <a:lumMod val="75000"/>
                  </a:schemeClr>
                </a:solidFill>
              </a:rPr>
              <a:t>0</a:t>
            </a:r>
            <a:r>
              <a:rPr kumimoji="1" lang="ja-JP" altLang="en-US" sz="2000" b="1" dirty="0">
                <a:solidFill>
                  <a:schemeClr val="accent5">
                    <a:lumMod val="75000"/>
                  </a:schemeClr>
                </a:solidFill>
              </a:rPr>
              <a:t>にする」</a:t>
            </a:r>
          </a:p>
        </p:txBody>
      </p:sp>
      <p:sp>
        <p:nvSpPr>
          <p:cNvPr id="9" name="テキスト ボックス 8">
            <a:extLst>
              <a:ext uri="{FF2B5EF4-FFF2-40B4-BE49-F238E27FC236}">
                <a16:creationId xmlns:a16="http://schemas.microsoft.com/office/drawing/2014/main" id="{00ECA5EA-D649-4785-B7A2-D26507888C84}"/>
              </a:ext>
            </a:extLst>
          </p:cNvPr>
          <p:cNvSpPr txBox="1"/>
          <p:nvPr/>
        </p:nvSpPr>
        <p:spPr>
          <a:xfrm>
            <a:off x="198304" y="5581942"/>
            <a:ext cx="8502934" cy="400110"/>
          </a:xfrm>
          <a:prstGeom prst="rect">
            <a:avLst/>
          </a:prstGeom>
          <a:noFill/>
        </p:spPr>
        <p:txBody>
          <a:bodyPr wrap="square">
            <a:spAutoFit/>
          </a:bodyPr>
          <a:lstStyle/>
          <a:p>
            <a:r>
              <a:rPr kumimoji="1" lang="en-US" altLang="ja-JP" sz="2000" dirty="0">
                <a:latin typeface="ＭＳ ゴシック" panose="020B0609070205080204" pitchFamily="49" charset="-128"/>
                <a:ea typeface="ＭＳ ゴシック" panose="020B0609070205080204" pitchFamily="49" charset="-128"/>
              </a:rPr>
              <a:t>2020</a:t>
            </a:r>
            <a:r>
              <a:rPr kumimoji="1" lang="ja-JP" altLang="en-US" sz="2000" dirty="0">
                <a:latin typeface="ＭＳ ゴシック" panose="020B0609070205080204" pitchFamily="49" charset="-128"/>
                <a:ea typeface="ＭＳ ゴシック" panose="020B0609070205080204" pitchFamily="49" charset="-128"/>
              </a:rPr>
              <a:t>年９月 中国「</a:t>
            </a:r>
            <a:r>
              <a:rPr kumimoji="1" lang="en-US" altLang="ja-JP" sz="2000" dirty="0">
                <a:latin typeface="ＭＳ ゴシック" panose="020B0609070205080204" pitchFamily="49" charset="-128"/>
                <a:ea typeface="ＭＳ ゴシック" panose="020B0609070205080204" pitchFamily="49" charset="-128"/>
              </a:rPr>
              <a:t>2060</a:t>
            </a:r>
            <a:r>
              <a:rPr kumimoji="1" lang="ja-JP" altLang="en-US" sz="2000" dirty="0">
                <a:latin typeface="ＭＳ ゴシック" panose="020B0609070205080204" pitchFamily="49" charset="-128"/>
                <a:ea typeface="ＭＳ ゴシック" panose="020B0609070205080204" pitchFamily="49" charset="-128"/>
              </a:rPr>
              <a:t>年に温暖化ガス排出を実質</a:t>
            </a:r>
            <a:r>
              <a:rPr kumimoji="1" lang="en-US" altLang="ja-JP" sz="2000" dirty="0">
                <a:latin typeface="ＭＳ ゴシック" panose="020B0609070205080204" pitchFamily="49" charset="-128"/>
                <a:ea typeface="ＭＳ ゴシック" panose="020B0609070205080204" pitchFamily="49" charset="-128"/>
              </a:rPr>
              <a:t>0</a:t>
            </a:r>
            <a:r>
              <a:rPr kumimoji="1" lang="ja-JP" altLang="en-US" sz="2000" dirty="0">
                <a:latin typeface="ＭＳ ゴシック" panose="020B0609070205080204" pitchFamily="49" charset="-128"/>
                <a:ea typeface="ＭＳ ゴシック" panose="020B0609070205080204" pitchFamily="49" charset="-128"/>
              </a:rPr>
              <a:t>にする」</a:t>
            </a:r>
          </a:p>
        </p:txBody>
      </p:sp>
    </p:spTree>
    <p:extLst>
      <p:ext uri="{BB962C8B-B14F-4D97-AF65-F5344CB8AC3E}">
        <p14:creationId xmlns:p14="http://schemas.microsoft.com/office/powerpoint/2010/main" val="3553114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473FBB3-6811-43C1-8817-D5081A6524B0}"/>
              </a:ext>
            </a:extLst>
          </p:cNvPr>
          <p:cNvSpPr txBox="1"/>
          <p:nvPr/>
        </p:nvSpPr>
        <p:spPr>
          <a:xfrm>
            <a:off x="0" y="222123"/>
            <a:ext cx="9144000" cy="461665"/>
          </a:xfrm>
          <a:prstGeom prst="rect">
            <a:avLst/>
          </a:prstGeom>
          <a:noFill/>
        </p:spPr>
        <p:txBody>
          <a:bodyPr wrap="square" rtlCol="0">
            <a:spAutoFit/>
          </a:bodyPr>
          <a:lstStyle/>
          <a:p>
            <a:r>
              <a:rPr kumimoji="1" lang="ja-JP" altLang="en-US" sz="2400" b="1" dirty="0">
                <a:solidFill>
                  <a:schemeClr val="accent6">
                    <a:lumMod val="75000"/>
                  </a:schemeClr>
                </a:solidFill>
              </a:rPr>
              <a:t>「カーボンニュートラル社会」実現にどのような手段があるか？</a:t>
            </a:r>
          </a:p>
        </p:txBody>
      </p:sp>
      <p:sp>
        <p:nvSpPr>
          <p:cNvPr id="4" name="テキスト ボックス 3">
            <a:extLst>
              <a:ext uri="{FF2B5EF4-FFF2-40B4-BE49-F238E27FC236}">
                <a16:creationId xmlns:a16="http://schemas.microsoft.com/office/drawing/2014/main" id="{948E243C-E9E4-4739-90EE-77476D21FDDD}"/>
              </a:ext>
            </a:extLst>
          </p:cNvPr>
          <p:cNvSpPr txBox="1"/>
          <p:nvPr/>
        </p:nvSpPr>
        <p:spPr>
          <a:xfrm>
            <a:off x="0" y="895848"/>
            <a:ext cx="8714342" cy="5740033"/>
          </a:xfrm>
          <a:prstGeom prst="rect">
            <a:avLst/>
          </a:prstGeom>
          <a:noFill/>
        </p:spPr>
        <p:txBody>
          <a:bodyPr wrap="square" rtlCol="0">
            <a:spAutoFit/>
          </a:bodyPr>
          <a:lstStyle/>
          <a:p>
            <a:r>
              <a:rPr kumimoji="1" lang="ja-JP" altLang="en-US" sz="2200" b="1" dirty="0">
                <a:solidFill>
                  <a:srgbClr val="0070C0"/>
                </a:solidFill>
                <a:latin typeface="ＭＳ ゴシック" panose="020B0609070205080204" pitchFamily="49" charset="-128"/>
                <a:ea typeface="ＭＳ ゴシック" panose="020B0609070205080204" pitchFamily="49" charset="-128"/>
              </a:rPr>
              <a:t>Ａ</a:t>
            </a:r>
            <a:r>
              <a:rPr kumimoji="1" lang="en-US" altLang="ja-JP" sz="2200" b="1" dirty="0">
                <a:solidFill>
                  <a:srgbClr val="0070C0"/>
                </a:solidFill>
                <a:latin typeface="ＭＳ ゴシック" panose="020B0609070205080204" pitchFamily="49" charset="-128"/>
                <a:ea typeface="ＭＳ ゴシック" panose="020B0609070205080204" pitchFamily="49" charset="-128"/>
              </a:rPr>
              <a:t>:</a:t>
            </a:r>
            <a:r>
              <a:rPr kumimoji="1" lang="ja-JP" altLang="en-US" sz="2200" b="1" dirty="0">
                <a:solidFill>
                  <a:srgbClr val="0070C0"/>
                </a:solidFill>
                <a:latin typeface="ＭＳ ゴシック" panose="020B0609070205080204" pitchFamily="49" charset="-128"/>
                <a:ea typeface="ＭＳ ゴシック" panose="020B0609070205080204" pitchFamily="49" charset="-128"/>
              </a:rPr>
              <a:t> 炭素排出を「減らす」技術</a:t>
            </a:r>
            <a:br>
              <a:rPr kumimoji="1" lang="en-US" altLang="ja-JP" sz="2200" dirty="0">
                <a:latin typeface="ＭＳ ゴシック" panose="020B0609070205080204" pitchFamily="49" charset="-128"/>
                <a:ea typeface="ＭＳ ゴシック" panose="020B0609070205080204" pitchFamily="49" charset="-128"/>
              </a:rPr>
            </a:br>
            <a:r>
              <a:rPr kumimoji="1" lang="ja-JP" altLang="en-US" sz="2200" dirty="0">
                <a:latin typeface="ＭＳ ゴシック" panose="020B0609070205080204" pitchFamily="49" charset="-128"/>
                <a:ea typeface="ＭＳ ゴシック" panose="020B0609070205080204" pitchFamily="49" charset="-128"/>
              </a:rPr>
              <a:t>・ 省エネルギー </a:t>
            </a:r>
            <a:r>
              <a:rPr kumimoji="1" lang="en-US" altLang="ja-JP" sz="2200" dirty="0">
                <a:latin typeface="ＭＳ ゴシック" panose="020B0609070205080204" pitchFamily="49" charset="-128"/>
                <a:ea typeface="ＭＳ ゴシック" panose="020B0609070205080204" pitchFamily="49" charset="-128"/>
              </a:rPr>
              <a:t>(</a:t>
            </a:r>
            <a:r>
              <a:rPr kumimoji="1" lang="ja-JP" altLang="en-US" sz="2200" dirty="0">
                <a:latin typeface="ＭＳ ゴシック" panose="020B0609070205080204" pitchFamily="49" charset="-128"/>
                <a:ea typeface="ＭＳ ゴシック" panose="020B0609070205080204" pitchFamily="49" charset="-128"/>
              </a:rPr>
              <a:t>利用効率を上げる</a:t>
            </a:r>
            <a:r>
              <a:rPr kumimoji="1" lang="en-US" altLang="ja-JP" sz="2200" dirty="0">
                <a:latin typeface="ＭＳ ゴシック" panose="020B0609070205080204" pitchFamily="49" charset="-128"/>
                <a:ea typeface="ＭＳ ゴシック" panose="020B0609070205080204" pitchFamily="49" charset="-128"/>
              </a:rPr>
              <a:t>)</a:t>
            </a:r>
            <a:r>
              <a:rPr kumimoji="1" lang="ja-JP" altLang="en-US" sz="2200" dirty="0">
                <a:latin typeface="ＭＳ ゴシック" panose="020B0609070205080204" pitchFamily="49" charset="-128"/>
                <a:ea typeface="ＭＳ ゴシック" panose="020B0609070205080204" pitchFamily="49" charset="-128"/>
              </a:rPr>
              <a:t>：</a:t>
            </a:r>
            <a:r>
              <a:rPr kumimoji="1" lang="en-US" altLang="ja-JP" sz="2200" dirty="0">
                <a:latin typeface="ＭＳ ゴシック" panose="020B0609070205080204" pitchFamily="49" charset="-128"/>
                <a:ea typeface="ＭＳ ゴシック" panose="020B0609070205080204" pitchFamily="49" charset="-128"/>
              </a:rPr>
              <a:t>LED</a:t>
            </a:r>
            <a:r>
              <a:rPr kumimoji="1" lang="ja-JP" altLang="en-US" sz="2200" dirty="0">
                <a:latin typeface="ＭＳ ゴシック" panose="020B0609070205080204" pitchFamily="49" charset="-128"/>
                <a:ea typeface="ＭＳ ゴシック" panose="020B0609070205080204" pitchFamily="49" charset="-128"/>
              </a:rPr>
              <a:t>照明、高効率エンジン、 ハイブリッド自動車、建物断熱化</a:t>
            </a:r>
            <a:endParaRPr kumimoji="1" lang="en-US" altLang="ja-JP" sz="2200" dirty="0">
              <a:latin typeface="ＭＳ ゴシック" panose="020B0609070205080204" pitchFamily="49" charset="-128"/>
              <a:ea typeface="ＭＳ ゴシック" panose="020B0609070205080204" pitchFamily="49" charset="-128"/>
            </a:endParaRPr>
          </a:p>
          <a:p>
            <a:r>
              <a:rPr kumimoji="1" lang="ja-JP" altLang="en-US" sz="2200" dirty="0">
                <a:latin typeface="ＭＳ ゴシック" panose="020B0609070205080204" pitchFamily="49" charset="-128"/>
                <a:ea typeface="ＭＳ ゴシック" panose="020B0609070205080204" pitchFamily="49" charset="-128"/>
              </a:rPr>
              <a:t>・ 燃料転換：石炭から天然ガスへの移行など</a:t>
            </a:r>
            <a:endParaRPr kumimoji="1" lang="en-US" altLang="ja-JP" sz="2200" dirty="0">
              <a:latin typeface="ＭＳ ゴシック" panose="020B0609070205080204" pitchFamily="49" charset="-128"/>
              <a:ea typeface="ＭＳ ゴシック" panose="020B0609070205080204" pitchFamily="49" charset="-128"/>
            </a:endParaRPr>
          </a:p>
          <a:p>
            <a:r>
              <a:rPr kumimoji="1" lang="ja-JP" altLang="en-US" sz="2200" dirty="0">
                <a:latin typeface="ＭＳ ゴシック" panose="020B0609070205080204" pitchFamily="49" charset="-128"/>
                <a:ea typeface="ＭＳ ゴシック" panose="020B0609070205080204" pitchFamily="49" charset="-128"/>
              </a:rPr>
              <a:t>・ 炭素回収隔離</a:t>
            </a:r>
            <a:r>
              <a:rPr kumimoji="1" lang="en-US" altLang="ja-JP" sz="2200" dirty="0">
                <a:latin typeface="ＭＳ ゴシック" panose="020B0609070205080204" pitchFamily="49" charset="-128"/>
                <a:ea typeface="ＭＳ ゴシック" panose="020B0609070205080204" pitchFamily="49" charset="-128"/>
              </a:rPr>
              <a:t>(CCS)</a:t>
            </a:r>
            <a:r>
              <a:rPr kumimoji="1" lang="ja-JP" altLang="en-US" sz="2200" dirty="0">
                <a:latin typeface="ＭＳ ゴシック" panose="020B0609070205080204" pitchFamily="49" charset="-128"/>
                <a:ea typeface="ＭＳ ゴシック" panose="020B0609070205080204" pitchFamily="49" charset="-128"/>
              </a:rPr>
              <a:t>：燃焼で出た</a:t>
            </a:r>
            <a:r>
              <a:rPr kumimoji="1" lang="en-US" altLang="ja-JP" sz="2200" dirty="0">
                <a:latin typeface="ＭＳ ゴシック" panose="020B0609070205080204" pitchFamily="49" charset="-128"/>
                <a:ea typeface="ＭＳ ゴシック" panose="020B0609070205080204" pitchFamily="49" charset="-128"/>
              </a:rPr>
              <a:t>CO2</a:t>
            </a:r>
            <a:r>
              <a:rPr kumimoji="1" lang="ja-JP" altLang="en-US" sz="2200" dirty="0">
                <a:latin typeface="ＭＳ ゴシック" panose="020B0609070205080204" pitchFamily="49" charset="-128"/>
                <a:ea typeface="ＭＳ ゴシック" panose="020B0609070205080204" pitchFamily="49" charset="-128"/>
              </a:rPr>
              <a:t>を回収して地中・海中に埋める</a:t>
            </a:r>
            <a:endParaRPr kumimoji="1" lang="en-US" altLang="ja-JP" sz="2200" dirty="0">
              <a:latin typeface="ＭＳ ゴシック" panose="020B0609070205080204" pitchFamily="49" charset="-128"/>
              <a:ea typeface="ＭＳ ゴシック" panose="020B0609070205080204" pitchFamily="49" charset="-128"/>
            </a:endParaRPr>
          </a:p>
          <a:p>
            <a:r>
              <a:rPr kumimoji="1" lang="ja-JP" altLang="en-US" sz="2200" dirty="0">
                <a:latin typeface="ＭＳ ゴシック" panose="020B0609070205080204" pitchFamily="49" charset="-128"/>
                <a:ea typeface="ＭＳ ゴシック" panose="020B0609070205080204" pitchFamily="49" charset="-128"/>
              </a:rPr>
              <a:t>・ </a:t>
            </a:r>
            <a:r>
              <a:rPr kumimoji="1" lang="en-US" altLang="ja-JP" sz="2200" dirty="0">
                <a:latin typeface="ＭＳ ゴシック" panose="020B0609070205080204" pitchFamily="49" charset="-128"/>
                <a:ea typeface="ＭＳ ゴシック" panose="020B0609070205080204" pitchFamily="49" charset="-128"/>
              </a:rPr>
              <a:t>BEMS/HEMS/</a:t>
            </a:r>
            <a:r>
              <a:rPr kumimoji="1" lang="ja-JP" altLang="en-US" sz="2200" dirty="0">
                <a:latin typeface="ＭＳ ゴシック" panose="020B0609070205080204" pitchFamily="49" charset="-128"/>
                <a:ea typeface="ＭＳ ゴシック" panose="020B0609070205080204" pitchFamily="49" charset="-128"/>
              </a:rPr>
              <a:t>スマートシティなどエネルギー管理の高度化</a:t>
            </a:r>
            <a:endParaRPr kumimoji="1" lang="en-US" altLang="ja-JP" sz="2200" dirty="0">
              <a:latin typeface="ＭＳ ゴシック" panose="020B0609070205080204" pitchFamily="49" charset="-128"/>
              <a:ea typeface="ＭＳ ゴシック" panose="020B0609070205080204" pitchFamily="49" charset="-128"/>
            </a:endParaRPr>
          </a:p>
          <a:p>
            <a:pPr>
              <a:spcBef>
                <a:spcPts val="600"/>
              </a:spcBef>
            </a:pPr>
            <a:r>
              <a:rPr kumimoji="1" lang="ja-JP" altLang="en-US" sz="2200" b="1" dirty="0">
                <a:solidFill>
                  <a:srgbClr val="0070C0"/>
                </a:solidFill>
                <a:latin typeface="ＭＳ ゴシック" panose="020B0609070205080204" pitchFamily="49" charset="-128"/>
                <a:ea typeface="ＭＳ ゴシック" panose="020B0609070205080204" pitchFamily="49" charset="-128"/>
              </a:rPr>
              <a:t>Ｂ</a:t>
            </a:r>
            <a:r>
              <a:rPr kumimoji="1" lang="en-US" altLang="ja-JP" sz="2200" b="1" dirty="0">
                <a:solidFill>
                  <a:srgbClr val="0070C0"/>
                </a:solidFill>
                <a:latin typeface="ＭＳ ゴシック" panose="020B0609070205080204" pitchFamily="49" charset="-128"/>
                <a:ea typeface="ＭＳ ゴシック" panose="020B0609070205080204" pitchFamily="49" charset="-128"/>
              </a:rPr>
              <a:t>:</a:t>
            </a:r>
            <a:r>
              <a:rPr kumimoji="1" lang="ja-JP" altLang="en-US" sz="2200" b="1" dirty="0">
                <a:solidFill>
                  <a:srgbClr val="0070C0"/>
                </a:solidFill>
                <a:latin typeface="ＭＳ ゴシック" panose="020B0609070205080204" pitchFamily="49" charset="-128"/>
                <a:ea typeface="ＭＳ ゴシック" panose="020B0609070205080204" pitchFamily="49" charset="-128"/>
              </a:rPr>
              <a:t> 炭素排出を「しない」技術</a:t>
            </a:r>
            <a:endParaRPr kumimoji="1" lang="en-US" altLang="ja-JP" sz="2200" b="1" dirty="0">
              <a:solidFill>
                <a:srgbClr val="0070C0"/>
              </a:solidFill>
              <a:latin typeface="ＭＳ ゴシック" panose="020B0609070205080204" pitchFamily="49" charset="-128"/>
              <a:ea typeface="ＭＳ ゴシック" panose="020B0609070205080204" pitchFamily="49" charset="-128"/>
            </a:endParaRPr>
          </a:p>
          <a:p>
            <a:r>
              <a:rPr kumimoji="1" lang="ja-JP" altLang="en-US" sz="2200" dirty="0">
                <a:latin typeface="ＭＳ ゴシック" panose="020B0609070205080204" pitchFamily="49" charset="-128"/>
                <a:ea typeface="ＭＳ ゴシック" panose="020B0609070205080204" pitchFamily="49" charset="-128"/>
              </a:rPr>
              <a:t>・ 太陽熱、太陽電池、風力、水力、バイオマスなど再生可能エネルギー利用 → 電力利用が多い</a:t>
            </a:r>
            <a:endParaRPr kumimoji="1" lang="en-US" altLang="ja-JP" sz="2200" dirty="0">
              <a:latin typeface="ＭＳ ゴシック" panose="020B0609070205080204" pitchFamily="49" charset="-128"/>
              <a:ea typeface="ＭＳ ゴシック" panose="020B0609070205080204" pitchFamily="49" charset="-128"/>
            </a:endParaRPr>
          </a:p>
          <a:p>
            <a:r>
              <a:rPr kumimoji="1" lang="ja-JP" altLang="en-US" sz="2200" dirty="0">
                <a:latin typeface="ＭＳ ゴシック" panose="020B0609070205080204" pitchFamily="49" charset="-128"/>
                <a:ea typeface="ＭＳ ゴシック" panose="020B0609070205080204" pitchFamily="49" charset="-128"/>
              </a:rPr>
              <a:t>・ </a:t>
            </a:r>
            <a:r>
              <a:rPr kumimoji="1" lang="ja-JP" altLang="en-US" sz="2200" b="1" dirty="0">
                <a:latin typeface="ＭＳ ゴシック" panose="020B0609070205080204" pitchFamily="49" charset="-128"/>
                <a:ea typeface="ＭＳ ゴシック" panose="020B0609070205080204" pitchFamily="49" charset="-128"/>
              </a:rPr>
              <a:t>水素、アンモニアなど無炭素燃料の利用</a:t>
            </a:r>
            <a:endParaRPr kumimoji="1" lang="en-US" altLang="ja-JP" sz="2200" b="1" dirty="0">
              <a:latin typeface="ＭＳ ゴシック" panose="020B0609070205080204" pitchFamily="49" charset="-128"/>
              <a:ea typeface="ＭＳ ゴシック" panose="020B0609070205080204" pitchFamily="49" charset="-128"/>
            </a:endParaRPr>
          </a:p>
          <a:p>
            <a:pPr>
              <a:spcBef>
                <a:spcPts val="600"/>
              </a:spcBef>
            </a:pPr>
            <a:r>
              <a:rPr kumimoji="1" lang="ja-JP" altLang="en-US" sz="2200" b="1" dirty="0">
                <a:solidFill>
                  <a:srgbClr val="0070C0"/>
                </a:solidFill>
                <a:latin typeface="ＭＳ ゴシック" panose="020B0609070205080204" pitchFamily="49" charset="-128"/>
                <a:ea typeface="ＭＳ ゴシック" panose="020B0609070205080204" pitchFamily="49" charset="-128"/>
              </a:rPr>
              <a:t>Ｃ</a:t>
            </a:r>
            <a:r>
              <a:rPr kumimoji="1" lang="en-US" altLang="ja-JP" sz="2200" b="1" dirty="0">
                <a:solidFill>
                  <a:srgbClr val="0070C0"/>
                </a:solidFill>
                <a:latin typeface="ＭＳ ゴシック" panose="020B0609070205080204" pitchFamily="49" charset="-128"/>
                <a:ea typeface="ＭＳ ゴシック" panose="020B0609070205080204" pitchFamily="49" charset="-128"/>
              </a:rPr>
              <a:t>:</a:t>
            </a:r>
            <a:r>
              <a:rPr kumimoji="1" lang="ja-JP" altLang="en-US" sz="2200" b="1" dirty="0">
                <a:solidFill>
                  <a:srgbClr val="0070C0"/>
                </a:solidFill>
                <a:latin typeface="ＭＳ ゴシック" panose="020B0609070205080204" pitchFamily="49" charset="-128"/>
                <a:ea typeface="ＭＳ ゴシック" panose="020B0609070205080204" pitchFamily="49" charset="-128"/>
              </a:rPr>
              <a:t> 大気中の炭素を「なくす」技術</a:t>
            </a:r>
            <a:endParaRPr kumimoji="1" lang="en-US" altLang="ja-JP" sz="2200" b="1" dirty="0">
              <a:solidFill>
                <a:srgbClr val="0070C0"/>
              </a:solidFill>
              <a:latin typeface="ＭＳ ゴシック" panose="020B0609070205080204" pitchFamily="49" charset="-128"/>
              <a:ea typeface="ＭＳ ゴシック" panose="020B0609070205080204" pitchFamily="49" charset="-128"/>
            </a:endParaRPr>
          </a:p>
          <a:p>
            <a:r>
              <a:rPr kumimoji="1" lang="ja-JP" altLang="en-US" sz="2200" dirty="0">
                <a:latin typeface="ＭＳ ゴシック" panose="020B0609070205080204" pitchFamily="49" charset="-128"/>
                <a:ea typeface="ＭＳ ゴシック" panose="020B0609070205080204" pitchFamily="49" charset="-128"/>
              </a:rPr>
              <a:t>・ 大規模植林と木材利用を拡大する</a:t>
            </a:r>
            <a:r>
              <a:rPr kumimoji="1" lang="en-US" altLang="ja-JP" sz="2200" dirty="0">
                <a:latin typeface="ＭＳ ゴシック" panose="020B0609070205080204" pitchFamily="49" charset="-128"/>
                <a:ea typeface="ＭＳ ゴシック" panose="020B0609070205080204" pitchFamily="49" charset="-128"/>
              </a:rPr>
              <a:t>(</a:t>
            </a:r>
            <a:r>
              <a:rPr kumimoji="1" lang="ja-JP" altLang="en-US" sz="2200" dirty="0">
                <a:latin typeface="ＭＳ ゴシック" panose="020B0609070205080204" pitchFamily="49" charset="-128"/>
                <a:ea typeface="ＭＳ ゴシック" panose="020B0609070205080204" pitchFamily="49" charset="-128"/>
              </a:rPr>
              <a:t>成長過程の木しか吸収しない</a:t>
            </a:r>
            <a:r>
              <a:rPr kumimoji="1" lang="en-US" altLang="ja-JP" sz="2200" dirty="0">
                <a:latin typeface="ＭＳ ゴシック" panose="020B0609070205080204" pitchFamily="49" charset="-128"/>
                <a:ea typeface="ＭＳ ゴシック" panose="020B0609070205080204" pitchFamily="49" charset="-128"/>
              </a:rPr>
              <a:t>)</a:t>
            </a:r>
          </a:p>
          <a:p>
            <a:r>
              <a:rPr kumimoji="1" lang="ja-JP" altLang="en-US" sz="2200" dirty="0">
                <a:latin typeface="ＭＳ ゴシック" panose="020B0609070205080204" pitchFamily="49" charset="-128"/>
                <a:ea typeface="ＭＳ ゴシック" panose="020B0609070205080204" pitchFamily="49" charset="-128"/>
              </a:rPr>
              <a:t>・ 植物を燃料とし、排出の</a:t>
            </a:r>
            <a:r>
              <a:rPr kumimoji="1" lang="en-US" altLang="ja-JP" sz="2200" dirty="0">
                <a:latin typeface="ＭＳ ゴシック" panose="020B0609070205080204" pitchFamily="49" charset="-128"/>
                <a:ea typeface="ＭＳ ゴシック" panose="020B0609070205080204" pitchFamily="49" charset="-128"/>
              </a:rPr>
              <a:t>CO2</a:t>
            </a:r>
            <a:r>
              <a:rPr kumimoji="1" lang="ja-JP" altLang="en-US" sz="2200" dirty="0">
                <a:latin typeface="ＭＳ ゴシック" panose="020B0609070205080204" pitchFamily="49" charset="-128"/>
                <a:ea typeface="ＭＳ ゴシック" panose="020B0609070205080204" pitchFamily="49" charset="-128"/>
              </a:rPr>
              <a:t>を地中、海中に埋める</a:t>
            </a:r>
            <a:r>
              <a:rPr kumimoji="1" lang="en-US" altLang="ja-JP" sz="2200" dirty="0">
                <a:latin typeface="ＭＳ ゴシック" panose="020B0609070205080204" pitchFamily="49" charset="-128"/>
                <a:ea typeface="ＭＳ ゴシック" panose="020B0609070205080204" pitchFamily="49" charset="-128"/>
              </a:rPr>
              <a:t>(BECCS)</a:t>
            </a:r>
          </a:p>
          <a:p>
            <a:r>
              <a:rPr kumimoji="1" lang="ja-JP" altLang="en-US" sz="2200" dirty="0">
                <a:latin typeface="ＭＳ ゴシック" panose="020B0609070205080204" pitchFamily="49" charset="-128"/>
                <a:ea typeface="ＭＳ ゴシック" panose="020B0609070205080204" pitchFamily="49" charset="-128"/>
              </a:rPr>
              <a:t>・ 大気から直接</a:t>
            </a:r>
            <a:r>
              <a:rPr kumimoji="1" lang="en-US" altLang="ja-JP" sz="2200" dirty="0">
                <a:latin typeface="ＭＳ ゴシック" panose="020B0609070205080204" pitchFamily="49" charset="-128"/>
                <a:ea typeface="ＭＳ ゴシック" panose="020B0609070205080204" pitchFamily="49" charset="-128"/>
              </a:rPr>
              <a:t>CO2</a:t>
            </a:r>
            <a:r>
              <a:rPr kumimoji="1" lang="ja-JP" altLang="en-US" sz="2200" dirty="0">
                <a:latin typeface="ＭＳ ゴシック" panose="020B0609070205080204" pitchFamily="49" charset="-128"/>
                <a:ea typeface="ＭＳ ゴシック" panose="020B0609070205080204" pitchFamily="49" charset="-128"/>
              </a:rPr>
              <a:t>を回収し、地中、海中に埋める</a:t>
            </a:r>
            <a:r>
              <a:rPr kumimoji="1" lang="en-US" altLang="ja-JP" sz="2200" dirty="0">
                <a:latin typeface="ＭＳ ゴシック" panose="020B0609070205080204" pitchFamily="49" charset="-128"/>
                <a:ea typeface="ＭＳ ゴシック" panose="020B0609070205080204" pitchFamily="49" charset="-128"/>
              </a:rPr>
              <a:t>(DAC)</a:t>
            </a:r>
          </a:p>
          <a:p>
            <a:pPr>
              <a:spcBef>
                <a:spcPts val="600"/>
              </a:spcBef>
            </a:pPr>
            <a:r>
              <a:rPr kumimoji="1" lang="ja-JP" altLang="en-US" sz="2200" dirty="0">
                <a:solidFill>
                  <a:srgbClr val="C00000"/>
                </a:solidFill>
                <a:latin typeface="ＭＳ ゴシック" panose="020B0609070205080204" pitchFamily="49" charset="-128"/>
                <a:ea typeface="ＭＳ ゴシック" panose="020B0609070205080204" pitchFamily="49" charset="-128"/>
              </a:rPr>
              <a:t>⇒</a:t>
            </a:r>
            <a:r>
              <a:rPr kumimoji="1" lang="en-US" altLang="ja-JP" sz="2200" dirty="0">
                <a:solidFill>
                  <a:srgbClr val="C00000"/>
                </a:solidFill>
                <a:latin typeface="ＭＳ ゴシック" panose="020B0609070205080204" pitchFamily="49" charset="-128"/>
                <a:ea typeface="ＭＳ ゴシック" panose="020B0609070205080204" pitchFamily="49" charset="-128"/>
              </a:rPr>
              <a:t>1.5</a:t>
            </a:r>
            <a:r>
              <a:rPr kumimoji="1" lang="ja-JP" altLang="en-US" sz="2200" dirty="0">
                <a:solidFill>
                  <a:srgbClr val="C00000"/>
                </a:solidFill>
                <a:latin typeface="ＭＳ ゴシック" panose="020B0609070205080204" pitchFamily="49" charset="-128"/>
                <a:ea typeface="ＭＳ ゴシック" panose="020B0609070205080204" pitchFamily="49" charset="-128"/>
              </a:rPr>
              <a:t>℃目標達成にはＣオプションも必要。 </a:t>
            </a:r>
          </a:p>
        </p:txBody>
      </p:sp>
    </p:spTree>
    <p:extLst>
      <p:ext uri="{BB962C8B-B14F-4D97-AF65-F5344CB8AC3E}">
        <p14:creationId xmlns:p14="http://schemas.microsoft.com/office/powerpoint/2010/main" val="2069979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4D42121-56DF-9E10-36C2-B5AD331812D3}"/>
              </a:ext>
            </a:extLst>
          </p:cNvPr>
          <p:cNvSpPr txBox="1"/>
          <p:nvPr/>
        </p:nvSpPr>
        <p:spPr>
          <a:xfrm>
            <a:off x="316524" y="243514"/>
            <a:ext cx="8696848" cy="6370975"/>
          </a:xfrm>
          <a:prstGeom prst="rect">
            <a:avLst/>
          </a:prstGeom>
          <a:noFill/>
        </p:spPr>
        <p:txBody>
          <a:bodyPr wrap="square" rtlCol="0">
            <a:spAutoFit/>
          </a:bodyPr>
          <a:lstStyle/>
          <a:p>
            <a:r>
              <a:rPr kumimoji="1" lang="ja-JP" altLang="en-US" sz="2400" dirty="0"/>
              <a:t>エネルギーシステムになぜ水素か？</a:t>
            </a:r>
            <a:endParaRPr kumimoji="1" lang="en-US" altLang="ja-JP" sz="2400" dirty="0"/>
          </a:p>
          <a:p>
            <a:endParaRPr kumimoji="1" lang="en-US" altLang="ja-JP" sz="2400" dirty="0"/>
          </a:p>
          <a:p>
            <a:r>
              <a:rPr kumimoji="1" lang="ja-JP" altLang="en-US" sz="2400" dirty="0"/>
              <a:t>・ 元素としての水素は，水，生物圏の炭化水素，天然ガス等ほぼ無尽蔵 → 資源的な制約は受けない．</a:t>
            </a:r>
            <a:endParaRPr kumimoji="1" lang="en-US" altLang="ja-JP" sz="2400" dirty="0"/>
          </a:p>
          <a:p>
            <a:r>
              <a:rPr kumimoji="1" lang="ja-JP" altLang="en-US" sz="2400" dirty="0"/>
              <a:t>・ 地球温暖化に影響しない．→ 温暖化効果は持つが，自然循環の内部変数であり，直接制御の対象外．</a:t>
            </a:r>
            <a:endParaRPr kumimoji="1" lang="en-US" altLang="ja-JP" sz="2400" dirty="0"/>
          </a:p>
          <a:p>
            <a:endParaRPr kumimoji="1" lang="en-US" altLang="ja-JP" sz="2400" dirty="0"/>
          </a:p>
          <a:p>
            <a:r>
              <a:rPr kumimoji="1" lang="ja-JP" altLang="en-US" sz="2400" dirty="0"/>
              <a:t>・ 水素は単体のエネルギー資源としては存在しない．エネルギー源として利用するには，外部からエネルギーを与え化合物から分離して製造する必要がある．</a:t>
            </a:r>
            <a:endParaRPr kumimoji="1" lang="en-US" altLang="ja-JP" sz="2400" dirty="0"/>
          </a:p>
          <a:p>
            <a:r>
              <a:rPr kumimoji="1" lang="ja-JP" altLang="en-US" sz="2400" b="1" dirty="0"/>
              <a:t>→ 水素はエネルギー資源というより，他のエネルギーから変換によるエネルギーキャリアと考えるべき</a:t>
            </a:r>
            <a:endParaRPr kumimoji="1" lang="en-US" altLang="ja-JP" sz="2400" b="1" dirty="0"/>
          </a:p>
          <a:p>
            <a:endParaRPr kumimoji="1" lang="en-US" altLang="ja-JP" sz="2400" dirty="0"/>
          </a:p>
          <a:p>
            <a:r>
              <a:rPr kumimoji="1" lang="ja-JP" altLang="en-US" sz="2400" dirty="0"/>
              <a:t>・ 変換に必要なエネルギー投入以上のメリットがあることが水素利用の条件</a:t>
            </a:r>
            <a:endParaRPr kumimoji="1" lang="en-US" altLang="ja-JP" sz="2400" dirty="0"/>
          </a:p>
          <a:p>
            <a:r>
              <a:rPr kumimoji="1" lang="ja-JP" altLang="en-US" sz="2400" dirty="0"/>
              <a:t>→ 環境制約，資源制約回避のメリット，投入資源の他用途との競合が小さいことなど．</a:t>
            </a:r>
            <a:r>
              <a:rPr kumimoji="1" lang="en-US" altLang="ja-JP" sz="2400" dirty="0"/>
              <a:t>(</a:t>
            </a:r>
            <a:r>
              <a:rPr kumimoji="1" lang="ja-JP" altLang="en-US" sz="2400" dirty="0"/>
              <a:t>エネルギー作物では食料との競合</a:t>
            </a:r>
            <a:r>
              <a:rPr kumimoji="1" lang="en-US" altLang="ja-JP" sz="2400" dirty="0"/>
              <a:t>)</a:t>
            </a:r>
            <a:r>
              <a:rPr kumimoji="1" lang="ja-JP" altLang="en-US" sz="2400" dirty="0"/>
              <a:t> </a:t>
            </a:r>
          </a:p>
        </p:txBody>
      </p:sp>
    </p:spTree>
    <p:extLst>
      <p:ext uri="{BB962C8B-B14F-4D97-AF65-F5344CB8AC3E}">
        <p14:creationId xmlns:p14="http://schemas.microsoft.com/office/powerpoint/2010/main" val="4070347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93F7772-481F-4B96-198B-E644113718C5}"/>
              </a:ext>
            </a:extLst>
          </p:cNvPr>
          <p:cNvSpPr txBox="1"/>
          <p:nvPr/>
        </p:nvSpPr>
        <p:spPr>
          <a:xfrm>
            <a:off x="140679" y="167609"/>
            <a:ext cx="8782259" cy="707886"/>
          </a:xfrm>
          <a:prstGeom prst="rect">
            <a:avLst/>
          </a:prstGeom>
          <a:noFill/>
        </p:spPr>
        <p:txBody>
          <a:bodyPr wrap="square" rtlCol="0">
            <a:spAutoFit/>
          </a:bodyPr>
          <a:lstStyle/>
          <a:p>
            <a:r>
              <a:rPr kumimoji="1" lang="ja-JP" altLang="en-US" sz="2000" dirty="0">
                <a:latin typeface="ＭＳ ゴシック" panose="020B0609070205080204" pitchFamily="49" charset="-128"/>
                <a:ea typeface="ＭＳ ゴシック" panose="020B0609070205080204" pitchFamily="49" charset="-128"/>
              </a:rPr>
              <a:t>過去の水素エネルギーシステム提案：</a:t>
            </a:r>
            <a:endParaRPr kumimoji="1" lang="en-US" altLang="ja-JP" sz="2000" dirty="0">
              <a:latin typeface="ＭＳ ゴシック" panose="020B0609070205080204" pitchFamily="49" charset="-128"/>
              <a:ea typeface="ＭＳ ゴシック" panose="020B0609070205080204" pitchFamily="49" charset="-128"/>
            </a:endParaRPr>
          </a:p>
          <a:p>
            <a:r>
              <a:rPr kumimoji="1" lang="en-US" altLang="ja-JP" sz="2000" dirty="0" err="1">
                <a:latin typeface="Arial" panose="020B0604020202020204" pitchFamily="34" charset="0"/>
                <a:ea typeface="ＭＳ ゴシック" panose="020B0609070205080204" pitchFamily="49" charset="-128"/>
                <a:cs typeface="Arial" panose="020B0604020202020204" pitchFamily="34" charset="0"/>
              </a:rPr>
              <a:t>Haefele</a:t>
            </a:r>
            <a:r>
              <a:rPr kumimoji="1" lang="ja-JP" altLang="en-US" sz="2000" dirty="0">
                <a:latin typeface="Arial" panose="020B0604020202020204" pitchFamily="34" charset="0"/>
                <a:ea typeface="ＭＳ ゴシック" panose="020B0609070205080204" pitchFamily="49" charset="-128"/>
                <a:cs typeface="Arial" panose="020B0604020202020204" pitchFamily="34" charset="0"/>
              </a:rPr>
              <a:t>による</a:t>
            </a:r>
            <a:r>
              <a:rPr kumimoji="1" lang="en-US" altLang="ja-JP" sz="2000" dirty="0">
                <a:latin typeface="Arial" panose="020B0604020202020204" pitchFamily="34" charset="0"/>
                <a:ea typeface="ＭＳ ゴシック" panose="020B0609070205080204" pitchFamily="49" charset="-128"/>
                <a:cs typeface="Arial" panose="020B0604020202020204" pitchFamily="34" charset="0"/>
              </a:rPr>
              <a:t>Novel</a:t>
            </a:r>
            <a:r>
              <a:rPr kumimoji="1" lang="ja-JP" altLang="en-US" sz="2000" dirty="0">
                <a:latin typeface="Arial" panose="020B0604020202020204" pitchFamily="34" charset="0"/>
                <a:ea typeface="ＭＳ ゴシック" panose="020B0609070205080204" pitchFamily="49" charset="-128"/>
                <a:cs typeface="Arial" panose="020B0604020202020204" pitchFamily="34" charset="0"/>
              </a:rPr>
              <a:t> </a:t>
            </a:r>
            <a:r>
              <a:rPr kumimoji="1" lang="en-US" altLang="ja-JP" sz="2000" dirty="0">
                <a:latin typeface="Arial" panose="020B0604020202020204" pitchFamily="34" charset="0"/>
                <a:ea typeface="ＭＳ ゴシック" panose="020B0609070205080204" pitchFamily="49" charset="-128"/>
                <a:cs typeface="Arial" panose="020B0604020202020204" pitchFamily="34" charset="0"/>
              </a:rPr>
              <a:t>Horizontally</a:t>
            </a:r>
            <a:r>
              <a:rPr kumimoji="1" lang="ja-JP" altLang="en-US" sz="2000" dirty="0">
                <a:latin typeface="Arial" panose="020B0604020202020204" pitchFamily="34" charset="0"/>
                <a:ea typeface="ＭＳ ゴシック" panose="020B0609070205080204" pitchFamily="49" charset="-128"/>
                <a:cs typeface="Arial" panose="020B0604020202020204" pitchFamily="34" charset="0"/>
              </a:rPr>
              <a:t> </a:t>
            </a:r>
            <a:r>
              <a:rPr kumimoji="1" lang="en-US" altLang="ja-JP" sz="2000" dirty="0">
                <a:latin typeface="Arial" panose="020B0604020202020204" pitchFamily="34" charset="0"/>
                <a:ea typeface="ＭＳ ゴシック" panose="020B0609070205080204" pitchFamily="49" charset="-128"/>
                <a:cs typeface="Arial" panose="020B0604020202020204" pitchFamily="34" charset="0"/>
              </a:rPr>
              <a:t>Integrated</a:t>
            </a:r>
            <a:r>
              <a:rPr kumimoji="1" lang="ja-JP" altLang="en-US" sz="2000" dirty="0">
                <a:latin typeface="Arial" panose="020B0604020202020204" pitchFamily="34" charset="0"/>
                <a:ea typeface="ＭＳ ゴシック" panose="020B0609070205080204" pitchFamily="49" charset="-128"/>
                <a:cs typeface="Arial" panose="020B0604020202020204" pitchFamily="34" charset="0"/>
              </a:rPr>
              <a:t> </a:t>
            </a:r>
            <a:r>
              <a:rPr kumimoji="1" lang="en-US" altLang="ja-JP" sz="2000" dirty="0">
                <a:latin typeface="Arial" panose="020B0604020202020204" pitchFamily="34" charset="0"/>
                <a:ea typeface="ＭＳ ゴシック" panose="020B0609070205080204" pitchFamily="49" charset="-128"/>
                <a:cs typeface="Arial" panose="020B0604020202020204" pitchFamily="34" charset="0"/>
              </a:rPr>
              <a:t>Energy</a:t>
            </a:r>
            <a:r>
              <a:rPr kumimoji="1" lang="ja-JP" altLang="en-US" sz="2000" dirty="0">
                <a:latin typeface="Arial" panose="020B0604020202020204" pitchFamily="34" charset="0"/>
                <a:ea typeface="ＭＳ ゴシック" panose="020B0609070205080204" pitchFamily="49" charset="-128"/>
                <a:cs typeface="Arial" panose="020B0604020202020204" pitchFamily="34" charset="0"/>
              </a:rPr>
              <a:t> </a:t>
            </a:r>
            <a:r>
              <a:rPr kumimoji="1" lang="en-US" altLang="ja-JP" sz="2000" dirty="0">
                <a:latin typeface="Arial" panose="020B0604020202020204" pitchFamily="34" charset="0"/>
                <a:ea typeface="ＭＳ ゴシック" panose="020B0609070205080204" pitchFamily="49" charset="-128"/>
                <a:cs typeface="Arial" panose="020B0604020202020204" pitchFamily="34" charset="0"/>
              </a:rPr>
              <a:t>System</a:t>
            </a:r>
            <a:r>
              <a:rPr kumimoji="1" lang="ja-JP" altLang="en-US" sz="2000" dirty="0">
                <a:latin typeface="Arial" panose="020B0604020202020204" pitchFamily="34" charset="0"/>
                <a:ea typeface="ＭＳ ゴシック" panose="020B0609070205080204" pitchFamily="49" charset="-128"/>
                <a:cs typeface="Arial" panose="020B0604020202020204" pitchFamily="34" charset="0"/>
              </a:rPr>
              <a:t> </a:t>
            </a:r>
            <a:r>
              <a:rPr kumimoji="1" lang="en-US" altLang="ja-JP" sz="2000" dirty="0">
                <a:latin typeface="Arial" panose="020B0604020202020204" pitchFamily="34" charset="0"/>
                <a:ea typeface="ＭＳ ゴシック" panose="020B0609070205080204" pitchFamily="49" charset="-128"/>
                <a:cs typeface="Arial" panose="020B0604020202020204" pitchFamily="34" charset="0"/>
              </a:rPr>
              <a:t>(1987)</a:t>
            </a:r>
            <a:endParaRPr kumimoji="1" lang="ja-JP" altLang="en-US" sz="2000" dirty="0">
              <a:latin typeface="Arial" panose="020B0604020202020204" pitchFamily="34" charset="0"/>
              <a:ea typeface="ＭＳ ゴシック" panose="020B0609070205080204" pitchFamily="49" charset="-128"/>
              <a:cs typeface="Arial" panose="020B0604020202020204" pitchFamily="34" charset="0"/>
            </a:endParaRPr>
          </a:p>
        </p:txBody>
      </p:sp>
      <p:sp>
        <p:nvSpPr>
          <p:cNvPr id="3" name="テキスト ボックス 2">
            <a:extLst>
              <a:ext uri="{FF2B5EF4-FFF2-40B4-BE49-F238E27FC236}">
                <a16:creationId xmlns:a16="http://schemas.microsoft.com/office/drawing/2014/main" id="{E366A00E-8ADD-EA3B-0B73-4421551F4F7F}"/>
              </a:ext>
            </a:extLst>
          </p:cNvPr>
          <p:cNvSpPr txBox="1"/>
          <p:nvPr/>
        </p:nvSpPr>
        <p:spPr>
          <a:xfrm>
            <a:off x="140679" y="932571"/>
            <a:ext cx="8782259" cy="5940088"/>
          </a:xfrm>
          <a:prstGeom prst="rect">
            <a:avLst/>
          </a:prstGeom>
          <a:noFill/>
        </p:spPr>
        <p:txBody>
          <a:bodyPr wrap="square" rtlCol="0">
            <a:spAutoFit/>
          </a:bodyPr>
          <a:lstStyle/>
          <a:p>
            <a:r>
              <a:rPr kumimoji="1" lang="en-US" altLang="ja-JP" sz="2000" dirty="0" err="1"/>
              <a:t>Haefele</a:t>
            </a:r>
            <a:r>
              <a:rPr kumimoji="1" lang="ja-JP" altLang="en-US" sz="2000" dirty="0"/>
              <a:t> </a:t>
            </a:r>
            <a:r>
              <a:rPr kumimoji="1" lang="en-US" altLang="ja-JP" sz="2000" dirty="0"/>
              <a:t>(</a:t>
            </a:r>
            <a:r>
              <a:rPr kumimoji="1" lang="ja-JP" altLang="en-US" sz="2000" dirty="0"/>
              <a:t>ユーリッヒ原子核研究所</a:t>
            </a:r>
            <a:r>
              <a:rPr kumimoji="1" lang="en-US" altLang="ja-JP" sz="2000" dirty="0"/>
              <a:t>)</a:t>
            </a:r>
            <a:r>
              <a:rPr kumimoji="1" lang="ja-JP" altLang="en-US" sz="2000" dirty="0"/>
              <a:t> は原子力発電と水素キャリアを軸とした電力と合成燃料供給を統合する”</a:t>
            </a:r>
            <a:r>
              <a:rPr kumimoji="1" lang="en-US" altLang="ja-JP" sz="2000" dirty="0"/>
              <a:t>material recycle use”</a:t>
            </a:r>
            <a:r>
              <a:rPr kumimoji="1" lang="ja-JP" altLang="en-US" sz="2000" dirty="0"/>
              <a:t> システムを提案．</a:t>
            </a:r>
            <a:endParaRPr kumimoji="1" lang="en-US" altLang="ja-JP" sz="2000" dirty="0"/>
          </a:p>
          <a:p>
            <a:r>
              <a:rPr kumimoji="1" lang="en-US" altLang="ja-JP" sz="2000" i="1" dirty="0"/>
              <a:t>W. </a:t>
            </a:r>
            <a:r>
              <a:rPr kumimoji="1" lang="en-US" altLang="ja-JP" sz="2000" i="1" dirty="0" err="1"/>
              <a:t>Haefele</a:t>
            </a:r>
            <a:r>
              <a:rPr kumimoji="1" lang="en-US" altLang="ja-JP" sz="2000" i="1" dirty="0"/>
              <a:t> et.al., The</a:t>
            </a:r>
            <a:r>
              <a:rPr kumimoji="1" lang="ja-JP" altLang="en-US" sz="2000" i="1" dirty="0"/>
              <a:t> </a:t>
            </a:r>
            <a:r>
              <a:rPr kumimoji="1" lang="en-US" altLang="ja-JP" sz="2000" i="1" dirty="0"/>
              <a:t>Concept</a:t>
            </a:r>
            <a:r>
              <a:rPr kumimoji="1" lang="ja-JP" altLang="en-US" sz="2000" i="1" dirty="0"/>
              <a:t> </a:t>
            </a:r>
            <a:r>
              <a:rPr kumimoji="1" lang="en-US" altLang="ja-JP" sz="2000" i="1" dirty="0"/>
              <a:t>of A Novel </a:t>
            </a:r>
            <a:r>
              <a:rPr kumimoji="1" lang="en-US" altLang="ja-JP" sz="2000" i="1" dirty="0">
                <a:latin typeface="Arial" panose="020B0604020202020204" pitchFamily="34" charset="0"/>
                <a:ea typeface="ＭＳ ゴシック" panose="020B0609070205080204" pitchFamily="49" charset="-128"/>
                <a:cs typeface="Arial" panose="020B0604020202020204" pitchFamily="34" charset="0"/>
              </a:rPr>
              <a:t>Horizontally</a:t>
            </a:r>
            <a:r>
              <a:rPr kumimoji="1" lang="ja-JP" altLang="en-US" sz="2000" i="1" dirty="0">
                <a:latin typeface="Arial" panose="020B0604020202020204" pitchFamily="34" charset="0"/>
                <a:ea typeface="ＭＳ ゴシック" panose="020B0609070205080204" pitchFamily="49" charset="-128"/>
                <a:cs typeface="Arial" panose="020B0604020202020204" pitchFamily="34" charset="0"/>
              </a:rPr>
              <a:t> </a:t>
            </a:r>
            <a:r>
              <a:rPr kumimoji="1" lang="en-US" altLang="ja-JP" sz="2000" i="1" dirty="0">
                <a:latin typeface="Arial" panose="020B0604020202020204" pitchFamily="34" charset="0"/>
                <a:ea typeface="ＭＳ ゴシック" panose="020B0609070205080204" pitchFamily="49" charset="-128"/>
                <a:cs typeface="Arial" panose="020B0604020202020204" pitchFamily="34" charset="0"/>
              </a:rPr>
              <a:t>Integrated</a:t>
            </a:r>
            <a:r>
              <a:rPr kumimoji="1" lang="ja-JP" altLang="en-US" sz="2000" i="1" dirty="0">
                <a:latin typeface="Arial" panose="020B0604020202020204" pitchFamily="34" charset="0"/>
                <a:ea typeface="ＭＳ ゴシック" panose="020B0609070205080204" pitchFamily="49" charset="-128"/>
                <a:cs typeface="Arial" panose="020B0604020202020204" pitchFamily="34" charset="0"/>
              </a:rPr>
              <a:t> </a:t>
            </a:r>
            <a:r>
              <a:rPr kumimoji="1" lang="en-US" altLang="ja-JP" sz="2000" i="1" dirty="0">
                <a:latin typeface="Arial" panose="020B0604020202020204" pitchFamily="34" charset="0"/>
                <a:ea typeface="ＭＳ ゴシック" panose="020B0609070205080204" pitchFamily="49" charset="-128"/>
                <a:cs typeface="Arial" panose="020B0604020202020204" pitchFamily="34" charset="0"/>
              </a:rPr>
              <a:t>Energy</a:t>
            </a:r>
            <a:r>
              <a:rPr kumimoji="1" lang="ja-JP" altLang="en-US" sz="2000" i="1" dirty="0">
                <a:latin typeface="Arial" panose="020B0604020202020204" pitchFamily="34" charset="0"/>
                <a:ea typeface="ＭＳ ゴシック" panose="020B0609070205080204" pitchFamily="49" charset="-128"/>
                <a:cs typeface="Arial" panose="020B0604020202020204" pitchFamily="34" charset="0"/>
              </a:rPr>
              <a:t> </a:t>
            </a:r>
            <a:r>
              <a:rPr kumimoji="1" lang="en-US" altLang="ja-JP" sz="2000" i="1" dirty="0">
                <a:latin typeface="Arial" panose="020B0604020202020204" pitchFamily="34" charset="0"/>
                <a:ea typeface="ＭＳ ゴシック" panose="020B0609070205080204" pitchFamily="49" charset="-128"/>
                <a:cs typeface="Arial" panose="020B0604020202020204" pitchFamily="34" charset="0"/>
              </a:rPr>
              <a:t>System – Ways to Reduce CO2 Emissions, IFAC 10-th Triennial World Congress,</a:t>
            </a:r>
            <a:r>
              <a:rPr kumimoji="1" lang="ja-JP" altLang="en-US" sz="2000" i="1" dirty="0">
                <a:latin typeface="Arial" panose="020B0604020202020204" pitchFamily="34" charset="0"/>
                <a:ea typeface="ＭＳ ゴシック" panose="020B0609070205080204" pitchFamily="49" charset="-128"/>
                <a:cs typeface="Arial" panose="020B0604020202020204" pitchFamily="34" charset="0"/>
              </a:rPr>
              <a:t> </a:t>
            </a:r>
            <a:r>
              <a:rPr kumimoji="1" lang="en-US" altLang="ja-JP" sz="2000" i="1" dirty="0">
                <a:latin typeface="Arial" panose="020B0604020202020204" pitchFamily="34" charset="0"/>
                <a:ea typeface="ＭＳ ゴシック" panose="020B0609070205080204" pitchFamily="49" charset="-128"/>
                <a:cs typeface="Arial" panose="020B0604020202020204" pitchFamily="34" charset="0"/>
              </a:rPr>
              <a:t>1987</a:t>
            </a:r>
          </a:p>
          <a:p>
            <a:endParaRPr kumimoji="1" lang="en-US" altLang="ja-JP" sz="2000" i="1" dirty="0">
              <a:latin typeface="Arial" panose="020B0604020202020204" pitchFamily="34" charset="0"/>
              <a:ea typeface="ＭＳ ゴシック" panose="020B0609070205080204" pitchFamily="49" charset="-128"/>
              <a:cs typeface="Arial" panose="020B0604020202020204" pitchFamily="34" charset="0"/>
            </a:endParaRPr>
          </a:p>
          <a:p>
            <a:r>
              <a:rPr kumimoji="1" lang="ja-JP" altLang="en-US" sz="2000" dirty="0">
                <a:latin typeface="Arial" panose="020B0604020202020204" pitchFamily="34" charset="0"/>
                <a:ea typeface="ＭＳ ゴシック" panose="020B0609070205080204" pitchFamily="49" charset="-128"/>
                <a:cs typeface="Arial" panose="020B0604020202020204" pitchFamily="34" charset="0"/>
              </a:rPr>
              <a:t>・ 温暖化問題が注目され始めた時期．</a:t>
            </a:r>
            <a:r>
              <a:rPr kumimoji="1" lang="en-US" altLang="ja-JP" sz="2000" dirty="0">
                <a:latin typeface="Arial" panose="020B0604020202020204" pitchFamily="34" charset="0"/>
                <a:ea typeface="ＭＳ ゴシック" panose="020B0609070205080204" pitchFamily="49" charset="-128"/>
                <a:cs typeface="Arial" panose="020B0604020202020204" pitchFamily="34" charset="0"/>
              </a:rPr>
              <a:t>CO2</a:t>
            </a:r>
            <a:r>
              <a:rPr kumimoji="1" lang="ja-JP" altLang="en-US" sz="2000" dirty="0">
                <a:latin typeface="Arial" panose="020B0604020202020204" pitchFamily="34" charset="0"/>
                <a:ea typeface="ＭＳ ゴシック" panose="020B0609070205080204" pitchFamily="49" charset="-128"/>
                <a:cs typeface="Arial" panose="020B0604020202020204" pitchFamily="34" charset="0"/>
              </a:rPr>
              <a:t>排出安定化，排出削減等が目標．</a:t>
            </a:r>
            <a:endParaRPr kumimoji="1" lang="en-US" altLang="ja-JP" sz="2000" dirty="0">
              <a:latin typeface="Arial" panose="020B0604020202020204" pitchFamily="34" charset="0"/>
              <a:ea typeface="ＭＳ ゴシック" panose="020B0609070205080204" pitchFamily="49" charset="-128"/>
              <a:cs typeface="Arial" panose="020B0604020202020204" pitchFamily="34" charset="0"/>
            </a:endParaRPr>
          </a:p>
          <a:p>
            <a:r>
              <a:rPr kumimoji="1" lang="ja-JP" altLang="en-US" sz="2000" dirty="0">
                <a:latin typeface="Arial" panose="020B0604020202020204" pitchFamily="34" charset="0"/>
                <a:ea typeface="ＭＳ ゴシック" panose="020B0609070205080204" pitchFamily="49" charset="-128"/>
                <a:cs typeface="Arial" panose="020B0604020202020204" pitchFamily="34" charset="0"/>
              </a:rPr>
              <a:t>・ </a:t>
            </a:r>
            <a:r>
              <a:rPr kumimoji="1" lang="en-US" altLang="ja-JP" sz="2000" dirty="0">
                <a:latin typeface="Arial" panose="020B0604020202020204" pitchFamily="34" charset="0"/>
                <a:ea typeface="ＭＳ ゴシック" panose="020B0609070205080204" pitchFamily="49" charset="-128"/>
                <a:cs typeface="Arial" panose="020B0604020202020204" pitchFamily="34" charset="0"/>
              </a:rPr>
              <a:t>IES</a:t>
            </a:r>
            <a:r>
              <a:rPr kumimoji="1" lang="ja-JP" altLang="en-US" sz="2000" dirty="0">
                <a:latin typeface="Arial" panose="020B0604020202020204" pitchFamily="34" charset="0"/>
                <a:ea typeface="ＭＳ ゴシック" panose="020B0609070205080204" pitchFamily="49" charset="-128"/>
                <a:cs typeface="Arial" panose="020B0604020202020204" pitchFamily="34" charset="0"/>
              </a:rPr>
              <a:t>研究会には日本からも安川</a:t>
            </a:r>
            <a:r>
              <a:rPr kumimoji="1" lang="en-US" altLang="ja-JP" sz="2000" dirty="0">
                <a:latin typeface="Arial" panose="020B0604020202020204" pitchFamily="34" charset="0"/>
                <a:ea typeface="ＭＳ ゴシック" panose="020B0609070205080204" pitchFamily="49" charset="-128"/>
                <a:cs typeface="Arial" panose="020B0604020202020204" pitchFamily="34" charset="0"/>
              </a:rPr>
              <a:t>(</a:t>
            </a:r>
            <a:r>
              <a:rPr kumimoji="1" lang="ja-JP" altLang="en-US" sz="2000" dirty="0">
                <a:latin typeface="Arial" panose="020B0604020202020204" pitchFamily="34" charset="0"/>
                <a:ea typeface="ＭＳ ゴシック" panose="020B0609070205080204" pitchFamily="49" charset="-128"/>
                <a:cs typeface="Arial" panose="020B0604020202020204" pitchFamily="34" charset="0"/>
              </a:rPr>
              <a:t>原研</a:t>
            </a:r>
            <a:r>
              <a:rPr kumimoji="1" lang="en-US" altLang="ja-JP" sz="2000" dirty="0">
                <a:latin typeface="Arial" panose="020B0604020202020204" pitchFamily="34" charset="0"/>
                <a:ea typeface="ＭＳ ゴシック" panose="020B0609070205080204" pitchFamily="49" charset="-128"/>
                <a:cs typeface="Arial" panose="020B0604020202020204" pitchFamily="34" charset="0"/>
              </a:rPr>
              <a:t>)</a:t>
            </a:r>
            <a:r>
              <a:rPr kumimoji="1" lang="ja-JP" altLang="en-US" sz="2000" dirty="0">
                <a:latin typeface="Arial" panose="020B0604020202020204" pitchFamily="34" charset="0"/>
                <a:ea typeface="ＭＳ ゴシック" panose="020B0609070205080204" pitchFamily="49" charset="-128"/>
                <a:cs typeface="Arial" panose="020B0604020202020204" pitchFamily="34" charset="0"/>
              </a:rPr>
              <a:t>らが参加．</a:t>
            </a:r>
            <a:r>
              <a:rPr kumimoji="1" lang="en-US" altLang="ja-JP" sz="2000" dirty="0">
                <a:latin typeface="Arial" panose="020B0604020202020204" pitchFamily="34" charset="0"/>
                <a:ea typeface="ＭＳ ゴシック" panose="020B0609070205080204" pitchFamily="49" charset="-128"/>
                <a:cs typeface="Arial" panose="020B0604020202020204" pitchFamily="34" charset="0"/>
              </a:rPr>
              <a:t>(</a:t>
            </a:r>
            <a:r>
              <a:rPr kumimoji="1" lang="ja-JP" altLang="en-US" sz="2000" dirty="0">
                <a:latin typeface="Arial" panose="020B0604020202020204" pitchFamily="34" charset="0"/>
                <a:ea typeface="ＭＳ ゴシック" panose="020B0609070205080204" pitchFamily="49" charset="-128"/>
                <a:cs typeface="Arial" panose="020B0604020202020204" pitchFamily="34" charset="0"/>
              </a:rPr>
              <a:t>安川他，将来のエネルギーシステムにおける高温ガス炉と核熱利用の役割に関する研究，日本原子力研究所，</a:t>
            </a:r>
            <a:r>
              <a:rPr kumimoji="1" lang="en-US" altLang="ja-JP" sz="2000" dirty="0">
                <a:latin typeface="Arial" panose="020B0604020202020204" pitchFamily="34" charset="0"/>
                <a:ea typeface="ＭＳ ゴシック" panose="020B0609070205080204" pitchFamily="49" charset="-128"/>
                <a:cs typeface="Arial" panose="020B0604020202020204" pitchFamily="34" charset="0"/>
              </a:rPr>
              <a:t>JAERI-M</a:t>
            </a:r>
            <a:r>
              <a:rPr kumimoji="1" lang="ja-JP" altLang="en-US" sz="2000" dirty="0">
                <a:latin typeface="Arial" panose="020B0604020202020204" pitchFamily="34" charset="0"/>
                <a:ea typeface="ＭＳ ゴシック" panose="020B0609070205080204" pitchFamily="49" charset="-128"/>
                <a:cs typeface="Arial" panose="020B0604020202020204" pitchFamily="34" charset="0"/>
              </a:rPr>
              <a:t>，</a:t>
            </a:r>
            <a:r>
              <a:rPr kumimoji="1" lang="en-US" altLang="ja-JP" sz="2000" dirty="0">
                <a:latin typeface="Arial" panose="020B0604020202020204" pitchFamily="34" charset="0"/>
                <a:ea typeface="ＭＳ ゴシック" panose="020B0609070205080204" pitchFamily="49" charset="-128"/>
                <a:cs typeface="Arial" panose="020B0604020202020204" pitchFamily="34" charset="0"/>
              </a:rPr>
              <a:t>86-073</a:t>
            </a:r>
            <a:r>
              <a:rPr kumimoji="1" lang="ja-JP" altLang="en-US" sz="2000" dirty="0">
                <a:latin typeface="Arial" panose="020B0604020202020204" pitchFamily="34" charset="0"/>
                <a:ea typeface="ＭＳ ゴシック" panose="020B0609070205080204" pitchFamily="49" charset="-128"/>
                <a:cs typeface="Arial" panose="020B0604020202020204" pitchFamily="34" charset="0"/>
              </a:rPr>
              <a:t>，</a:t>
            </a:r>
            <a:r>
              <a:rPr kumimoji="1" lang="en-US" altLang="ja-JP" sz="2000" dirty="0">
                <a:latin typeface="Arial" panose="020B0604020202020204" pitchFamily="34" charset="0"/>
                <a:ea typeface="ＭＳ ゴシック" panose="020B0609070205080204" pitchFamily="49" charset="-128"/>
                <a:cs typeface="Arial" panose="020B0604020202020204" pitchFamily="34" charset="0"/>
              </a:rPr>
              <a:t>1986</a:t>
            </a:r>
            <a:r>
              <a:rPr kumimoji="1" lang="ja-JP" altLang="en-US" sz="2000" dirty="0">
                <a:latin typeface="Arial" panose="020B0604020202020204" pitchFamily="34" charset="0"/>
                <a:ea typeface="ＭＳ ゴシック" panose="020B0609070205080204" pitchFamily="49" charset="-128"/>
                <a:cs typeface="Arial" panose="020B0604020202020204" pitchFamily="34" charset="0"/>
              </a:rPr>
              <a:t>年</a:t>
            </a:r>
            <a:r>
              <a:rPr kumimoji="1" lang="en-US" altLang="ja-JP" sz="2000" dirty="0">
                <a:latin typeface="Arial" panose="020B0604020202020204" pitchFamily="34" charset="0"/>
                <a:ea typeface="ＭＳ ゴシック" panose="020B0609070205080204" pitchFamily="49" charset="-128"/>
                <a:cs typeface="Arial" panose="020B0604020202020204" pitchFamily="34" charset="0"/>
              </a:rPr>
              <a:t>5</a:t>
            </a:r>
            <a:r>
              <a:rPr kumimoji="1" lang="ja-JP" altLang="en-US" sz="2000" dirty="0">
                <a:latin typeface="Arial" panose="020B0604020202020204" pitchFamily="34" charset="0"/>
                <a:ea typeface="ＭＳ ゴシック" panose="020B0609070205080204" pitchFamily="49" charset="-128"/>
                <a:cs typeface="Arial" panose="020B0604020202020204" pitchFamily="34" charset="0"/>
              </a:rPr>
              <a:t>月）</a:t>
            </a:r>
            <a:endParaRPr kumimoji="1" lang="en-US" altLang="ja-JP" sz="2000" dirty="0">
              <a:latin typeface="Arial" panose="020B0604020202020204" pitchFamily="34" charset="0"/>
              <a:ea typeface="ＭＳ ゴシック" panose="020B0609070205080204" pitchFamily="49" charset="-128"/>
              <a:cs typeface="Arial" panose="020B0604020202020204" pitchFamily="34" charset="0"/>
            </a:endParaRPr>
          </a:p>
          <a:p>
            <a:r>
              <a:rPr kumimoji="1" lang="ja-JP" altLang="en-US" sz="2000" dirty="0">
                <a:latin typeface="Arial" panose="020B0604020202020204" pitchFamily="34" charset="0"/>
                <a:ea typeface="ＭＳ ゴシック" panose="020B0609070205080204" pitchFamily="49" charset="-128"/>
                <a:cs typeface="Arial" panose="020B0604020202020204" pitchFamily="34" charset="0"/>
              </a:rPr>
              <a:t>・ 無炭素熱源として原子力に注目．</a:t>
            </a:r>
            <a:r>
              <a:rPr kumimoji="1" lang="en-US" altLang="ja-JP" sz="2000" dirty="0">
                <a:latin typeface="Arial" panose="020B0604020202020204" pitchFamily="34" charset="0"/>
                <a:ea typeface="ＭＳ ゴシック" panose="020B0609070205080204" pitchFamily="49" charset="-128"/>
                <a:cs typeface="Arial" panose="020B0604020202020204" pitchFamily="34" charset="0"/>
              </a:rPr>
              <a:t>UT-3</a:t>
            </a:r>
            <a:r>
              <a:rPr kumimoji="1" lang="ja-JP" altLang="en-US" sz="2000" dirty="0">
                <a:latin typeface="Arial" panose="020B0604020202020204" pitchFamily="34" charset="0"/>
                <a:ea typeface="ＭＳ ゴシック" panose="020B0609070205080204" pitchFamily="49" charset="-128"/>
                <a:cs typeface="Arial" panose="020B0604020202020204" pitchFamily="34" charset="0"/>
              </a:rPr>
              <a:t>，</a:t>
            </a:r>
            <a:r>
              <a:rPr kumimoji="1" lang="en-US" altLang="ja-JP" sz="2000" dirty="0">
                <a:latin typeface="Arial" panose="020B0604020202020204" pitchFamily="34" charset="0"/>
                <a:ea typeface="ＭＳ ゴシック" panose="020B0609070205080204" pitchFamily="49" charset="-128"/>
                <a:cs typeface="Arial" panose="020B0604020202020204" pitchFamily="34" charset="0"/>
              </a:rPr>
              <a:t>IS</a:t>
            </a:r>
            <a:r>
              <a:rPr kumimoji="1" lang="ja-JP" altLang="en-US" sz="2000" dirty="0">
                <a:latin typeface="Arial" panose="020B0604020202020204" pitchFamily="34" charset="0"/>
                <a:ea typeface="ＭＳ ゴシック" panose="020B0609070205080204" pitchFamily="49" charset="-128"/>
                <a:cs typeface="Arial" panose="020B0604020202020204" pitchFamily="34" charset="0"/>
              </a:rPr>
              <a:t>法など核熱利用の熱化学分解法による水素合成法も進みつつあった．</a:t>
            </a:r>
            <a:endParaRPr kumimoji="1" lang="en-US" altLang="ja-JP" sz="2000" dirty="0">
              <a:latin typeface="Arial" panose="020B0604020202020204" pitchFamily="34" charset="0"/>
              <a:ea typeface="ＭＳ ゴシック" panose="020B0609070205080204" pitchFamily="49" charset="-128"/>
              <a:cs typeface="Arial" panose="020B0604020202020204" pitchFamily="34" charset="0"/>
            </a:endParaRPr>
          </a:p>
          <a:p>
            <a:r>
              <a:rPr kumimoji="1" lang="ja-JP" altLang="en-US" sz="2000" dirty="0"/>
              <a:t>・ チェルノブイリ原発事故後原子力発電所コストは上昇し，反面，再エネコストの急激な低下のため，核熱を軸とするエネルギーシステムへの注目は低下</a:t>
            </a:r>
            <a:endParaRPr kumimoji="1" lang="en-US" altLang="ja-JP" sz="2000" dirty="0"/>
          </a:p>
          <a:p>
            <a:r>
              <a:rPr kumimoji="1" lang="ja-JP" altLang="en-US" sz="2000" b="1" dirty="0"/>
              <a:t>→ 温暖化対策の必要性はさらに上昇．再エネの役割はさらに上昇．「電力化」が対策の軸となりつつも，変動性のある再エネのみでは電力系統の安定化維持に問題</a:t>
            </a:r>
            <a:endParaRPr kumimoji="1" lang="en-US" altLang="ja-JP" sz="2000" b="1" dirty="0"/>
          </a:p>
          <a:p>
            <a:r>
              <a:rPr kumimoji="1" lang="ja-JP" altLang="en-US" sz="2000" b="1" dirty="0"/>
              <a:t>→　個別対応でなく全体的なシステム再構築の構想は，今も有意義</a:t>
            </a:r>
          </a:p>
        </p:txBody>
      </p:sp>
      <p:pic>
        <p:nvPicPr>
          <p:cNvPr id="5" name="図 4">
            <a:extLst>
              <a:ext uri="{FF2B5EF4-FFF2-40B4-BE49-F238E27FC236}">
                <a16:creationId xmlns:a16="http://schemas.microsoft.com/office/drawing/2014/main" id="{3D56E54E-E6A2-3EF3-881C-3FCEF437A9A1}"/>
              </a:ext>
            </a:extLst>
          </p:cNvPr>
          <p:cNvPicPr>
            <a:picLocks noChangeAspect="1"/>
          </p:cNvPicPr>
          <p:nvPr/>
        </p:nvPicPr>
        <p:blipFill>
          <a:blip r:embed="rId2"/>
          <a:stretch>
            <a:fillRect/>
          </a:stretch>
        </p:blipFill>
        <p:spPr>
          <a:xfrm>
            <a:off x="3295861" y="110533"/>
            <a:ext cx="5848141" cy="6445907"/>
          </a:xfrm>
          <a:prstGeom prst="rect">
            <a:avLst/>
          </a:prstGeom>
        </p:spPr>
      </p:pic>
      <p:sp>
        <p:nvSpPr>
          <p:cNvPr id="6" name="テキスト ボックス 5">
            <a:extLst>
              <a:ext uri="{FF2B5EF4-FFF2-40B4-BE49-F238E27FC236}">
                <a16:creationId xmlns:a16="http://schemas.microsoft.com/office/drawing/2014/main" id="{50869901-E7B0-3F8E-C162-83D8CAAE63EA}"/>
              </a:ext>
            </a:extLst>
          </p:cNvPr>
          <p:cNvSpPr txBox="1"/>
          <p:nvPr/>
        </p:nvSpPr>
        <p:spPr>
          <a:xfrm>
            <a:off x="140677" y="3617407"/>
            <a:ext cx="8661680" cy="2246769"/>
          </a:xfrm>
          <a:prstGeom prst="rect">
            <a:avLst/>
          </a:prstGeom>
          <a:solidFill>
            <a:schemeClr val="accent4">
              <a:lumMod val="20000"/>
              <a:lumOff val="80000"/>
            </a:schemeClr>
          </a:solidFill>
          <a:ln>
            <a:solidFill>
              <a:schemeClr val="tx1"/>
            </a:solidFill>
          </a:ln>
        </p:spPr>
        <p:txBody>
          <a:bodyPr wrap="square" rtlCol="0">
            <a:spAutoFit/>
          </a:bodyPr>
          <a:lstStyle/>
          <a:p>
            <a:r>
              <a:rPr kumimoji="1" lang="ja-JP" altLang="en-US" sz="2000" dirty="0"/>
              <a:t>その”</a:t>
            </a:r>
            <a:r>
              <a:rPr kumimoji="1" lang="en-US" altLang="ja-JP" sz="2000" dirty="0"/>
              <a:t>material recycle use”</a:t>
            </a:r>
            <a:r>
              <a:rPr kumimoji="1" lang="ja-JP" altLang="en-US" sz="2000" dirty="0"/>
              <a:t>には</a:t>
            </a:r>
            <a:r>
              <a:rPr kumimoji="1" lang="en-US" altLang="ja-JP" sz="2000" dirty="0"/>
              <a:t>3</a:t>
            </a:r>
            <a:r>
              <a:rPr kumimoji="1" lang="ja-JP" altLang="en-US" sz="2000" dirty="0"/>
              <a:t>つの基本システムが含まれていると思う．第</a:t>
            </a:r>
            <a:r>
              <a:rPr kumimoji="1" lang="en-US" altLang="ja-JP" sz="2000" dirty="0"/>
              <a:t>1</a:t>
            </a:r>
            <a:r>
              <a:rPr kumimoji="1" lang="ja-JP" altLang="en-US" sz="2000" dirty="0"/>
              <a:t>プロセスは低質の化石燃料に高温核熱を与えて分解し</a:t>
            </a:r>
            <a:r>
              <a:rPr kumimoji="1" lang="en-US" altLang="ja-JP" sz="2000" dirty="0"/>
              <a:t>CO</a:t>
            </a:r>
            <a:r>
              <a:rPr kumimoji="1" lang="ja-JP" altLang="en-US" sz="2000" dirty="0"/>
              <a:t>や</a:t>
            </a:r>
            <a:r>
              <a:rPr kumimoji="1" lang="en-US" altLang="ja-JP" sz="2000" dirty="0"/>
              <a:t>H</a:t>
            </a:r>
            <a:r>
              <a:rPr kumimoji="1" lang="en-US" altLang="ja-JP" sz="2000" baseline="-25000" dirty="0"/>
              <a:t>2</a:t>
            </a:r>
            <a:r>
              <a:rPr kumimoji="1" lang="ja-JP" altLang="en-US" sz="2000" dirty="0"/>
              <a:t>の基礎物質を作る。その際不純物物質である</a:t>
            </a:r>
            <a:r>
              <a:rPr kumimoji="1" lang="en-US" altLang="ja-JP" sz="2000" dirty="0" err="1"/>
              <a:t>SOx</a:t>
            </a:r>
            <a:r>
              <a:rPr kumimoji="1" lang="ja-JP" altLang="en-US" sz="2000" dirty="0"/>
              <a:t>や</a:t>
            </a:r>
            <a:r>
              <a:rPr kumimoji="1" lang="en-US" altLang="ja-JP" sz="2000" dirty="0"/>
              <a:t>NOx</a:t>
            </a:r>
            <a:r>
              <a:rPr kumimoji="1" lang="ja-JP" altLang="en-US" sz="2000" dirty="0"/>
              <a:t>及び他の金属性，非金属性の不純物を取り除く。第</a:t>
            </a:r>
            <a:r>
              <a:rPr kumimoji="1" lang="en-US" altLang="ja-JP" sz="2000" dirty="0"/>
              <a:t>2</a:t>
            </a:r>
            <a:r>
              <a:rPr kumimoji="1" lang="ja-JP" altLang="en-US" sz="2000" dirty="0"/>
              <a:t>プロセスは</a:t>
            </a:r>
            <a:r>
              <a:rPr kumimoji="1" lang="en-US" altLang="ja-JP" sz="2000" dirty="0"/>
              <a:t>CO</a:t>
            </a:r>
            <a:r>
              <a:rPr kumimoji="1" lang="ja-JP" altLang="en-US" sz="2000" dirty="0"/>
              <a:t>ゃ</a:t>
            </a:r>
            <a:r>
              <a:rPr kumimoji="1" lang="en-US" altLang="ja-JP" sz="2000" dirty="0"/>
              <a:t>H</a:t>
            </a:r>
            <a:r>
              <a:rPr kumimoji="1" lang="en-US" altLang="ja-JP" sz="2000" baseline="-25000" dirty="0"/>
              <a:t>2</a:t>
            </a:r>
            <a:r>
              <a:rPr kumimoji="1" lang="ja-JP" altLang="en-US" sz="2000" dirty="0"/>
              <a:t>から発熱量が高く且つ使用に便利な合成ガスや合成油を合成する。第</a:t>
            </a:r>
            <a:r>
              <a:rPr kumimoji="1" lang="en-US" altLang="ja-JP" sz="2000" dirty="0"/>
              <a:t>3</a:t>
            </a:r>
            <a:r>
              <a:rPr kumimoji="1" lang="ja-JP" altLang="en-US" sz="2000" dirty="0"/>
              <a:t>プロセスは空気を</a:t>
            </a:r>
            <a:r>
              <a:rPr kumimoji="1" lang="en-US" altLang="ja-JP" sz="2000" dirty="0"/>
              <a:t>O</a:t>
            </a:r>
            <a:r>
              <a:rPr kumimoji="1" lang="en-US" altLang="ja-JP" sz="2000" baseline="-25000" dirty="0"/>
              <a:t>2</a:t>
            </a:r>
            <a:r>
              <a:rPr kumimoji="1" lang="ja-JP" altLang="en-US" sz="2000" dirty="0"/>
              <a:t>，</a:t>
            </a:r>
            <a:r>
              <a:rPr kumimoji="1" lang="en-US" altLang="ja-JP" sz="2000" dirty="0"/>
              <a:t>CO</a:t>
            </a:r>
            <a:r>
              <a:rPr kumimoji="1" lang="en-US" altLang="ja-JP" sz="2000" baseline="-25000" dirty="0"/>
              <a:t>2</a:t>
            </a:r>
            <a:r>
              <a:rPr kumimoji="1" lang="ja-JP" altLang="en-US" sz="2000" dirty="0"/>
              <a:t>， </a:t>
            </a:r>
            <a:r>
              <a:rPr kumimoji="1" lang="en-US" altLang="ja-JP" sz="2000" dirty="0"/>
              <a:t>N</a:t>
            </a:r>
            <a:r>
              <a:rPr kumimoji="1" lang="en-US" altLang="ja-JP" sz="2000" baseline="-25000" dirty="0"/>
              <a:t>2</a:t>
            </a:r>
            <a:r>
              <a:rPr kumimoji="1" lang="en-US" altLang="ja-JP" sz="2000" dirty="0"/>
              <a:t> </a:t>
            </a:r>
            <a:r>
              <a:rPr kumimoji="1" lang="ja-JP" altLang="en-US" sz="2000" dirty="0"/>
              <a:t>に分離したり，あるいは</a:t>
            </a:r>
            <a:r>
              <a:rPr kumimoji="1" lang="en-US" altLang="ja-JP" sz="2000" dirty="0"/>
              <a:t>CO</a:t>
            </a:r>
            <a:r>
              <a:rPr kumimoji="1" lang="en-US" altLang="ja-JP" sz="2000" baseline="-25000" dirty="0"/>
              <a:t>2</a:t>
            </a:r>
            <a:r>
              <a:rPr kumimoji="1" lang="ja-JP" altLang="en-US" sz="2000" dirty="0"/>
              <a:t>をシフト反応を通じ</a:t>
            </a:r>
            <a:r>
              <a:rPr kumimoji="1" lang="en-US" altLang="ja-JP" sz="2000" dirty="0"/>
              <a:t>CO</a:t>
            </a:r>
            <a:r>
              <a:rPr kumimoji="1" lang="ja-JP" altLang="en-US" sz="2000" dirty="0"/>
              <a:t>と</a:t>
            </a:r>
            <a:r>
              <a:rPr kumimoji="1" lang="en-US" altLang="ja-JP" sz="2000" dirty="0"/>
              <a:t>O</a:t>
            </a:r>
            <a:r>
              <a:rPr kumimoji="1" lang="en-US" altLang="ja-JP" sz="2000" baseline="-25000" dirty="0"/>
              <a:t>2</a:t>
            </a:r>
            <a:r>
              <a:rPr kumimoji="1" lang="ja-JP" altLang="en-US" sz="2000" dirty="0"/>
              <a:t>とに分離するプロセスである。</a:t>
            </a:r>
            <a:r>
              <a:rPr kumimoji="1" lang="en-US" altLang="ja-JP" sz="2000" dirty="0"/>
              <a:t>(</a:t>
            </a:r>
            <a:r>
              <a:rPr kumimoji="1" lang="ja-JP" altLang="en-US" sz="2000" dirty="0">
                <a:latin typeface="Arial" panose="020B0604020202020204" pitchFamily="34" charset="0"/>
                <a:ea typeface="ＭＳ ゴシック" panose="020B0609070205080204" pitchFamily="49" charset="-128"/>
                <a:cs typeface="Arial" panose="020B0604020202020204" pitchFamily="34" charset="0"/>
              </a:rPr>
              <a:t>安川他，日本原子力研究所，</a:t>
            </a:r>
            <a:r>
              <a:rPr kumimoji="1" lang="en-US" altLang="ja-JP" sz="2000" dirty="0">
                <a:latin typeface="Arial" panose="020B0604020202020204" pitchFamily="34" charset="0"/>
                <a:ea typeface="ＭＳ ゴシック" panose="020B0609070205080204" pitchFamily="49" charset="-128"/>
                <a:cs typeface="Arial" panose="020B0604020202020204" pitchFamily="34" charset="0"/>
              </a:rPr>
              <a:t>JAERI-M</a:t>
            </a:r>
            <a:r>
              <a:rPr kumimoji="1" lang="ja-JP" altLang="en-US" sz="2000" dirty="0">
                <a:latin typeface="Arial" panose="020B0604020202020204" pitchFamily="34" charset="0"/>
                <a:ea typeface="ＭＳ ゴシック" panose="020B0609070205080204" pitchFamily="49" charset="-128"/>
                <a:cs typeface="Arial" panose="020B0604020202020204" pitchFamily="34" charset="0"/>
              </a:rPr>
              <a:t>，</a:t>
            </a:r>
            <a:r>
              <a:rPr kumimoji="1" lang="en-US" altLang="ja-JP" sz="2000" dirty="0">
                <a:latin typeface="Arial" panose="020B0604020202020204" pitchFamily="34" charset="0"/>
                <a:ea typeface="ＭＳ ゴシック" panose="020B0609070205080204" pitchFamily="49" charset="-128"/>
                <a:cs typeface="Arial" panose="020B0604020202020204" pitchFamily="34" charset="0"/>
              </a:rPr>
              <a:t>86-073)</a:t>
            </a:r>
            <a:endParaRPr kumimoji="1" lang="ja-JP" altLang="en-US" sz="2000" dirty="0"/>
          </a:p>
        </p:txBody>
      </p:sp>
    </p:spTree>
    <p:extLst>
      <p:ext uri="{BB962C8B-B14F-4D97-AF65-F5344CB8AC3E}">
        <p14:creationId xmlns:p14="http://schemas.microsoft.com/office/powerpoint/2010/main" val="3756703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9AC6E852-8B71-4EFC-8DF6-669914BC9534}"/>
              </a:ext>
            </a:extLst>
          </p:cNvPr>
          <p:cNvGraphicFramePr>
            <a:graphicFrameLocks/>
          </p:cNvGraphicFramePr>
          <p:nvPr>
            <p:extLst>
              <p:ext uri="{D42A27DB-BD31-4B8C-83A1-F6EECF244321}">
                <p14:modId xmlns:p14="http://schemas.microsoft.com/office/powerpoint/2010/main" val="1109182891"/>
              </p:ext>
            </p:extLst>
          </p:nvPr>
        </p:nvGraphicFramePr>
        <p:xfrm>
          <a:off x="714186" y="335211"/>
          <a:ext cx="7505365" cy="615602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グラフ 3">
            <a:extLst>
              <a:ext uri="{FF2B5EF4-FFF2-40B4-BE49-F238E27FC236}">
                <a16:creationId xmlns:a16="http://schemas.microsoft.com/office/drawing/2014/main" id="{FDC2B075-04D1-4010-87D8-54E38E89333D}"/>
              </a:ext>
            </a:extLst>
          </p:cNvPr>
          <p:cNvGraphicFramePr>
            <a:graphicFrameLocks/>
          </p:cNvGraphicFramePr>
          <p:nvPr>
            <p:extLst>
              <p:ext uri="{D42A27DB-BD31-4B8C-83A1-F6EECF244321}">
                <p14:modId xmlns:p14="http://schemas.microsoft.com/office/powerpoint/2010/main" val="1879769499"/>
              </p:ext>
            </p:extLst>
          </p:nvPr>
        </p:nvGraphicFramePr>
        <p:xfrm>
          <a:off x="412735" y="335211"/>
          <a:ext cx="7877155" cy="61560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94089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グラフ 3">
            <a:extLst>
              <a:ext uri="{FF2B5EF4-FFF2-40B4-BE49-F238E27FC236}">
                <a16:creationId xmlns:a16="http://schemas.microsoft.com/office/drawing/2014/main" id="{F0B91173-7190-4432-825C-3F71990714C2}"/>
              </a:ext>
            </a:extLst>
          </p:cNvPr>
          <p:cNvGraphicFramePr>
            <a:graphicFrameLocks/>
          </p:cNvGraphicFramePr>
          <p:nvPr>
            <p:extLst>
              <p:ext uri="{D42A27DB-BD31-4B8C-83A1-F6EECF244321}">
                <p14:modId xmlns:p14="http://schemas.microsoft.com/office/powerpoint/2010/main" val="2102196969"/>
              </p:ext>
            </p:extLst>
          </p:nvPr>
        </p:nvGraphicFramePr>
        <p:xfrm>
          <a:off x="924759" y="720295"/>
          <a:ext cx="7194309" cy="491683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グラフ 4">
            <a:extLst>
              <a:ext uri="{FF2B5EF4-FFF2-40B4-BE49-F238E27FC236}">
                <a16:creationId xmlns:a16="http://schemas.microsoft.com/office/drawing/2014/main" id="{944FBC08-94EF-4F26-B30E-AF201C40E26B}"/>
              </a:ext>
            </a:extLst>
          </p:cNvPr>
          <p:cNvGraphicFramePr>
            <a:graphicFrameLocks/>
          </p:cNvGraphicFramePr>
          <p:nvPr>
            <p:extLst>
              <p:ext uri="{D42A27DB-BD31-4B8C-83A1-F6EECF244321}">
                <p14:modId xmlns:p14="http://schemas.microsoft.com/office/powerpoint/2010/main" val="4044032958"/>
              </p:ext>
            </p:extLst>
          </p:nvPr>
        </p:nvGraphicFramePr>
        <p:xfrm>
          <a:off x="924759" y="720295"/>
          <a:ext cx="7194309" cy="4916830"/>
        </p:xfrm>
        <a:graphic>
          <a:graphicData uri="http://schemas.openxmlformats.org/drawingml/2006/chart">
            <c:chart xmlns:c="http://schemas.openxmlformats.org/drawingml/2006/chart" xmlns:r="http://schemas.openxmlformats.org/officeDocument/2006/relationships" r:id="rId3"/>
          </a:graphicData>
        </a:graphic>
      </p:graphicFrame>
      <p:sp>
        <p:nvSpPr>
          <p:cNvPr id="2" name="テキスト ボックス 1">
            <a:extLst>
              <a:ext uri="{FF2B5EF4-FFF2-40B4-BE49-F238E27FC236}">
                <a16:creationId xmlns:a16="http://schemas.microsoft.com/office/drawing/2014/main" id="{5F7A79B5-52B9-3296-0471-AEB195B10DD6}"/>
              </a:ext>
            </a:extLst>
          </p:cNvPr>
          <p:cNvSpPr txBox="1"/>
          <p:nvPr/>
        </p:nvSpPr>
        <p:spPr>
          <a:xfrm>
            <a:off x="335280" y="5963920"/>
            <a:ext cx="7783788" cy="461665"/>
          </a:xfrm>
          <a:prstGeom prst="rect">
            <a:avLst/>
          </a:prstGeom>
          <a:noFill/>
        </p:spPr>
        <p:txBody>
          <a:bodyPr wrap="square" rtlCol="0">
            <a:spAutoFit/>
          </a:bodyPr>
          <a:lstStyle/>
          <a:p>
            <a:r>
              <a:rPr kumimoji="1" lang="ja-JP" altLang="en-US" sz="2400" dirty="0"/>
              <a:t>エネルギーを「貯めておける」「運べる」ことは重要。</a:t>
            </a:r>
          </a:p>
        </p:txBody>
      </p:sp>
    </p:spTree>
    <p:extLst>
      <p:ext uri="{BB962C8B-B14F-4D97-AF65-F5344CB8AC3E}">
        <p14:creationId xmlns:p14="http://schemas.microsoft.com/office/powerpoint/2010/main" val="3866702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A8CB28A-FC9D-F51A-8766-68FEC59D5177}"/>
              </a:ext>
            </a:extLst>
          </p:cNvPr>
          <p:cNvSpPr txBox="1"/>
          <p:nvPr/>
        </p:nvSpPr>
        <p:spPr>
          <a:xfrm>
            <a:off x="381836" y="148269"/>
            <a:ext cx="8450664" cy="461665"/>
          </a:xfrm>
          <a:prstGeom prst="rect">
            <a:avLst/>
          </a:prstGeom>
          <a:noFill/>
        </p:spPr>
        <p:txBody>
          <a:bodyPr wrap="square" rtlCol="0">
            <a:spAutoFit/>
          </a:bodyPr>
          <a:lstStyle/>
          <a:p>
            <a:r>
              <a:rPr kumimoji="1" lang="ja-JP" altLang="en-US" sz="2400" dirty="0"/>
              <a:t>エネルギーキャリアとしての水素及びアンモニアの意義</a:t>
            </a:r>
          </a:p>
        </p:txBody>
      </p:sp>
      <p:sp>
        <p:nvSpPr>
          <p:cNvPr id="3" name="テキスト ボックス 2">
            <a:extLst>
              <a:ext uri="{FF2B5EF4-FFF2-40B4-BE49-F238E27FC236}">
                <a16:creationId xmlns:a16="http://schemas.microsoft.com/office/drawing/2014/main" id="{89EC0D9C-C759-C9BC-BF04-40A22ECEFA69}"/>
              </a:ext>
            </a:extLst>
          </p:cNvPr>
          <p:cNvSpPr txBox="1"/>
          <p:nvPr/>
        </p:nvSpPr>
        <p:spPr>
          <a:xfrm>
            <a:off x="211015" y="773723"/>
            <a:ext cx="8721969" cy="5847755"/>
          </a:xfrm>
          <a:prstGeom prst="rect">
            <a:avLst/>
          </a:prstGeom>
          <a:noFill/>
        </p:spPr>
        <p:txBody>
          <a:bodyPr wrap="square" rtlCol="0">
            <a:spAutoFit/>
          </a:bodyPr>
          <a:lstStyle/>
          <a:p>
            <a:r>
              <a:rPr kumimoji="1" lang="ja-JP" altLang="en-US" sz="2200" dirty="0"/>
              <a:t>・ 需要と供給ギャップの調整のため，電力の貯蔵と輸送手段は必要．長期貯蔵には蓄電池よりも化学物質変換の方が低損失</a:t>
            </a:r>
            <a:r>
              <a:rPr kumimoji="1" lang="en-US" altLang="ja-JP" sz="2200" dirty="0"/>
              <a:t>(</a:t>
            </a:r>
            <a:r>
              <a:rPr kumimoji="1" lang="ja-JP" altLang="en-US" sz="2200" dirty="0"/>
              <a:t>運用による工夫はありうる</a:t>
            </a:r>
            <a:r>
              <a:rPr kumimoji="1" lang="en-US" altLang="ja-JP" sz="2200" dirty="0"/>
              <a:t>)</a:t>
            </a:r>
          </a:p>
          <a:p>
            <a:r>
              <a:rPr kumimoji="1" lang="ja-JP" altLang="en-US" sz="2200" dirty="0"/>
              <a:t>・ 水素インフラの信頼性維持，ハンドリングがコスト高</a:t>
            </a:r>
            <a:endParaRPr kumimoji="1" lang="en-US" altLang="ja-JP" sz="2200" dirty="0"/>
          </a:p>
          <a:p>
            <a:endParaRPr kumimoji="1" lang="en-US" altLang="ja-JP" sz="2200" dirty="0"/>
          </a:p>
          <a:p>
            <a:r>
              <a:rPr kumimoji="1" lang="ja-JP" altLang="en-US" sz="2200" dirty="0"/>
              <a:t>→　水素をさらに扱いが容易で既存インフラに近い設備で使える別の物質に変換</a:t>
            </a:r>
            <a:r>
              <a:rPr kumimoji="1" lang="en-US" altLang="ja-JP" sz="2200" dirty="0"/>
              <a:t>(</a:t>
            </a:r>
            <a:r>
              <a:rPr kumimoji="1" lang="ja-JP" altLang="en-US" sz="2200" dirty="0"/>
              <a:t>メタノール，アンモニア，</a:t>
            </a:r>
            <a:r>
              <a:rPr kumimoji="1" lang="en-US" altLang="ja-JP" sz="2200" dirty="0"/>
              <a:t>MCH</a:t>
            </a:r>
            <a:r>
              <a:rPr kumimoji="1" lang="ja-JP" altLang="en-US" sz="2200" dirty="0"/>
              <a:t>，</a:t>
            </a:r>
            <a:r>
              <a:rPr kumimoji="1" lang="en-US" altLang="ja-JP" sz="2200" dirty="0"/>
              <a:t>DME</a:t>
            </a:r>
            <a:r>
              <a:rPr kumimoji="1" lang="ja-JP" altLang="en-US" sz="2200" dirty="0"/>
              <a:t>他）炭素は</a:t>
            </a:r>
            <a:r>
              <a:rPr kumimoji="1" lang="en-US" altLang="ja-JP" sz="2200" dirty="0"/>
              <a:t>DAC</a:t>
            </a:r>
            <a:r>
              <a:rPr kumimoji="1" lang="ja-JP" altLang="en-US" sz="2200" dirty="0"/>
              <a:t>あるいは</a:t>
            </a:r>
            <a:r>
              <a:rPr kumimoji="1" lang="en-US" altLang="ja-JP" sz="2200" dirty="0"/>
              <a:t>CCS</a:t>
            </a:r>
            <a:r>
              <a:rPr kumimoji="1" lang="ja-JP" altLang="en-US" sz="2200" dirty="0"/>
              <a:t>で回収再利用</a:t>
            </a:r>
            <a:r>
              <a:rPr kumimoji="1" lang="en-US" altLang="ja-JP" sz="2200" dirty="0"/>
              <a:t>(CCUS)</a:t>
            </a:r>
          </a:p>
          <a:p>
            <a:r>
              <a:rPr kumimoji="1" lang="ja-JP" altLang="en-US" sz="2200" dirty="0"/>
              <a:t>→　アンモニアは毒性が高いが，ロシア</a:t>
            </a:r>
            <a:r>
              <a:rPr kumimoji="1" lang="en-US" altLang="ja-JP" sz="2200" dirty="0"/>
              <a:t>―</a:t>
            </a:r>
            <a:r>
              <a:rPr kumimoji="1" lang="ja-JP" altLang="en-US" sz="2200" dirty="0"/>
              <a:t>ウクライナの</a:t>
            </a:r>
            <a:r>
              <a:rPr kumimoji="1" lang="en-US" altLang="ja-JP" sz="2200" dirty="0"/>
              <a:t>2000km</a:t>
            </a:r>
            <a:r>
              <a:rPr kumimoji="1" lang="ja-JP" altLang="en-US" sz="2200" dirty="0"/>
              <a:t>を超えるパイプラインにあるよう，扱い技術の蓄積がある．</a:t>
            </a:r>
            <a:endParaRPr kumimoji="1" lang="en-US" altLang="ja-JP" sz="2200" dirty="0"/>
          </a:p>
          <a:p>
            <a:endParaRPr kumimoji="1" lang="en-US" altLang="ja-JP" sz="2200" dirty="0"/>
          </a:p>
          <a:p>
            <a:r>
              <a:rPr kumimoji="1" lang="ja-JP" altLang="en-US" sz="2200" dirty="0"/>
              <a:t>・ 水素還元による製鉄法など，発電以外への応用範囲は広い．</a:t>
            </a:r>
            <a:endParaRPr kumimoji="1" lang="en-US" altLang="ja-JP" sz="2200" dirty="0"/>
          </a:p>
          <a:p>
            <a:endParaRPr kumimoji="1" lang="en-US" altLang="ja-JP" sz="2200" dirty="0"/>
          </a:p>
          <a:p>
            <a:r>
              <a:rPr kumimoji="1" lang="ja-JP" altLang="en-US" sz="2200" b="1" dirty="0">
                <a:solidFill>
                  <a:srgbClr val="C00000"/>
                </a:solidFill>
              </a:rPr>
              <a:t>● 大量・低コストの水素製造の確立が重要</a:t>
            </a:r>
            <a:endParaRPr kumimoji="1" lang="en-US" altLang="ja-JP" sz="2200" b="1" dirty="0">
              <a:solidFill>
                <a:srgbClr val="C00000"/>
              </a:solidFill>
            </a:endParaRPr>
          </a:p>
          <a:p>
            <a:endParaRPr kumimoji="1" lang="en-US" altLang="ja-JP" sz="2200" b="1" i="1" dirty="0"/>
          </a:p>
          <a:p>
            <a:r>
              <a:rPr kumimoji="1" lang="ja-JP" altLang="en-US" sz="2200" b="1" i="1" dirty="0"/>
              <a:t>→ </a:t>
            </a:r>
            <a:r>
              <a:rPr kumimoji="1" lang="en-US" altLang="ja-JP" sz="2200" b="1" i="1" dirty="0"/>
              <a:t>PV</a:t>
            </a:r>
            <a:r>
              <a:rPr kumimoji="1" lang="ja-JP" altLang="en-US" sz="2200" b="1" i="1" dirty="0"/>
              <a:t>などの余剰電力による水素製造は，理論的には魅力的であるが，設備利用率が下がるため固定費が上昇してしまうのがネック</a:t>
            </a:r>
          </a:p>
        </p:txBody>
      </p:sp>
      <p:sp>
        <p:nvSpPr>
          <p:cNvPr id="4" name="テキスト ボックス 3">
            <a:extLst>
              <a:ext uri="{FF2B5EF4-FFF2-40B4-BE49-F238E27FC236}">
                <a16:creationId xmlns:a16="http://schemas.microsoft.com/office/drawing/2014/main" id="{B605E990-AFBF-EB11-E736-26AD1E79B956}"/>
              </a:ext>
            </a:extLst>
          </p:cNvPr>
          <p:cNvSpPr txBox="1"/>
          <p:nvPr/>
        </p:nvSpPr>
        <p:spPr>
          <a:xfrm>
            <a:off x="211015" y="2251050"/>
            <a:ext cx="8812405" cy="1446550"/>
          </a:xfrm>
          <a:prstGeom prst="rect">
            <a:avLst/>
          </a:prstGeom>
          <a:solidFill>
            <a:schemeClr val="accent6">
              <a:lumMod val="20000"/>
              <a:lumOff val="80000"/>
            </a:schemeClr>
          </a:solidFill>
        </p:spPr>
        <p:txBody>
          <a:bodyPr wrap="square" rtlCol="0">
            <a:spAutoFit/>
          </a:bodyPr>
          <a:lstStyle/>
          <a:p>
            <a:r>
              <a:rPr kumimoji="1" lang="en-US" altLang="ja-JP" sz="2200" dirty="0">
                <a:latin typeface="ＭＳ ゴシック" panose="020B0609070205080204" pitchFamily="49" charset="-128"/>
                <a:ea typeface="ＭＳ ゴシック" panose="020B0609070205080204" pitchFamily="49" charset="-128"/>
              </a:rPr>
              <a:t>DAC(</a:t>
            </a:r>
            <a:r>
              <a:rPr kumimoji="1" lang="ja-JP" altLang="en-US" sz="2200" dirty="0">
                <a:latin typeface="ＭＳ ゴシック" panose="020B0609070205080204" pitchFamily="49" charset="-128"/>
                <a:ea typeface="ＭＳ ゴシック" panose="020B0609070205080204" pitchFamily="49" charset="-128"/>
              </a:rPr>
              <a:t>大気からの直接</a:t>
            </a:r>
            <a:r>
              <a:rPr kumimoji="1" lang="en-US" altLang="ja-JP" sz="2200" dirty="0">
                <a:latin typeface="ＭＳ ゴシック" panose="020B0609070205080204" pitchFamily="49" charset="-128"/>
                <a:ea typeface="ＭＳ ゴシック" panose="020B0609070205080204" pitchFamily="49" charset="-128"/>
              </a:rPr>
              <a:t>CO2</a:t>
            </a:r>
            <a:r>
              <a:rPr kumimoji="1" lang="ja-JP" altLang="en-US" sz="2200" dirty="0">
                <a:latin typeface="ＭＳ ゴシック" panose="020B0609070205080204" pitchFamily="49" charset="-128"/>
                <a:ea typeface="ＭＳ ゴシック" panose="020B0609070205080204" pitchFamily="49" charset="-128"/>
              </a:rPr>
              <a:t>回収</a:t>
            </a:r>
            <a:r>
              <a:rPr kumimoji="1" lang="en-US" altLang="ja-JP" sz="2200" dirty="0">
                <a:latin typeface="ＭＳ ゴシック" panose="020B0609070205080204" pitchFamily="49" charset="-128"/>
                <a:ea typeface="ＭＳ ゴシック" panose="020B0609070205080204" pitchFamily="49" charset="-128"/>
              </a:rPr>
              <a:t>)</a:t>
            </a:r>
            <a:r>
              <a:rPr kumimoji="1" lang="ja-JP" altLang="en-US" sz="2200" dirty="0">
                <a:latin typeface="ＭＳ ゴシック" panose="020B0609070205080204" pitchFamily="49" charset="-128"/>
                <a:ea typeface="ＭＳ ゴシック" panose="020B0609070205080204" pitchFamily="49" charset="-128"/>
              </a:rPr>
              <a:t>利用では，バイオマス利用と同じくそれ自体は炭素中立的．化石燃料消費からの</a:t>
            </a:r>
            <a:r>
              <a:rPr kumimoji="1" lang="en-US" altLang="ja-JP" sz="2200" dirty="0">
                <a:latin typeface="ＭＳ ゴシック" panose="020B0609070205080204" pitchFamily="49" charset="-128"/>
                <a:ea typeface="ＭＳ ゴシック" panose="020B0609070205080204" pitchFamily="49" charset="-128"/>
              </a:rPr>
              <a:t>CCS</a:t>
            </a:r>
            <a:r>
              <a:rPr kumimoji="1" lang="ja-JP" altLang="en-US" sz="2200" dirty="0">
                <a:latin typeface="ＭＳ ゴシック" panose="020B0609070205080204" pitchFamily="49" charset="-128"/>
                <a:ea typeface="ＭＳ ゴシック" panose="020B0609070205080204" pitchFamily="49" charset="-128"/>
              </a:rPr>
              <a:t>炭素利用は，それ自体は炭素削減とならず，</a:t>
            </a:r>
            <a:r>
              <a:rPr kumimoji="1" lang="en-US" altLang="ja-JP" sz="2200" dirty="0">
                <a:latin typeface="ＭＳ ゴシック" panose="020B0609070205080204" pitchFamily="49" charset="-128"/>
                <a:ea typeface="ＭＳ ゴシック" panose="020B0609070205080204" pitchFamily="49" charset="-128"/>
              </a:rPr>
              <a:t>CCU</a:t>
            </a:r>
            <a:r>
              <a:rPr kumimoji="1" lang="ja-JP" altLang="en-US" sz="2200" dirty="0">
                <a:latin typeface="ＭＳ ゴシック" panose="020B0609070205080204" pitchFamily="49" charset="-128"/>
                <a:ea typeface="ＭＳ ゴシック" panose="020B0609070205080204" pitchFamily="49" charset="-128"/>
              </a:rPr>
              <a:t>後の燃料が置き換えた化石燃料からの放出分を置き換えられる．また評価は</a:t>
            </a:r>
            <a:r>
              <a:rPr kumimoji="1" lang="en-US" altLang="ja-JP" sz="2200" dirty="0">
                <a:latin typeface="ＭＳ ゴシック" panose="020B0609070205080204" pitchFamily="49" charset="-128"/>
                <a:ea typeface="ＭＳ ゴシック" panose="020B0609070205080204" pitchFamily="49" charset="-128"/>
              </a:rPr>
              <a:t>LCA</a:t>
            </a:r>
            <a:r>
              <a:rPr kumimoji="1" lang="ja-JP" altLang="en-US" sz="2200" dirty="0">
                <a:latin typeface="ＭＳ ゴシック" panose="020B0609070205080204" pitchFamily="49" charset="-128"/>
                <a:ea typeface="ＭＳ ゴシック" panose="020B0609070205080204" pitchFamily="49" charset="-128"/>
              </a:rPr>
              <a:t>で行うべき．</a:t>
            </a:r>
          </a:p>
        </p:txBody>
      </p:sp>
    </p:spTree>
    <p:extLst>
      <p:ext uri="{BB962C8B-B14F-4D97-AF65-F5344CB8AC3E}">
        <p14:creationId xmlns:p14="http://schemas.microsoft.com/office/powerpoint/2010/main" val="238978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438</TotalTime>
  <Words>2213</Words>
  <Application>Microsoft Office PowerPoint</Application>
  <PresentationFormat>画面に合わせる (4:3)</PresentationFormat>
  <Paragraphs>124</Paragraphs>
  <Slides>12</Slides>
  <Notes>0</Notes>
  <HiddenSlides>1</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ＭＳ Ｐゴシック</vt:lpstr>
      <vt:lpstr>ＭＳ 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俊介 森</dc:creator>
  <cp:lastModifiedBy>森　俊介</cp:lastModifiedBy>
  <cp:revision>14</cp:revision>
  <dcterms:created xsi:type="dcterms:W3CDTF">2023-06-12T02:50:01Z</dcterms:created>
  <dcterms:modified xsi:type="dcterms:W3CDTF">2023-06-16T02:11:20Z</dcterms:modified>
</cp:coreProperties>
</file>