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746" r:id="rId4"/>
    <p:sldMasterId id="2147488771" r:id="rId5"/>
    <p:sldMasterId id="2147489399" r:id="rId6"/>
  </p:sldMasterIdLst>
  <p:notesMasterIdLst>
    <p:notesMasterId r:id="rId32"/>
  </p:notesMasterIdLst>
  <p:handoutMasterIdLst>
    <p:handoutMasterId r:id="rId33"/>
  </p:handoutMasterIdLst>
  <p:sldIdLst>
    <p:sldId id="256" r:id="rId7"/>
    <p:sldId id="257" r:id="rId8"/>
    <p:sldId id="322" r:id="rId9"/>
    <p:sldId id="315" r:id="rId10"/>
    <p:sldId id="326" r:id="rId11"/>
    <p:sldId id="327" r:id="rId12"/>
    <p:sldId id="316" r:id="rId13"/>
    <p:sldId id="383" r:id="rId14"/>
    <p:sldId id="318" r:id="rId15"/>
    <p:sldId id="319" r:id="rId16"/>
    <p:sldId id="368" r:id="rId17"/>
    <p:sldId id="366" r:id="rId18"/>
    <p:sldId id="333" r:id="rId19"/>
    <p:sldId id="334" r:id="rId20"/>
    <p:sldId id="335" r:id="rId21"/>
    <p:sldId id="323" r:id="rId22"/>
    <p:sldId id="336" r:id="rId23"/>
    <p:sldId id="338" r:id="rId24"/>
    <p:sldId id="330" r:id="rId25"/>
    <p:sldId id="325" r:id="rId26"/>
    <p:sldId id="259" r:id="rId27"/>
    <p:sldId id="289" r:id="rId28"/>
    <p:sldId id="331" r:id="rId29"/>
    <p:sldId id="279" r:id="rId30"/>
    <p:sldId id="288" r:id="rId31"/>
  </p:sldIdLst>
  <p:sldSz cx="9144000" cy="6858000" type="screen4x3"/>
  <p:notesSz cx="6796088" cy="9926638"/>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50" autoAdjust="0"/>
  </p:normalViewPr>
  <p:slideViewPr>
    <p:cSldViewPr>
      <p:cViewPr varScale="1">
        <p:scale>
          <a:sx n="57" d="100"/>
          <a:sy n="57" d="100"/>
        </p:scale>
        <p:origin x="828" y="48"/>
      </p:cViewPr>
      <p:guideLst>
        <p:guide orient="horz" pos="2160"/>
        <p:guide pos="2880"/>
      </p:guideLst>
    </p:cSldViewPr>
  </p:slideViewPr>
  <p:outlineViewPr>
    <p:cViewPr>
      <p:scale>
        <a:sx n="33" d="100"/>
        <a:sy n="33" d="100"/>
      </p:scale>
      <p:origin x="0" y="20262"/>
    </p:cViewPr>
  </p:outlineViewPr>
  <p:notesTextViewPr>
    <p:cViewPr>
      <p:scale>
        <a:sx n="100" d="100"/>
        <a:sy n="100" d="100"/>
      </p:scale>
      <p:origin x="0" y="0"/>
    </p:cViewPr>
  </p:notesTextViewPr>
  <p:sorterViewPr>
    <p:cViewPr>
      <p:scale>
        <a:sx n="130" d="100"/>
        <a:sy n="130" d="100"/>
      </p:scale>
      <p:origin x="0" y="756"/>
    </p:cViewPr>
  </p:sorterViewPr>
  <p:notesViewPr>
    <p:cSldViewPr>
      <p:cViewPr varScale="1">
        <p:scale>
          <a:sx n="54" d="100"/>
          <a:sy n="54" d="100"/>
        </p:scale>
        <p:origin x="-263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KEDA Sachi" userId="1c20ea8a-bfcf-4a41-a506-a0451861c607" providerId="ADAL" clId="{05DAF630-DE5E-4C7E-B7E2-5ECCF462DEB8}"/>
    <pc:docChg chg="undo custSel addSld delSld modSld">
      <pc:chgData name="IKEDA Sachi" userId="1c20ea8a-bfcf-4a41-a506-a0451861c607" providerId="ADAL" clId="{05DAF630-DE5E-4C7E-B7E2-5ECCF462DEB8}" dt="2022-03-14T08:16:07.850" v="110" actId="1076"/>
      <pc:docMkLst>
        <pc:docMk/>
      </pc:docMkLst>
      <pc:sldChg chg="addSp modSp mod">
        <pc:chgData name="IKEDA Sachi" userId="1c20ea8a-bfcf-4a41-a506-a0451861c607" providerId="ADAL" clId="{05DAF630-DE5E-4C7E-B7E2-5ECCF462DEB8}" dt="2022-03-14T07:32:39.276" v="99" actId="1076"/>
        <pc:sldMkLst>
          <pc:docMk/>
          <pc:sldMk cId="0" sldId="256"/>
        </pc:sldMkLst>
        <pc:spChg chg="add mod">
          <ac:chgData name="IKEDA Sachi" userId="1c20ea8a-bfcf-4a41-a506-a0451861c607" providerId="ADAL" clId="{05DAF630-DE5E-4C7E-B7E2-5ECCF462DEB8}" dt="2022-03-14T07:32:39.276" v="99" actId="1076"/>
          <ac:spMkLst>
            <pc:docMk/>
            <pc:sldMk cId="0" sldId="256"/>
            <ac:spMk id="2" creationId="{E42832D8-2518-4313-9E44-21D05634818D}"/>
          </ac:spMkLst>
        </pc:spChg>
        <pc:spChg chg="add mod">
          <ac:chgData name="IKEDA Sachi" userId="1c20ea8a-bfcf-4a41-a506-a0451861c607" providerId="ADAL" clId="{05DAF630-DE5E-4C7E-B7E2-5ECCF462DEB8}" dt="2022-03-14T07:32:32.973" v="98" actId="404"/>
          <ac:spMkLst>
            <pc:docMk/>
            <pc:sldMk cId="0" sldId="256"/>
            <ac:spMk id="3" creationId="{C51E941E-F19C-4F3F-93E1-C60217251FED}"/>
          </ac:spMkLst>
        </pc:spChg>
        <pc:spChg chg="mod">
          <ac:chgData name="IKEDA Sachi" userId="1c20ea8a-bfcf-4a41-a506-a0451861c607" providerId="ADAL" clId="{05DAF630-DE5E-4C7E-B7E2-5ECCF462DEB8}" dt="2022-03-14T07:31:22.771" v="86" actId="1076"/>
          <ac:spMkLst>
            <pc:docMk/>
            <pc:sldMk cId="0" sldId="256"/>
            <ac:spMk id="25603" creationId="{3D034B04-7C3E-4E7D-9DE9-F89DDB94C8C7}"/>
          </ac:spMkLst>
        </pc:spChg>
      </pc:sldChg>
      <pc:sldChg chg="modSp mod">
        <pc:chgData name="IKEDA Sachi" userId="1c20ea8a-bfcf-4a41-a506-a0451861c607" providerId="ADAL" clId="{05DAF630-DE5E-4C7E-B7E2-5ECCF462DEB8}" dt="2022-03-14T07:29:12.409" v="79" actId="20577"/>
        <pc:sldMkLst>
          <pc:docMk/>
          <pc:sldMk cId="0" sldId="259"/>
        </pc:sldMkLst>
        <pc:spChg chg="mod">
          <ac:chgData name="IKEDA Sachi" userId="1c20ea8a-bfcf-4a41-a506-a0451861c607" providerId="ADAL" clId="{05DAF630-DE5E-4C7E-B7E2-5ECCF462DEB8}" dt="2022-03-14T07:29:12.409" v="79" actId="20577"/>
          <ac:spMkLst>
            <pc:docMk/>
            <pc:sldMk cId="0" sldId="259"/>
            <ac:spMk id="28675" creationId="{CDE37FE8-F2EB-45B3-8749-DB1EE7593ABF}"/>
          </ac:spMkLst>
        </pc:spChg>
      </pc:sldChg>
      <pc:sldChg chg="del">
        <pc:chgData name="IKEDA Sachi" userId="1c20ea8a-bfcf-4a41-a506-a0451861c607" providerId="ADAL" clId="{05DAF630-DE5E-4C7E-B7E2-5ECCF462DEB8}" dt="2022-03-14T07:23:38.744" v="50" actId="2696"/>
        <pc:sldMkLst>
          <pc:docMk/>
          <pc:sldMk cId="0" sldId="317"/>
        </pc:sldMkLst>
      </pc:sldChg>
      <pc:sldChg chg="del">
        <pc:chgData name="IKEDA Sachi" userId="1c20ea8a-bfcf-4a41-a506-a0451861c607" providerId="ADAL" clId="{05DAF630-DE5E-4C7E-B7E2-5ECCF462DEB8}" dt="2022-03-14T07:25:55.286" v="52" actId="2696"/>
        <pc:sldMkLst>
          <pc:docMk/>
          <pc:sldMk cId="0" sldId="320"/>
        </pc:sldMkLst>
      </pc:sldChg>
      <pc:sldChg chg="del">
        <pc:chgData name="IKEDA Sachi" userId="1c20ea8a-bfcf-4a41-a506-a0451861c607" providerId="ADAL" clId="{05DAF630-DE5E-4C7E-B7E2-5ECCF462DEB8}" dt="2022-03-14T07:26:29.100" v="54" actId="2696"/>
        <pc:sldMkLst>
          <pc:docMk/>
          <pc:sldMk cId="0" sldId="321"/>
        </pc:sldMkLst>
      </pc:sldChg>
      <pc:sldChg chg="addSp delSp modSp mod">
        <pc:chgData name="IKEDA Sachi" userId="1c20ea8a-bfcf-4a41-a506-a0451861c607" providerId="ADAL" clId="{05DAF630-DE5E-4C7E-B7E2-5ECCF462DEB8}" dt="2022-03-14T06:52:11.727" v="3" actId="1076"/>
        <pc:sldMkLst>
          <pc:docMk/>
          <pc:sldMk cId="0" sldId="323"/>
        </pc:sldMkLst>
        <pc:picChg chg="add mod">
          <ac:chgData name="IKEDA Sachi" userId="1c20ea8a-bfcf-4a41-a506-a0451861c607" providerId="ADAL" clId="{05DAF630-DE5E-4C7E-B7E2-5ECCF462DEB8}" dt="2022-03-14T06:52:11.727" v="3" actId="1076"/>
          <ac:picMkLst>
            <pc:docMk/>
            <pc:sldMk cId="0" sldId="323"/>
            <ac:picMk id="2" creationId="{C16F8BF4-7DED-4D93-ADAD-EE98537AB76E}"/>
          </ac:picMkLst>
        </pc:picChg>
        <pc:picChg chg="del">
          <ac:chgData name="IKEDA Sachi" userId="1c20ea8a-bfcf-4a41-a506-a0451861c607" providerId="ADAL" clId="{05DAF630-DE5E-4C7E-B7E2-5ECCF462DEB8}" dt="2022-03-14T06:52:06.663" v="1" actId="21"/>
          <ac:picMkLst>
            <pc:docMk/>
            <pc:sldMk cId="0" sldId="323"/>
            <ac:picMk id="39941" creationId="{31F03C4E-3EDA-44E2-8623-D4B62FA67ADE}"/>
          </ac:picMkLst>
        </pc:picChg>
      </pc:sldChg>
      <pc:sldChg chg="modSp mod">
        <pc:chgData name="IKEDA Sachi" userId="1c20ea8a-bfcf-4a41-a506-a0451861c607" providerId="ADAL" clId="{05DAF630-DE5E-4C7E-B7E2-5ECCF462DEB8}" dt="2022-03-14T07:28:48.078" v="56" actId="20577"/>
        <pc:sldMkLst>
          <pc:docMk/>
          <pc:sldMk cId="0" sldId="325"/>
        </pc:sldMkLst>
        <pc:spChg chg="mod">
          <ac:chgData name="IKEDA Sachi" userId="1c20ea8a-bfcf-4a41-a506-a0451861c607" providerId="ADAL" clId="{05DAF630-DE5E-4C7E-B7E2-5ECCF462DEB8}" dt="2022-03-14T07:28:48.078" v="56" actId="20577"/>
          <ac:spMkLst>
            <pc:docMk/>
            <pc:sldMk cId="0" sldId="325"/>
            <ac:spMk id="44034" creationId="{41ADFF05-A62F-4105-990A-C434E3D2447A}"/>
          </ac:spMkLst>
        </pc:spChg>
      </pc:sldChg>
      <pc:sldChg chg="modSp mod">
        <pc:chgData name="IKEDA Sachi" userId="1c20ea8a-bfcf-4a41-a506-a0451861c607" providerId="ADAL" clId="{05DAF630-DE5E-4C7E-B7E2-5ECCF462DEB8}" dt="2022-03-14T08:16:07.850" v="110" actId="1076"/>
        <pc:sldMkLst>
          <pc:docMk/>
          <pc:sldMk cId="0" sldId="331"/>
        </pc:sldMkLst>
        <pc:spChg chg="mod">
          <ac:chgData name="IKEDA Sachi" userId="1c20ea8a-bfcf-4a41-a506-a0451861c607" providerId="ADAL" clId="{05DAF630-DE5E-4C7E-B7E2-5ECCF462DEB8}" dt="2022-03-14T08:16:07.850" v="110" actId="1076"/>
          <ac:spMkLst>
            <pc:docMk/>
            <pc:sldMk cId="0" sldId="331"/>
            <ac:spMk id="47107" creationId="{664067A3-2963-49A6-8E3B-94981FA753FA}"/>
          </ac:spMkLst>
        </pc:spChg>
      </pc:sldChg>
      <pc:sldChg chg="add del">
        <pc:chgData name="IKEDA Sachi" userId="1c20ea8a-bfcf-4a41-a506-a0451861c607" providerId="ADAL" clId="{05DAF630-DE5E-4C7E-B7E2-5ECCF462DEB8}" dt="2022-03-14T06:56:32.386" v="47"/>
        <pc:sldMkLst>
          <pc:docMk/>
          <pc:sldMk cId="2058984796" sldId="333"/>
        </pc:sldMkLst>
      </pc:sldChg>
      <pc:sldChg chg="addSp delSp modSp mod">
        <pc:chgData name="IKEDA Sachi" userId="1c20ea8a-bfcf-4a41-a506-a0451861c607" providerId="ADAL" clId="{05DAF630-DE5E-4C7E-B7E2-5ECCF462DEB8}" dt="2022-03-14T06:54:45.065" v="35"/>
        <pc:sldMkLst>
          <pc:docMk/>
          <pc:sldMk cId="0" sldId="336"/>
        </pc:sldMkLst>
        <pc:spChg chg="mod">
          <ac:chgData name="IKEDA Sachi" userId="1c20ea8a-bfcf-4a41-a506-a0451861c607" providerId="ADAL" clId="{05DAF630-DE5E-4C7E-B7E2-5ECCF462DEB8}" dt="2022-03-14T06:53:48.034" v="23" actId="20577"/>
          <ac:spMkLst>
            <pc:docMk/>
            <pc:sldMk cId="0" sldId="336"/>
            <ac:spMk id="40964" creationId="{70509951-F31F-4150-99E4-5E62A2B19FC8}"/>
          </ac:spMkLst>
        </pc:spChg>
        <pc:spChg chg="del mod">
          <ac:chgData name="IKEDA Sachi" userId="1c20ea8a-bfcf-4a41-a506-a0451861c607" providerId="ADAL" clId="{05DAF630-DE5E-4C7E-B7E2-5ECCF462DEB8}" dt="2022-03-14T06:54:45.065" v="35"/>
          <ac:spMkLst>
            <pc:docMk/>
            <pc:sldMk cId="0" sldId="336"/>
            <ac:spMk id="40966" creationId="{60ABA9CE-B59A-4816-882E-82A1FF332296}"/>
          </ac:spMkLst>
        </pc:spChg>
        <pc:picChg chg="add mod">
          <ac:chgData name="IKEDA Sachi" userId="1c20ea8a-bfcf-4a41-a506-a0451861c607" providerId="ADAL" clId="{05DAF630-DE5E-4C7E-B7E2-5ECCF462DEB8}" dt="2022-03-14T06:52:49.383" v="8" actId="1076"/>
          <ac:picMkLst>
            <pc:docMk/>
            <pc:sldMk cId="0" sldId="336"/>
            <ac:picMk id="2" creationId="{9372B671-DE1F-4C5C-BCAC-8ED0CC13CB16}"/>
          </ac:picMkLst>
        </pc:picChg>
        <pc:picChg chg="add mod">
          <ac:chgData name="IKEDA Sachi" userId="1c20ea8a-bfcf-4a41-a506-a0451861c607" providerId="ADAL" clId="{05DAF630-DE5E-4C7E-B7E2-5ECCF462DEB8}" dt="2022-03-14T06:53:32.112" v="11" actId="1076"/>
          <ac:picMkLst>
            <pc:docMk/>
            <pc:sldMk cId="0" sldId="336"/>
            <ac:picMk id="3" creationId="{FCAE9E68-A979-434F-86DC-99220018DFA9}"/>
          </ac:picMkLst>
        </pc:picChg>
        <pc:picChg chg="del mod">
          <ac:chgData name="IKEDA Sachi" userId="1c20ea8a-bfcf-4a41-a506-a0451861c607" providerId="ADAL" clId="{05DAF630-DE5E-4C7E-B7E2-5ECCF462DEB8}" dt="2022-03-14T06:53:13.492" v="9" actId="21"/>
          <ac:picMkLst>
            <pc:docMk/>
            <pc:sldMk cId="0" sldId="336"/>
            <ac:picMk id="40965" creationId="{D9475111-A335-4D4D-AB19-37A58DDC8E87}"/>
          </ac:picMkLst>
        </pc:picChg>
        <pc:picChg chg="del">
          <ac:chgData name="IKEDA Sachi" userId="1c20ea8a-bfcf-4a41-a506-a0451861c607" providerId="ADAL" clId="{05DAF630-DE5E-4C7E-B7E2-5ECCF462DEB8}" dt="2022-03-14T06:52:21.349" v="4" actId="21"/>
          <ac:picMkLst>
            <pc:docMk/>
            <pc:sldMk cId="0" sldId="336"/>
            <ac:picMk id="40967" creationId="{E937238F-0F87-4AB7-AD77-AE414D82F1AF}"/>
          </ac:picMkLst>
        </pc:picChg>
      </pc:sldChg>
      <pc:sldChg chg="new del">
        <pc:chgData name="IKEDA Sachi" userId="1c20ea8a-bfcf-4a41-a506-a0451861c607" providerId="ADAL" clId="{05DAF630-DE5E-4C7E-B7E2-5ECCF462DEB8}" dt="2022-03-14T06:56:39.450" v="48" actId="2696"/>
        <pc:sldMkLst>
          <pc:docMk/>
          <pc:sldMk cId="1318577895" sldId="339"/>
        </pc:sldMkLst>
      </pc:sldChg>
      <pc:sldChg chg="addSp delSp new del">
        <pc:chgData name="IKEDA Sachi" userId="1c20ea8a-bfcf-4a41-a506-a0451861c607" providerId="ADAL" clId="{05DAF630-DE5E-4C7E-B7E2-5ECCF462DEB8}" dt="2022-03-14T06:56:14.910" v="43" actId="680"/>
        <pc:sldMkLst>
          <pc:docMk/>
          <pc:sldMk cId="1381724406" sldId="339"/>
        </pc:sldMkLst>
        <pc:picChg chg="add del">
          <ac:chgData name="IKEDA Sachi" userId="1c20ea8a-bfcf-4a41-a506-a0451861c607" providerId="ADAL" clId="{05DAF630-DE5E-4C7E-B7E2-5ECCF462DEB8}" dt="2022-03-14T06:55:07.030" v="38"/>
          <ac:picMkLst>
            <pc:docMk/>
            <pc:sldMk cId="1381724406" sldId="339"/>
            <ac:picMk id="3" creationId="{4C902B55-8D51-4D43-93C5-34B886F5C038}"/>
          </ac:picMkLst>
        </pc:picChg>
      </pc:sldChg>
      <pc:sldChg chg="new del">
        <pc:chgData name="IKEDA Sachi" userId="1c20ea8a-bfcf-4a41-a506-a0451861c607" providerId="ADAL" clId="{05DAF630-DE5E-4C7E-B7E2-5ECCF462DEB8}" dt="2022-03-14T06:56:25.406" v="45" actId="680"/>
        <pc:sldMkLst>
          <pc:docMk/>
          <pc:sldMk cId="1815248295" sldId="339"/>
        </pc:sldMkLst>
      </pc:sldChg>
      <pc:sldChg chg="add del">
        <pc:chgData name="IKEDA Sachi" userId="1c20ea8a-bfcf-4a41-a506-a0451861c607" providerId="ADAL" clId="{05DAF630-DE5E-4C7E-B7E2-5ECCF462DEB8}" dt="2022-03-14T06:55:21.692" v="40"/>
        <pc:sldMkLst>
          <pc:docMk/>
          <pc:sldMk cId="4233805047" sldId="340"/>
        </pc:sldMkLst>
      </pc:sldChg>
      <pc:sldChg chg="add">
        <pc:chgData name="IKEDA Sachi" userId="1c20ea8a-bfcf-4a41-a506-a0451861c607" providerId="ADAL" clId="{05DAF630-DE5E-4C7E-B7E2-5ECCF462DEB8}" dt="2022-03-14T07:26:25.545" v="53"/>
        <pc:sldMkLst>
          <pc:docMk/>
          <pc:sldMk cId="1644453616" sldId="366"/>
        </pc:sldMkLst>
      </pc:sldChg>
      <pc:sldChg chg="add">
        <pc:chgData name="IKEDA Sachi" userId="1c20ea8a-bfcf-4a41-a506-a0451861c607" providerId="ADAL" clId="{05DAF630-DE5E-4C7E-B7E2-5ECCF462DEB8}" dt="2022-03-14T07:25:50.455" v="51"/>
        <pc:sldMkLst>
          <pc:docMk/>
          <pc:sldMk cId="3220810301" sldId="368"/>
        </pc:sldMkLst>
      </pc:sldChg>
      <pc:sldChg chg="add">
        <pc:chgData name="IKEDA Sachi" userId="1c20ea8a-bfcf-4a41-a506-a0451861c607" providerId="ADAL" clId="{05DAF630-DE5E-4C7E-B7E2-5ECCF462DEB8}" dt="2022-03-14T07:23:27.537" v="49"/>
        <pc:sldMkLst>
          <pc:docMk/>
          <pc:sldMk cId="1011085286" sldId="383"/>
        </pc:sldMkLst>
      </pc:sldChg>
    </pc:docChg>
  </pc:docChgLst>
  <pc:docChgLst>
    <pc:chgData name="IKEDA Sachi" userId="1c20ea8a-bfcf-4a41-a506-a0451861c607" providerId="ADAL" clId="{28E57423-EF6B-429E-B82C-4C89C258939C}"/>
    <pc:docChg chg="undo custSel modSld">
      <pc:chgData name="IKEDA Sachi" userId="1c20ea8a-bfcf-4a41-a506-a0451861c607" providerId="ADAL" clId="{28E57423-EF6B-429E-B82C-4C89C258939C}" dt="2022-03-11T05:22:50.979" v="979" actId="20577"/>
      <pc:docMkLst>
        <pc:docMk/>
      </pc:docMkLst>
      <pc:sldChg chg="modSp mod">
        <pc:chgData name="IKEDA Sachi" userId="1c20ea8a-bfcf-4a41-a506-a0451861c607" providerId="ADAL" clId="{28E57423-EF6B-429E-B82C-4C89C258939C}" dt="2022-03-11T04:40:16.179" v="2" actId="20577"/>
        <pc:sldMkLst>
          <pc:docMk/>
          <pc:sldMk cId="0" sldId="256"/>
        </pc:sldMkLst>
        <pc:spChg chg="mod">
          <ac:chgData name="IKEDA Sachi" userId="1c20ea8a-bfcf-4a41-a506-a0451861c607" providerId="ADAL" clId="{28E57423-EF6B-429E-B82C-4C89C258939C}" dt="2022-03-11T04:40:16.179" v="2" actId="20577"/>
          <ac:spMkLst>
            <pc:docMk/>
            <pc:sldMk cId="0" sldId="256"/>
            <ac:spMk id="25603" creationId="{3D034B04-7C3E-4E7D-9DE9-F89DDB94C8C7}"/>
          </ac:spMkLst>
        </pc:spChg>
      </pc:sldChg>
      <pc:sldChg chg="modSp mod">
        <pc:chgData name="IKEDA Sachi" userId="1c20ea8a-bfcf-4a41-a506-a0451861c607" providerId="ADAL" clId="{28E57423-EF6B-429E-B82C-4C89C258939C}" dt="2022-03-11T05:21:15.055" v="866" actId="6549"/>
        <pc:sldMkLst>
          <pc:docMk/>
          <pc:sldMk cId="0" sldId="259"/>
        </pc:sldMkLst>
        <pc:spChg chg="mod">
          <ac:chgData name="IKEDA Sachi" userId="1c20ea8a-bfcf-4a41-a506-a0451861c607" providerId="ADAL" clId="{28E57423-EF6B-429E-B82C-4C89C258939C}" dt="2022-03-11T05:21:15.055" v="866" actId="6549"/>
          <ac:spMkLst>
            <pc:docMk/>
            <pc:sldMk cId="0" sldId="259"/>
            <ac:spMk id="28675" creationId="{CDE37FE8-F2EB-45B3-8749-DB1EE7593ABF}"/>
          </ac:spMkLst>
        </pc:spChg>
      </pc:sldChg>
      <pc:sldChg chg="modSp mod">
        <pc:chgData name="IKEDA Sachi" userId="1c20ea8a-bfcf-4a41-a506-a0451861c607" providerId="ADAL" clId="{28E57423-EF6B-429E-B82C-4C89C258939C}" dt="2022-03-11T04:51:53.353" v="19" actId="20577"/>
        <pc:sldMkLst>
          <pc:docMk/>
          <pc:sldMk cId="0" sldId="316"/>
        </pc:sldMkLst>
        <pc:spChg chg="mod">
          <ac:chgData name="IKEDA Sachi" userId="1c20ea8a-bfcf-4a41-a506-a0451861c607" providerId="ADAL" clId="{28E57423-EF6B-429E-B82C-4C89C258939C}" dt="2022-03-11T04:51:53.353" v="19" actId="20577"/>
          <ac:spMkLst>
            <pc:docMk/>
            <pc:sldMk cId="0" sldId="316"/>
            <ac:spMk id="31775" creationId="{D8C4ED87-CD33-4119-80E4-E3414C9B2D2D}"/>
          </ac:spMkLst>
        </pc:spChg>
        <pc:graphicFrameChg chg="modGraphic">
          <ac:chgData name="IKEDA Sachi" userId="1c20ea8a-bfcf-4a41-a506-a0451861c607" providerId="ADAL" clId="{28E57423-EF6B-429E-B82C-4C89C258939C}" dt="2022-03-11T04:51:36.516" v="5" actId="20577"/>
          <ac:graphicFrameMkLst>
            <pc:docMk/>
            <pc:sldMk cId="0" sldId="316"/>
            <ac:graphicFrameMk id="5" creationId="{0DE9459F-456E-4A98-B307-62E8483D668B}"/>
          </ac:graphicFrameMkLst>
        </pc:graphicFrameChg>
      </pc:sldChg>
      <pc:sldChg chg="modSp mod">
        <pc:chgData name="IKEDA Sachi" userId="1c20ea8a-bfcf-4a41-a506-a0451861c607" providerId="ADAL" clId="{28E57423-EF6B-429E-B82C-4C89C258939C}" dt="2022-03-11T04:54:08.424" v="120" actId="20577"/>
        <pc:sldMkLst>
          <pc:docMk/>
          <pc:sldMk cId="0" sldId="317"/>
        </pc:sldMkLst>
        <pc:spChg chg="mod">
          <ac:chgData name="IKEDA Sachi" userId="1c20ea8a-bfcf-4a41-a506-a0451861c607" providerId="ADAL" clId="{28E57423-EF6B-429E-B82C-4C89C258939C}" dt="2022-03-11T04:54:08.424" v="120" actId="20577"/>
          <ac:spMkLst>
            <pc:docMk/>
            <pc:sldMk cId="0" sldId="317"/>
            <ac:spMk id="17" creationId="{364C9F90-B2F1-4D5A-B549-631A78A57DB8}"/>
          </ac:spMkLst>
        </pc:spChg>
      </pc:sldChg>
      <pc:sldChg chg="modSp mod">
        <pc:chgData name="IKEDA Sachi" userId="1c20ea8a-bfcf-4a41-a506-a0451861c607" providerId="ADAL" clId="{28E57423-EF6B-429E-B82C-4C89C258939C}" dt="2022-03-11T04:55:06.017" v="138" actId="20577"/>
        <pc:sldMkLst>
          <pc:docMk/>
          <pc:sldMk cId="0" sldId="318"/>
        </pc:sldMkLst>
        <pc:spChg chg="mod">
          <ac:chgData name="IKEDA Sachi" userId="1c20ea8a-bfcf-4a41-a506-a0451861c607" providerId="ADAL" clId="{28E57423-EF6B-429E-B82C-4C89C258939C}" dt="2022-03-11T04:54:47.938" v="126" actId="20577"/>
          <ac:spMkLst>
            <pc:docMk/>
            <pc:sldMk cId="0" sldId="318"/>
            <ac:spMk id="9" creationId="{3DDF545E-5586-4A2B-8D34-290AEB85EB10}"/>
          </ac:spMkLst>
        </pc:spChg>
        <pc:spChg chg="mod">
          <ac:chgData name="IKEDA Sachi" userId="1c20ea8a-bfcf-4a41-a506-a0451861c607" providerId="ADAL" clId="{28E57423-EF6B-429E-B82C-4C89C258939C}" dt="2022-03-11T04:55:06.017" v="138" actId="20577"/>
          <ac:spMkLst>
            <pc:docMk/>
            <pc:sldMk cId="0" sldId="318"/>
            <ac:spMk id="33795" creationId="{BC72CDC3-8965-47E5-827C-7C1315ABBB7C}"/>
          </ac:spMkLst>
        </pc:spChg>
        <pc:spChg chg="mod">
          <ac:chgData name="IKEDA Sachi" userId="1c20ea8a-bfcf-4a41-a506-a0451861c607" providerId="ADAL" clId="{28E57423-EF6B-429E-B82C-4C89C258939C}" dt="2022-03-11T04:54:42.669" v="122" actId="20577"/>
          <ac:spMkLst>
            <pc:docMk/>
            <pc:sldMk cId="0" sldId="318"/>
            <ac:spMk id="33799" creationId="{BFBBC7CF-AAC2-46DC-9D62-A6971D522E50}"/>
          </ac:spMkLst>
        </pc:spChg>
      </pc:sldChg>
      <pc:sldChg chg="modSp mod">
        <pc:chgData name="IKEDA Sachi" userId="1c20ea8a-bfcf-4a41-a506-a0451861c607" providerId="ADAL" clId="{28E57423-EF6B-429E-B82C-4C89C258939C}" dt="2022-03-11T04:55:58.426" v="149" actId="20577"/>
        <pc:sldMkLst>
          <pc:docMk/>
          <pc:sldMk cId="0" sldId="320"/>
        </pc:sldMkLst>
        <pc:spChg chg="mod">
          <ac:chgData name="IKEDA Sachi" userId="1c20ea8a-bfcf-4a41-a506-a0451861c607" providerId="ADAL" clId="{28E57423-EF6B-429E-B82C-4C89C258939C}" dt="2022-03-11T04:55:58.426" v="149" actId="20577"/>
          <ac:spMkLst>
            <pc:docMk/>
            <pc:sldMk cId="0" sldId="320"/>
            <ac:spMk id="35846" creationId="{121EE07B-A0C7-4F7B-927F-6783AF565A5A}"/>
          </ac:spMkLst>
        </pc:spChg>
        <pc:spChg chg="mod">
          <ac:chgData name="IKEDA Sachi" userId="1c20ea8a-bfcf-4a41-a506-a0451861c607" providerId="ADAL" clId="{28E57423-EF6B-429E-B82C-4C89C258939C}" dt="2022-03-11T04:55:53.369" v="147" actId="20577"/>
          <ac:spMkLst>
            <pc:docMk/>
            <pc:sldMk cId="0" sldId="320"/>
            <ac:spMk id="35847" creationId="{6874E685-E4BC-4FB9-90F9-E30817A6889E}"/>
          </ac:spMkLst>
        </pc:spChg>
      </pc:sldChg>
      <pc:sldChg chg="modSp mod">
        <pc:chgData name="IKEDA Sachi" userId="1c20ea8a-bfcf-4a41-a506-a0451861c607" providerId="ADAL" clId="{28E57423-EF6B-429E-B82C-4C89C258939C}" dt="2022-03-11T05:01:21.112" v="304" actId="20577"/>
        <pc:sldMkLst>
          <pc:docMk/>
          <pc:sldMk cId="0" sldId="323"/>
        </pc:sldMkLst>
        <pc:spChg chg="mod">
          <ac:chgData name="IKEDA Sachi" userId="1c20ea8a-bfcf-4a41-a506-a0451861c607" providerId="ADAL" clId="{28E57423-EF6B-429E-B82C-4C89C258939C}" dt="2022-03-11T05:01:21.112" v="304" actId="20577"/>
          <ac:spMkLst>
            <pc:docMk/>
            <pc:sldMk cId="0" sldId="323"/>
            <ac:spMk id="39939" creationId="{2D6ADC2E-5CDA-40A7-9485-2604922F5BC1}"/>
          </ac:spMkLst>
        </pc:spChg>
      </pc:sldChg>
      <pc:sldChg chg="modSp mod">
        <pc:chgData name="IKEDA Sachi" userId="1c20ea8a-bfcf-4a41-a506-a0451861c607" providerId="ADAL" clId="{28E57423-EF6B-429E-B82C-4C89C258939C}" dt="2022-03-11T05:18:40.163" v="801" actId="14100"/>
        <pc:sldMkLst>
          <pc:docMk/>
          <pc:sldMk cId="0" sldId="325"/>
        </pc:sldMkLst>
        <pc:spChg chg="mod">
          <ac:chgData name="IKEDA Sachi" userId="1c20ea8a-bfcf-4a41-a506-a0451861c607" providerId="ADAL" clId="{28E57423-EF6B-429E-B82C-4C89C258939C}" dt="2022-03-11T05:18:40.163" v="801" actId="14100"/>
          <ac:spMkLst>
            <pc:docMk/>
            <pc:sldMk cId="0" sldId="325"/>
            <ac:spMk id="3" creationId="{8B8347ED-C3F7-4F3E-BEAD-D5ABAC0AB677}"/>
          </ac:spMkLst>
        </pc:spChg>
      </pc:sldChg>
      <pc:sldChg chg="modSp mod">
        <pc:chgData name="IKEDA Sachi" userId="1c20ea8a-bfcf-4a41-a506-a0451861c607" providerId="ADAL" clId="{28E57423-EF6B-429E-B82C-4C89C258939C}" dt="2022-03-11T05:22:50.979" v="979" actId="20577"/>
        <pc:sldMkLst>
          <pc:docMk/>
          <pc:sldMk cId="0" sldId="331"/>
        </pc:sldMkLst>
        <pc:spChg chg="mod">
          <ac:chgData name="IKEDA Sachi" userId="1c20ea8a-bfcf-4a41-a506-a0451861c607" providerId="ADAL" clId="{28E57423-EF6B-429E-B82C-4C89C258939C}" dt="2022-03-11T05:22:50.979" v="979" actId="20577"/>
          <ac:spMkLst>
            <pc:docMk/>
            <pc:sldMk cId="0" sldId="331"/>
            <ac:spMk id="47107" creationId="{664067A3-2963-49A6-8E3B-94981FA753FA}"/>
          </ac:spMkLst>
        </pc:spChg>
      </pc:sldChg>
      <pc:sldChg chg="modSp mod">
        <pc:chgData name="IKEDA Sachi" userId="1c20ea8a-bfcf-4a41-a506-a0451861c607" providerId="ADAL" clId="{28E57423-EF6B-429E-B82C-4C89C258939C}" dt="2022-03-11T04:57:36.816" v="154" actId="20577"/>
        <pc:sldMkLst>
          <pc:docMk/>
          <pc:sldMk cId="0" sldId="334"/>
        </pc:sldMkLst>
        <pc:spChg chg="mod">
          <ac:chgData name="IKEDA Sachi" userId="1c20ea8a-bfcf-4a41-a506-a0451861c607" providerId="ADAL" clId="{28E57423-EF6B-429E-B82C-4C89C258939C}" dt="2022-03-11T04:57:36.816" v="154" actId="20577"/>
          <ac:spMkLst>
            <pc:docMk/>
            <pc:sldMk cId="0" sldId="334"/>
            <ac:spMk id="37892" creationId="{138D7FAD-98FF-415B-AEB7-765AB76B6746}"/>
          </ac:spMkLst>
        </pc:spChg>
      </pc:sldChg>
      <pc:sldChg chg="modSp mod">
        <pc:chgData name="IKEDA Sachi" userId="1c20ea8a-bfcf-4a41-a506-a0451861c607" providerId="ADAL" clId="{28E57423-EF6B-429E-B82C-4C89C258939C}" dt="2022-03-11T05:00:18.267" v="283" actId="20577"/>
        <pc:sldMkLst>
          <pc:docMk/>
          <pc:sldMk cId="0" sldId="335"/>
        </pc:sldMkLst>
        <pc:spChg chg="mod">
          <ac:chgData name="IKEDA Sachi" userId="1c20ea8a-bfcf-4a41-a506-a0451861c607" providerId="ADAL" clId="{28E57423-EF6B-429E-B82C-4C89C258939C}" dt="2022-03-11T05:00:18.267" v="283" actId="20577"/>
          <ac:spMkLst>
            <pc:docMk/>
            <pc:sldMk cId="0" sldId="335"/>
            <ac:spMk id="5" creationId="{0FDB11D1-902F-41F3-93F8-8F06C69933F9}"/>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60"/>
    </c:view3D>
    <c:floor>
      <c:thickness val="0"/>
    </c:floor>
    <c:sideWall>
      <c:thickness val="0"/>
    </c:sideWall>
    <c:backWall>
      <c:thickness val="0"/>
    </c:backWall>
    <c:plotArea>
      <c:layout>
        <c:manualLayout>
          <c:layoutTarget val="inner"/>
          <c:xMode val="edge"/>
          <c:yMode val="edge"/>
          <c:x val="1.9129758226716125E-2"/>
          <c:y val="0.23876122739682665"/>
          <c:w val="0.70521706004461615"/>
          <c:h val="0.47366128542977354"/>
        </c:manualLayout>
      </c:layout>
      <c:pie3DChart>
        <c:varyColors val="1"/>
        <c:ser>
          <c:idx val="1"/>
          <c:order val="0"/>
          <c:dLbls>
            <c:dLbl>
              <c:idx val="0"/>
              <c:tx>
                <c:rich>
                  <a:bodyPr/>
                  <a:lstStyle/>
                  <a:p>
                    <a:fld id="{8B5F0A8A-1379-304B-A443-2BB3845366BE}" type="PERCENTAGE">
                      <a:rPr lang="en-US" altLang="ja-JP" baseline="0"/>
                      <a:pPr/>
                      <a:t>[パーセンテージ]</a:t>
                    </a:fld>
                    <a:endParaRPr lang="ja-JP" alt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A8-4D2B-A2D5-32C0379C9A2F}"/>
                </c:ext>
              </c:extLst>
            </c:dLbl>
            <c:dLbl>
              <c:idx val="1"/>
              <c:tx>
                <c:rich>
                  <a:bodyPr/>
                  <a:lstStyle/>
                  <a:p>
                    <a:fld id="{DB5FD259-7988-0843-A584-C4E51F2B756F}" type="PERCENTAGE">
                      <a:rPr lang="en-US" altLang="ja-JP" baseline="0"/>
                      <a:pPr/>
                      <a:t>[パーセンテージ]</a:t>
                    </a:fld>
                    <a:endParaRPr lang="ja-JP" alt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A8-4D2B-A2D5-32C0379C9A2F}"/>
                </c:ext>
              </c:extLst>
            </c:dLbl>
            <c:dLbl>
              <c:idx val="2"/>
              <c:layout>
                <c:manualLayout>
                  <c:x val="-7.5872728004399786E-2"/>
                  <c:y val="-9.0865072675315059E-2"/>
                </c:manualLayout>
              </c:layout>
              <c:tx>
                <c:rich>
                  <a:bodyPr/>
                  <a:lstStyle/>
                  <a:p>
                    <a:fld id="{6762F203-7B29-E540-B717-FDED7681AE0B}" type="PERCENTAGE">
                      <a:rPr lang="en-US" altLang="ja-JP" baseline="0"/>
                      <a:pPr/>
                      <a:t>[パーセンテージ]</a:t>
                    </a:fld>
                    <a:endParaRPr lang="ja-JP" alt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2BA8-4D2B-A2D5-32C0379C9A2F}"/>
                </c:ext>
              </c:extLst>
            </c:dLbl>
            <c:dLbl>
              <c:idx val="3"/>
              <c:tx>
                <c:rich>
                  <a:bodyPr/>
                  <a:lstStyle/>
                  <a:p>
                    <a:fld id="{64AC8FA4-214E-724F-BEA8-5A0937ABD437}" type="PERCENTAGE">
                      <a:rPr lang="en-US" altLang="ja-JP" baseline="0"/>
                      <a:pPr/>
                      <a:t>[パーセンテージ]</a:t>
                    </a:fld>
                    <a:endParaRPr lang="ja-JP" alt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A8-4D2B-A2D5-32C0379C9A2F}"/>
                </c:ext>
              </c:extLst>
            </c:dLbl>
            <c:dLbl>
              <c:idx val="4"/>
              <c:tx>
                <c:rich>
                  <a:bodyPr/>
                  <a:lstStyle/>
                  <a:p>
                    <a:fld id="{0F597ABB-EB3F-BB40-8040-1C3EE27EEC0C}" type="PERCENTAGE">
                      <a:rPr lang="en-US" altLang="ja-JP" baseline="0"/>
                      <a:pPr/>
                      <a:t>[パーセンテージ]</a:t>
                    </a:fld>
                    <a:endParaRPr lang="ja-JP" alt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BA8-4D2B-A2D5-32C0379C9A2F}"/>
                </c:ext>
              </c:extLst>
            </c:dLbl>
            <c:dLbl>
              <c:idx val="5"/>
              <c:tx>
                <c:rich>
                  <a:bodyPr/>
                  <a:lstStyle/>
                  <a:p>
                    <a:fld id="{03C58209-BC51-4C46-9097-EF8359FB6D2C}" type="PERCENTAGE">
                      <a:rPr lang="en-US" altLang="ja-JP" baseline="0"/>
                      <a:pPr/>
                      <a:t>[パーセンテージ]</a:t>
                    </a:fld>
                    <a:endParaRPr lang="ja-JP" alt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A8-4D2B-A2D5-32C0379C9A2F}"/>
                </c:ext>
              </c:extLst>
            </c:dLbl>
            <c:dLbl>
              <c:idx val="6"/>
              <c:tx>
                <c:rich>
                  <a:bodyPr/>
                  <a:lstStyle/>
                  <a:p>
                    <a:fld id="{39EBEEF9-4EC7-8B4B-B21F-89ED5945FB16}" type="PERCENTAGE">
                      <a:rPr lang="en-US" altLang="ja-JP" baseline="0"/>
                      <a:pPr/>
                      <a:t>[パーセンテージ]</a:t>
                    </a:fld>
                    <a:endParaRPr lang="ja-JP" alt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BA8-4D2B-A2D5-32C0379C9A2F}"/>
                </c:ext>
              </c:extLst>
            </c:dLbl>
            <c:spPr>
              <a:noFill/>
              <a:ln>
                <a:noFill/>
              </a:ln>
              <a:effectLst/>
            </c:spPr>
            <c:txPr>
              <a:bodyPr lIns="38100" tIns="19050" rIns="38100" bIns="19050">
                <a:spAutoFit/>
              </a:bodyPr>
              <a:lstStyle/>
              <a:p>
                <a:pPr>
                  <a:defRPr sz="2400">
                    <a:solidFill>
                      <a:schemeClr val="bg1"/>
                    </a:solidFill>
                  </a:defRPr>
                </a:pPr>
                <a:endParaRPr lang="ja-JP"/>
              </a:p>
            </c:txPr>
            <c:showLegendKey val="0"/>
            <c:showVal val="1"/>
            <c:showCatName val="0"/>
            <c:showSerName val="0"/>
            <c:showPercent val="1"/>
            <c:showBubbleSize val="0"/>
            <c:showLeaderLines val="1"/>
            <c:extLst>
              <c:ext xmlns:c15="http://schemas.microsoft.com/office/drawing/2012/chart" uri="{CE6537A1-D6FC-4f65-9D91-7224C49458BB}"/>
            </c:extLst>
          </c:dLbls>
          <c:cat>
            <c:strRef>
              <c:f>職種リスト!$B$3:$B$9</c:f>
              <c:strCache>
                <c:ptCount val="7"/>
                <c:pt idx="0">
                  <c:v>自動車完成品メーカ（トヨタ、日産、マツダ、スズキ等）</c:v>
                </c:pt>
                <c:pt idx="1">
                  <c:v>自動車部品・素材企業（デンソー系、等）</c:v>
                </c:pt>
                <c:pt idx="2">
                  <c:v>ロボット製造メーカ（川崎重工業、等）</c:v>
                </c:pt>
                <c:pt idx="3">
                  <c:v>自動車・ロボット知能化関連企業（富士通、ルネサス等）</c:v>
                </c:pt>
                <c:pt idx="4">
                  <c:v>その他（製造業）</c:v>
                </c:pt>
                <c:pt idx="5">
                  <c:v>その他（情報系）</c:v>
                </c:pt>
                <c:pt idx="6">
                  <c:v>その他（進学、等）</c:v>
                </c:pt>
              </c:strCache>
            </c:strRef>
          </c:cat>
          <c:val>
            <c:numRef>
              <c:f>職種リスト!$D$3:$D$9</c:f>
              <c:numCache>
                <c:formatCode>0.0_ </c:formatCode>
                <c:ptCount val="7"/>
                <c:pt idx="0">
                  <c:v>18.181818181818183</c:v>
                </c:pt>
                <c:pt idx="1">
                  <c:v>9.0909090909090917</c:v>
                </c:pt>
                <c:pt idx="2">
                  <c:v>4.5454545454545459</c:v>
                </c:pt>
                <c:pt idx="3">
                  <c:v>18.181818181818183</c:v>
                </c:pt>
                <c:pt idx="4">
                  <c:v>9.0909090909090917</c:v>
                </c:pt>
                <c:pt idx="5">
                  <c:v>27.27272727272727</c:v>
                </c:pt>
                <c:pt idx="6">
                  <c:v>13.636363636363635</c:v>
                </c:pt>
              </c:numCache>
            </c:numRef>
          </c:val>
          <c:extLst>
            <c:ext xmlns:c16="http://schemas.microsoft.com/office/drawing/2014/chart" uri="{C3380CC4-5D6E-409C-BE32-E72D297353CC}">
              <c16:uniqueId val="{00000007-2BA8-4D2B-A2D5-32C0379C9A2F}"/>
            </c:ext>
          </c:extLst>
        </c:ser>
        <c:ser>
          <c:idx val="0"/>
          <c:order val="1"/>
          <c:dLbls>
            <c:dLbl>
              <c:idx val="0"/>
              <c:layout>
                <c:manualLayout>
                  <c:x val="-5.0834189986838058E-2"/>
                  <c:y val="5.0532864024115179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2BA8-4D2B-A2D5-32C0379C9A2F}"/>
                </c:ext>
              </c:extLst>
            </c:dLbl>
            <c:dLbl>
              <c:idx val="1"/>
              <c:layout>
                <c:manualLayout>
                  <c:x val="-6.201662346924823E-2"/>
                  <c:y val="-7.764583007736751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BA8-4D2B-A2D5-32C0379C9A2F}"/>
                </c:ext>
              </c:extLst>
            </c:dLbl>
            <c:dLbl>
              <c:idx val="2"/>
              <c:layout>
                <c:manualLayout>
                  <c:x val="-4.0663071858558768E-2"/>
                  <c:y val="-0.11341910254081441"/>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2BA8-4D2B-A2D5-32C0379C9A2F}"/>
                </c:ext>
              </c:extLst>
            </c:dLbl>
            <c:dLbl>
              <c:idx val="3"/>
              <c:layout>
                <c:manualLayout>
                  <c:x val="-4.6776965485787872E-2"/>
                  <c:y val="-0.10611558150531444"/>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2BA8-4D2B-A2D5-32C0379C9A2F}"/>
                </c:ext>
              </c:extLst>
            </c:dLbl>
            <c:dLbl>
              <c:idx val="4"/>
              <c:layout>
                <c:manualLayout>
                  <c:x val="9.1509208708366804E-3"/>
                  <c:y val="-0.14725092000575654"/>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2BA8-4D2B-A2D5-32C0379C9A2F}"/>
                </c:ext>
              </c:extLst>
            </c:dLbl>
            <c:dLbl>
              <c:idx val="5"/>
              <c:layout>
                <c:manualLayout>
                  <c:x val="7.5432266026371916E-2"/>
                  <c:y val="-4.3195493513702471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2BA8-4D2B-A2D5-32C0379C9A2F}"/>
                </c:ext>
              </c:extLst>
            </c:dLbl>
            <c:dLbl>
              <c:idx val="6"/>
              <c:layout>
                <c:manualLayout>
                  <c:x val="4.9470388603468862E-2"/>
                  <c:y val="3.3349478834727907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2BA8-4D2B-A2D5-32C0379C9A2F}"/>
                </c:ext>
              </c:extLst>
            </c:dLbl>
            <c:numFmt formatCode="General" sourceLinked="0"/>
            <c:spPr>
              <a:noFill/>
              <a:ln>
                <a:noFill/>
              </a:ln>
              <a:effectLst/>
            </c:spPr>
            <c:txPr>
              <a:bodyPr/>
              <a:lstStyle/>
              <a:p>
                <a:pPr>
                  <a:defRPr sz="2000">
                    <a:solidFill>
                      <a:schemeClr val="bg1"/>
                    </a:solidFill>
                  </a:defRPr>
                </a:pPr>
                <a:endParaRPr lang="ja-JP"/>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職種リスト!$B$3:$B$9</c:f>
              <c:strCache>
                <c:ptCount val="7"/>
                <c:pt idx="0">
                  <c:v>自動車完成品メーカ（トヨタ、日産、マツダ、スズキ等）</c:v>
                </c:pt>
                <c:pt idx="1">
                  <c:v>自動車部品・素材企業（デンソー系、等）</c:v>
                </c:pt>
                <c:pt idx="2">
                  <c:v>ロボット製造メーカ（川崎重工業、等）</c:v>
                </c:pt>
                <c:pt idx="3">
                  <c:v>自動車・ロボット知能化関連企業（富士通、ルネサス等）</c:v>
                </c:pt>
                <c:pt idx="4">
                  <c:v>その他（製造業）</c:v>
                </c:pt>
                <c:pt idx="5">
                  <c:v>その他（情報系）</c:v>
                </c:pt>
                <c:pt idx="6">
                  <c:v>その他（進学、等）</c:v>
                </c:pt>
              </c:strCache>
            </c:strRef>
          </c:cat>
          <c:val>
            <c:numRef>
              <c:f>職種リスト!$D$3:$D$9</c:f>
              <c:numCache>
                <c:formatCode>0.0_ </c:formatCode>
                <c:ptCount val="7"/>
                <c:pt idx="0">
                  <c:v>18.181818181818183</c:v>
                </c:pt>
                <c:pt idx="1">
                  <c:v>9.0909090909090917</c:v>
                </c:pt>
                <c:pt idx="2">
                  <c:v>4.5454545454545459</c:v>
                </c:pt>
                <c:pt idx="3">
                  <c:v>18.181818181818183</c:v>
                </c:pt>
                <c:pt idx="4">
                  <c:v>9.0909090909090917</c:v>
                </c:pt>
                <c:pt idx="5">
                  <c:v>27.27272727272727</c:v>
                </c:pt>
                <c:pt idx="6">
                  <c:v>13.636363636363635</c:v>
                </c:pt>
              </c:numCache>
            </c:numRef>
          </c:val>
          <c:extLst>
            <c:ext xmlns:c16="http://schemas.microsoft.com/office/drawing/2014/chart" uri="{C3380CC4-5D6E-409C-BE32-E72D297353CC}">
              <c16:uniqueId val="{0000000F-2BA8-4D2B-A2D5-32C0379C9A2F}"/>
            </c:ext>
          </c:extLst>
        </c:ser>
        <c:dLbls>
          <c:showLegendKey val="0"/>
          <c:showVal val="1"/>
          <c:showCatName val="0"/>
          <c:showSerName val="0"/>
          <c:showPercent val="0"/>
          <c:showBubbleSize val="0"/>
          <c:showLeaderLines val="1"/>
        </c:dLbls>
      </c:pie3DChart>
    </c:plotArea>
    <c:legend>
      <c:legendPos val="b"/>
      <c:layout>
        <c:manualLayout>
          <c:xMode val="edge"/>
          <c:yMode val="edge"/>
          <c:x val="0.52120991026183228"/>
          <c:y val="0.62889068043630225"/>
          <c:w val="0.46514997433438893"/>
          <c:h val="0.36841771191917594"/>
        </c:manualLayout>
      </c:layout>
      <c:overlay val="0"/>
      <c:txPr>
        <a:bodyPr/>
        <a:lstStyle/>
        <a:p>
          <a:pPr rtl="0">
            <a:defRPr sz="1400"/>
          </a:pPr>
          <a:endParaRPr lang="ja-JP"/>
        </a:p>
      </c:txPr>
    </c:legend>
    <c:plotVisOnly val="1"/>
    <c:dispBlanksAs val="gap"/>
    <c:showDLblsOverMax val="0"/>
  </c:chart>
  <c:txPr>
    <a:bodyPr/>
    <a:lstStyle/>
    <a:p>
      <a:pPr>
        <a:defRPr>
          <a:solidFill>
            <a:schemeClr val="tx1"/>
          </a:solidFill>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0130" name="Rectangle 2">
            <a:extLst>
              <a:ext uri="{FF2B5EF4-FFF2-40B4-BE49-F238E27FC236}">
                <a16:creationId xmlns:a16="http://schemas.microsoft.com/office/drawing/2014/main" id="{711E9157-4CD6-4976-8D4C-B7C9256DB4F8}"/>
              </a:ext>
            </a:extLst>
          </p:cNvPr>
          <p:cNvSpPr>
            <a:spLocks noGrp="1" noChangeArrowheads="1"/>
          </p:cNvSpPr>
          <p:nvPr>
            <p:ph type="hdr" sz="quarter"/>
          </p:nvPr>
        </p:nvSpPr>
        <p:spPr bwMode="auto">
          <a:xfrm>
            <a:off x="0" y="0"/>
            <a:ext cx="2946254" cy="496652"/>
          </a:xfrm>
          <a:prstGeom prst="rect">
            <a:avLst/>
          </a:prstGeom>
          <a:noFill/>
          <a:ln w="9525">
            <a:noFill/>
            <a:miter lim="800000"/>
            <a:headEnd/>
            <a:tailEnd/>
          </a:ln>
          <a:effectLst/>
        </p:spPr>
        <p:txBody>
          <a:bodyPr vert="horz" wrap="square" lIns="92012" tIns="46007" rIns="92012" bIns="46007" numCol="1" anchor="t" anchorCtr="0" compatLnSpc="1">
            <a:prstTxWarp prst="textNoShape">
              <a:avLst/>
            </a:prstTxWarp>
          </a:bodyPr>
          <a:lstStyle>
            <a:lvl1pPr>
              <a:defRPr sz="1100">
                <a:latin typeface="Arial" charset="0"/>
                <a:ea typeface="ＭＳ Ｐゴシック" pitchFamily="50" charset="-128"/>
              </a:defRPr>
            </a:lvl1pPr>
          </a:lstStyle>
          <a:p>
            <a:pPr>
              <a:defRPr/>
            </a:pPr>
            <a:endParaRPr lang="en-US" altLang="ja-JP"/>
          </a:p>
        </p:txBody>
      </p:sp>
      <p:sp>
        <p:nvSpPr>
          <p:cNvPr id="560131" name="Rectangle 3">
            <a:extLst>
              <a:ext uri="{FF2B5EF4-FFF2-40B4-BE49-F238E27FC236}">
                <a16:creationId xmlns:a16="http://schemas.microsoft.com/office/drawing/2014/main" id="{735B9D28-C0A4-4300-82F9-A181DA09E0AE}"/>
              </a:ext>
            </a:extLst>
          </p:cNvPr>
          <p:cNvSpPr>
            <a:spLocks noGrp="1" noChangeArrowheads="1"/>
          </p:cNvSpPr>
          <p:nvPr>
            <p:ph type="dt" sz="quarter" idx="1"/>
          </p:nvPr>
        </p:nvSpPr>
        <p:spPr bwMode="auto">
          <a:xfrm>
            <a:off x="3848233" y="0"/>
            <a:ext cx="2946254" cy="496652"/>
          </a:xfrm>
          <a:prstGeom prst="rect">
            <a:avLst/>
          </a:prstGeom>
          <a:noFill/>
          <a:ln w="9525">
            <a:noFill/>
            <a:miter lim="800000"/>
            <a:headEnd/>
            <a:tailEnd/>
          </a:ln>
          <a:effectLst/>
        </p:spPr>
        <p:txBody>
          <a:bodyPr vert="horz" wrap="square" lIns="92012" tIns="46007" rIns="92012" bIns="46007" numCol="1" anchor="t" anchorCtr="0" compatLnSpc="1">
            <a:prstTxWarp prst="textNoShape">
              <a:avLst/>
            </a:prstTxWarp>
          </a:bodyPr>
          <a:lstStyle>
            <a:lvl1pPr algn="r">
              <a:defRPr sz="1100">
                <a:latin typeface="Arial" charset="0"/>
                <a:ea typeface="ＭＳ Ｐゴシック" pitchFamily="50" charset="-128"/>
              </a:defRPr>
            </a:lvl1pPr>
          </a:lstStyle>
          <a:p>
            <a:pPr>
              <a:defRPr/>
            </a:pPr>
            <a:endParaRPr lang="en-US" altLang="ja-JP"/>
          </a:p>
        </p:txBody>
      </p:sp>
      <p:sp>
        <p:nvSpPr>
          <p:cNvPr id="560132" name="Rectangle 4">
            <a:extLst>
              <a:ext uri="{FF2B5EF4-FFF2-40B4-BE49-F238E27FC236}">
                <a16:creationId xmlns:a16="http://schemas.microsoft.com/office/drawing/2014/main" id="{253C0D24-A1BA-46A8-A07D-9C0E32A0A2CE}"/>
              </a:ext>
            </a:extLst>
          </p:cNvPr>
          <p:cNvSpPr>
            <a:spLocks noGrp="1" noChangeArrowheads="1"/>
          </p:cNvSpPr>
          <p:nvPr>
            <p:ph type="ftr" sz="quarter" idx="2"/>
          </p:nvPr>
        </p:nvSpPr>
        <p:spPr bwMode="auto">
          <a:xfrm>
            <a:off x="0" y="9429988"/>
            <a:ext cx="2946254" cy="495054"/>
          </a:xfrm>
          <a:prstGeom prst="rect">
            <a:avLst/>
          </a:prstGeom>
          <a:noFill/>
          <a:ln w="9525">
            <a:noFill/>
            <a:miter lim="800000"/>
            <a:headEnd/>
            <a:tailEnd/>
          </a:ln>
          <a:effectLst/>
        </p:spPr>
        <p:txBody>
          <a:bodyPr vert="horz" wrap="square" lIns="92012" tIns="46007" rIns="92012" bIns="46007" numCol="1" anchor="b" anchorCtr="0" compatLnSpc="1">
            <a:prstTxWarp prst="textNoShape">
              <a:avLst/>
            </a:prstTxWarp>
          </a:bodyPr>
          <a:lstStyle>
            <a:lvl1pPr>
              <a:defRPr sz="1100">
                <a:latin typeface="Arial" charset="0"/>
                <a:ea typeface="ＭＳ Ｐゴシック" pitchFamily="50" charset="-128"/>
              </a:defRPr>
            </a:lvl1pPr>
          </a:lstStyle>
          <a:p>
            <a:pPr>
              <a:defRPr/>
            </a:pPr>
            <a:endParaRPr lang="en-US" altLang="ja-JP"/>
          </a:p>
        </p:txBody>
      </p:sp>
      <p:sp>
        <p:nvSpPr>
          <p:cNvPr id="560133" name="Rectangle 5">
            <a:extLst>
              <a:ext uri="{FF2B5EF4-FFF2-40B4-BE49-F238E27FC236}">
                <a16:creationId xmlns:a16="http://schemas.microsoft.com/office/drawing/2014/main" id="{2E7E9BB5-CDAE-4743-AAF0-CB6120EBEBAF}"/>
              </a:ext>
            </a:extLst>
          </p:cNvPr>
          <p:cNvSpPr>
            <a:spLocks noGrp="1" noChangeArrowheads="1"/>
          </p:cNvSpPr>
          <p:nvPr>
            <p:ph type="sldNum" sz="quarter" idx="3"/>
          </p:nvPr>
        </p:nvSpPr>
        <p:spPr bwMode="auto">
          <a:xfrm>
            <a:off x="3848233" y="9429988"/>
            <a:ext cx="2946254" cy="495054"/>
          </a:xfrm>
          <a:prstGeom prst="rect">
            <a:avLst/>
          </a:prstGeom>
          <a:noFill/>
          <a:ln w="9525">
            <a:noFill/>
            <a:miter lim="800000"/>
            <a:headEnd/>
            <a:tailEnd/>
          </a:ln>
          <a:effectLst/>
        </p:spPr>
        <p:txBody>
          <a:bodyPr vert="horz" wrap="square" lIns="92012" tIns="46007" rIns="92012" bIns="46007" numCol="1" anchor="b" anchorCtr="0" compatLnSpc="1">
            <a:prstTxWarp prst="textNoShape">
              <a:avLst/>
            </a:prstTxWarp>
          </a:bodyPr>
          <a:lstStyle>
            <a:lvl1pPr algn="r">
              <a:defRPr sz="1100"/>
            </a:lvl1pPr>
          </a:lstStyle>
          <a:p>
            <a:fld id="{FA87BCAA-AF25-45B6-A7B8-FD555D392B88}" type="slidenum">
              <a:rPr lang="en-US" altLang="ja-JP"/>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CAA0DFAF-22BB-4583-8D47-F45C26245239}"/>
              </a:ext>
            </a:extLst>
          </p:cNvPr>
          <p:cNvSpPr>
            <a:spLocks noGrp="1"/>
          </p:cNvSpPr>
          <p:nvPr>
            <p:ph type="hdr" sz="quarter"/>
          </p:nvPr>
        </p:nvSpPr>
        <p:spPr>
          <a:xfrm>
            <a:off x="0" y="0"/>
            <a:ext cx="2946254" cy="496652"/>
          </a:xfrm>
          <a:prstGeom prst="rect">
            <a:avLst/>
          </a:prstGeom>
        </p:spPr>
        <p:txBody>
          <a:bodyPr vert="horz" lIns="92012" tIns="46007" rIns="92012" bIns="46007" rtlCol="0"/>
          <a:lstStyle>
            <a:lvl1pPr algn="l">
              <a:defRPr sz="1100">
                <a:latin typeface="Arial" charset="0"/>
                <a:ea typeface="ＭＳ Ｐゴシック" pitchFamily="50" charset="-128"/>
              </a:defRPr>
            </a:lvl1pPr>
          </a:lstStyle>
          <a:p>
            <a:pPr>
              <a:defRPr/>
            </a:pPr>
            <a:endParaRPr lang="ja-JP" altLang="en-US"/>
          </a:p>
        </p:txBody>
      </p:sp>
      <p:sp>
        <p:nvSpPr>
          <p:cNvPr id="3" name="日付プレースホルダ 2">
            <a:extLst>
              <a:ext uri="{FF2B5EF4-FFF2-40B4-BE49-F238E27FC236}">
                <a16:creationId xmlns:a16="http://schemas.microsoft.com/office/drawing/2014/main" id="{B2B5D25F-FEE3-4407-B292-BD91A424A5EC}"/>
              </a:ext>
            </a:extLst>
          </p:cNvPr>
          <p:cNvSpPr>
            <a:spLocks noGrp="1"/>
          </p:cNvSpPr>
          <p:nvPr>
            <p:ph type="dt" idx="1"/>
          </p:nvPr>
        </p:nvSpPr>
        <p:spPr>
          <a:xfrm>
            <a:off x="3848233" y="0"/>
            <a:ext cx="2946254" cy="496652"/>
          </a:xfrm>
          <a:prstGeom prst="rect">
            <a:avLst/>
          </a:prstGeom>
        </p:spPr>
        <p:txBody>
          <a:bodyPr vert="horz" lIns="92012" tIns="46007" rIns="92012" bIns="46007" rtlCol="0"/>
          <a:lstStyle>
            <a:lvl1pPr algn="r">
              <a:defRPr sz="1100">
                <a:latin typeface="Arial" charset="0"/>
                <a:ea typeface="ＭＳ Ｐゴシック" pitchFamily="50" charset="-128"/>
              </a:defRPr>
            </a:lvl1pPr>
          </a:lstStyle>
          <a:p>
            <a:pPr>
              <a:defRPr/>
            </a:pPr>
            <a:fld id="{72C6DF6B-0FBD-443F-8FE7-7EBA8C356F56}" type="datetimeFigureOut">
              <a:rPr lang="ja-JP" altLang="en-US"/>
              <a:pPr>
                <a:defRPr/>
              </a:pPr>
              <a:t>2023/7/26</a:t>
            </a:fld>
            <a:endParaRPr lang="ja-JP" altLang="en-US"/>
          </a:p>
        </p:txBody>
      </p:sp>
      <p:sp>
        <p:nvSpPr>
          <p:cNvPr id="4" name="スライド イメージ プレースホルダ 3">
            <a:extLst>
              <a:ext uri="{FF2B5EF4-FFF2-40B4-BE49-F238E27FC236}">
                <a16:creationId xmlns:a16="http://schemas.microsoft.com/office/drawing/2014/main" id="{FDA81DDF-FF4B-4766-96F1-7D6CD316C90B}"/>
              </a:ext>
            </a:extLst>
          </p:cNvPr>
          <p:cNvSpPr>
            <a:spLocks noGrp="1" noRot="1" noChangeAspect="1"/>
          </p:cNvSpPr>
          <p:nvPr>
            <p:ph type="sldImg" idx="2"/>
          </p:nvPr>
        </p:nvSpPr>
        <p:spPr>
          <a:xfrm>
            <a:off x="915988" y="744538"/>
            <a:ext cx="4964112" cy="3722687"/>
          </a:xfrm>
          <a:prstGeom prst="rect">
            <a:avLst/>
          </a:prstGeom>
          <a:noFill/>
          <a:ln w="12700">
            <a:solidFill>
              <a:prstClr val="black"/>
            </a:solidFill>
          </a:ln>
        </p:spPr>
        <p:txBody>
          <a:bodyPr vert="horz" lIns="92012" tIns="46007" rIns="92012" bIns="46007" rtlCol="0" anchor="ctr"/>
          <a:lstStyle/>
          <a:p>
            <a:pPr lvl="0"/>
            <a:endParaRPr lang="ja-JP" altLang="en-US" noProof="0"/>
          </a:p>
        </p:txBody>
      </p:sp>
      <p:sp>
        <p:nvSpPr>
          <p:cNvPr id="5" name="ノート プレースホルダ 4">
            <a:extLst>
              <a:ext uri="{FF2B5EF4-FFF2-40B4-BE49-F238E27FC236}">
                <a16:creationId xmlns:a16="http://schemas.microsoft.com/office/drawing/2014/main" id="{0F178709-5A2E-4A15-9F48-675D03382715}"/>
              </a:ext>
            </a:extLst>
          </p:cNvPr>
          <p:cNvSpPr>
            <a:spLocks noGrp="1"/>
          </p:cNvSpPr>
          <p:nvPr>
            <p:ph type="body" sz="quarter" idx="3"/>
          </p:nvPr>
        </p:nvSpPr>
        <p:spPr>
          <a:xfrm>
            <a:off x="679289" y="4715793"/>
            <a:ext cx="5437511" cy="4466667"/>
          </a:xfrm>
          <a:prstGeom prst="rect">
            <a:avLst/>
          </a:prstGeom>
        </p:spPr>
        <p:txBody>
          <a:bodyPr vert="horz" lIns="92012" tIns="46007" rIns="92012" bIns="46007"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4D0818FF-CD0C-47CA-85A0-26046EE3EEC4}"/>
              </a:ext>
            </a:extLst>
          </p:cNvPr>
          <p:cNvSpPr>
            <a:spLocks noGrp="1"/>
          </p:cNvSpPr>
          <p:nvPr>
            <p:ph type="ftr" sz="quarter" idx="4"/>
          </p:nvPr>
        </p:nvSpPr>
        <p:spPr>
          <a:xfrm>
            <a:off x="0" y="9429988"/>
            <a:ext cx="2946254" cy="495054"/>
          </a:xfrm>
          <a:prstGeom prst="rect">
            <a:avLst/>
          </a:prstGeom>
        </p:spPr>
        <p:txBody>
          <a:bodyPr vert="horz" lIns="92012" tIns="46007" rIns="92012" bIns="46007" rtlCol="0" anchor="b"/>
          <a:lstStyle>
            <a:lvl1pPr algn="l">
              <a:defRPr sz="1100">
                <a:latin typeface="Arial" charset="0"/>
                <a:ea typeface="ＭＳ Ｐゴシック" pitchFamily="50" charset="-128"/>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85651D8D-AFC4-44AB-AFE4-085A30E30367}"/>
              </a:ext>
            </a:extLst>
          </p:cNvPr>
          <p:cNvSpPr>
            <a:spLocks noGrp="1"/>
          </p:cNvSpPr>
          <p:nvPr>
            <p:ph type="sldNum" sz="quarter" idx="5"/>
          </p:nvPr>
        </p:nvSpPr>
        <p:spPr>
          <a:xfrm>
            <a:off x="3848233" y="9429988"/>
            <a:ext cx="2946254" cy="495054"/>
          </a:xfrm>
          <a:prstGeom prst="rect">
            <a:avLst/>
          </a:prstGeom>
        </p:spPr>
        <p:txBody>
          <a:bodyPr vert="horz" wrap="square" lIns="92012" tIns="46007" rIns="92012" bIns="46007" numCol="1" anchor="b" anchorCtr="0" compatLnSpc="1">
            <a:prstTxWarp prst="textNoShape">
              <a:avLst/>
            </a:prstTxWarp>
          </a:bodyPr>
          <a:lstStyle>
            <a:lvl1pPr algn="r">
              <a:defRPr sz="1100"/>
            </a:lvl1pPr>
          </a:lstStyle>
          <a:p>
            <a:fld id="{C8B93AB3-7479-4136-BB9E-E5AA4DE12346}"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4327E3F5-D089-42E9-9FC8-6CE08DED7A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DA4F8C8F-7E83-4AF7-A06C-D6EE34E84F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1204" name="スライド番号プレースホルダー 3">
            <a:extLst>
              <a:ext uri="{FF2B5EF4-FFF2-40B4-BE49-F238E27FC236}">
                <a16:creationId xmlns:a16="http://schemas.microsoft.com/office/drawing/2014/main" id="{A3BABE88-0060-4674-A296-6F8BB423AF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14722" indent="-273418"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00064" indent="-21745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41369" indent="-21745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82673" indent="-21745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43165" indent="-2174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03657" indent="-2174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64149" indent="-2174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24641" indent="-2174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EE73460B-0419-4AA8-B108-E0FA54E3D036}" type="slidenum">
              <a:rPr lang="ja-JP" altLang="en-US" sz="1100">
                <a:latin typeface="Arial" panose="020B0604020202020204" pitchFamily="34" charset="0"/>
              </a:rPr>
              <a:pPr eaLnBrk="1" hangingPunct="1">
                <a:spcBef>
                  <a:spcPct val="0"/>
                </a:spcBef>
              </a:pPr>
              <a:t>1</a:t>
            </a:fld>
            <a:endParaRPr lang="ja-JP" altLang="en-US" sz="11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D7A1C668-4385-4B7B-AF31-9C9752355C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12606793-1AC9-486A-A233-27ACA4AD14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a:t>
            </a:r>
            <a:r>
              <a:rPr lang="ja-JP" altLang="en-US" b="1">
                <a:solidFill>
                  <a:srgbClr val="FF0000"/>
                </a:solidFill>
              </a:rPr>
              <a:t>生命体の場合なので、他校・他キャンパスではこのスライドは適宜変更してください。</a:t>
            </a:r>
            <a:endParaRPr lang="en-US" altLang="ja-JP" b="1">
              <a:solidFill>
                <a:srgbClr val="FF0000"/>
              </a:solidFill>
            </a:endParaRPr>
          </a:p>
          <a:p>
            <a:r>
              <a:rPr lang="ja-JP" altLang="en-US"/>
              <a:t>今年度は履修生選抜の日程が詰まっているので、指導教員が出張などのために承諾が得られない場合は、面接を受けて事後承認も可とします。</a:t>
            </a:r>
          </a:p>
        </p:txBody>
      </p:sp>
      <p:sp>
        <p:nvSpPr>
          <p:cNvPr id="59396" name="スライド番号プレースホルダー 3">
            <a:extLst>
              <a:ext uri="{FF2B5EF4-FFF2-40B4-BE49-F238E27FC236}">
                <a16:creationId xmlns:a16="http://schemas.microsoft.com/office/drawing/2014/main" id="{5AB13CA5-4A80-4D1B-B106-2FA2B9F5B2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706" indent="-2830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843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4134"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142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920"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2411"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2903"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3395"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64D88051-0834-461E-A044-11EA007D106B}" type="slidenum">
              <a:rPr lang="ja-JP" altLang="en-US" sz="1100">
                <a:solidFill>
                  <a:srgbClr val="000000"/>
                </a:solidFill>
                <a:latin typeface="Arial" panose="020B0604020202020204" pitchFamily="34" charset="0"/>
              </a:rPr>
              <a:pPr eaLnBrk="1" hangingPunct="1">
                <a:spcBef>
                  <a:spcPct val="0"/>
                </a:spcBef>
              </a:pPr>
              <a:t>20</a:t>
            </a:fld>
            <a:endParaRPr lang="ja-JP" altLang="en-US" sz="110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EDA56D59-11BD-4A76-B32B-EEC465FF1F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4E95A56C-D144-4333-8119-A4F05A53C0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就職に関しては、カーエレは自動車業界、カーロボはロボット業界ということは</a:t>
            </a:r>
            <a:r>
              <a:rPr lang="en-US" altLang="ja-JP"/>
              <a:t>『</a:t>
            </a:r>
            <a:r>
              <a:rPr lang="ja-JP" altLang="en-US"/>
              <a:t>ない</a:t>
            </a:r>
            <a:r>
              <a:rPr lang="en-US" altLang="ja-JP"/>
              <a:t>』</a:t>
            </a:r>
            <a:r>
              <a:rPr lang="ja-JP" altLang="en-US"/>
              <a:t>。</a:t>
            </a:r>
            <a:endParaRPr lang="en-US" altLang="ja-JP"/>
          </a:p>
          <a:p>
            <a:r>
              <a:rPr lang="ja-JP" altLang="en-US"/>
              <a:t>自動車もロボットも総合技術なので、両コース共にパイの大きな自動車業界を目指して良いし、もちろん、ロボットや他の業界でもよい。</a:t>
            </a:r>
            <a:endParaRPr lang="en-US" altLang="ja-JP"/>
          </a:p>
          <a:p>
            <a:r>
              <a:rPr lang="ja-JP" altLang="en-US"/>
              <a:t>ただし、履修生選抜では、自動車・ロボット業界への就職希望があることに期待する。</a:t>
            </a:r>
            <a:endParaRPr lang="en-US" altLang="ja-JP"/>
          </a:p>
          <a:p>
            <a:r>
              <a:rPr lang="ja-JP" altLang="en-US"/>
              <a:t>原則、どちらかのコースのみを履修する。（例外的に両コースを取ることも認める？）</a:t>
            </a:r>
          </a:p>
        </p:txBody>
      </p:sp>
      <p:sp>
        <p:nvSpPr>
          <p:cNvPr id="52228" name="スライド番号プレースホルダー 3">
            <a:extLst>
              <a:ext uri="{FF2B5EF4-FFF2-40B4-BE49-F238E27FC236}">
                <a16:creationId xmlns:a16="http://schemas.microsoft.com/office/drawing/2014/main" id="{FEF4EA20-9269-4619-82B1-B18C98BE9E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706" indent="-2830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843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4134"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142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920"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2411"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2903"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3395"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4E985BD6-4924-4A35-A782-2D5F6206AED1}" type="slidenum">
              <a:rPr lang="ja-JP" altLang="en-US" sz="1100">
                <a:solidFill>
                  <a:srgbClr val="000000"/>
                </a:solidFill>
                <a:latin typeface="Arial" panose="020B0604020202020204" pitchFamily="34" charset="0"/>
              </a:rPr>
              <a:pPr eaLnBrk="1" hangingPunct="1">
                <a:spcBef>
                  <a:spcPct val="0"/>
                </a:spcBef>
              </a:pPr>
              <a:t>7</a:t>
            </a:fld>
            <a:endParaRPr lang="ja-JP" altLang="en-US" sz="1100">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総合実習は、（少なくとも</a:t>
            </a:r>
            <a:r>
              <a:rPr kumimoji="1" lang="en-US" altLang="ja-JP" dirty="0"/>
              <a:t>H25</a:t>
            </a:r>
            <a:r>
              <a:rPr kumimoji="1" lang="ja-JP" altLang="en-US" dirty="0"/>
              <a:t>年度は）各校で単位化してないので、カーロボコース専用の特別講座の位置づけ。</a:t>
            </a:r>
            <a:endParaRPr kumimoji="1" lang="en-US" altLang="ja-JP" dirty="0"/>
          </a:p>
          <a:p>
            <a:r>
              <a:rPr kumimoji="1" lang="ja-JP" altLang="en-US" dirty="0"/>
              <a:t>金曜</a:t>
            </a:r>
            <a:r>
              <a:rPr kumimoji="1" lang="en-US" altLang="ja-JP" dirty="0"/>
              <a:t>3</a:t>
            </a:r>
            <a:r>
              <a:rPr kumimoji="1" lang="ja-JP" altLang="en-US" dirty="0"/>
              <a:t>限に開講の選択必修科目「ロボット工学概論」では、</a:t>
            </a:r>
            <a:r>
              <a:rPr kumimoji="1" lang="en-US" altLang="ja-JP" dirty="0"/>
              <a:t>2</a:t>
            </a:r>
            <a:r>
              <a:rPr kumimoji="1" lang="ja-JP" altLang="en-US" dirty="0"/>
              <a:t>コマだけ</a:t>
            </a:r>
            <a:r>
              <a:rPr kumimoji="1" lang="en-US" altLang="ja-JP" dirty="0"/>
              <a:t>MATLAB</a:t>
            </a:r>
            <a:r>
              <a:rPr kumimoji="1" lang="ja-JP" altLang="en-US" dirty="0"/>
              <a:t>を用いた演習があります。このときは、</a:t>
            </a:r>
            <a:r>
              <a:rPr kumimoji="1" lang="en-US" altLang="ja-JP" dirty="0"/>
              <a:t>TV</a:t>
            </a:r>
            <a:r>
              <a:rPr kumimoji="1" lang="ja-JP" altLang="en-US" dirty="0"/>
              <a:t>配信ができないので戸畑・飯塚から若松キャンパスに来てもらう必要があります。前後の講義の関係で出席ができない場合は要相談とします。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20984" fontAlgn="auto">
              <a:spcBef>
                <a:spcPts val="0"/>
              </a:spcBef>
              <a:spcAft>
                <a:spcPts val="0"/>
              </a:spcAft>
              <a:defRPr/>
            </a:pPr>
            <a:fld id="{925A916F-3693-4300-8EFB-C52DC7854B93}" type="slidenum">
              <a:rPr lang="ja-JP" altLang="en-US" sz="1200">
                <a:solidFill>
                  <a:prstClr val="black"/>
                </a:solidFill>
                <a:latin typeface="Calibri"/>
              </a:rPr>
              <a:pPr defTabSz="920984" fontAlgn="auto">
                <a:spcBef>
                  <a:spcPts val="0"/>
                </a:spcBef>
                <a:spcAft>
                  <a:spcPts val="0"/>
                </a:spcAft>
                <a:defRPr/>
              </a:pPr>
              <a:t>8</a:t>
            </a:fld>
            <a:endParaRPr lang="ja-JP" altLang="en-US" sz="1200">
              <a:solidFill>
                <a:prstClr val="black"/>
              </a:solidFill>
              <a:latin typeface="Calibri"/>
            </a:endParaRPr>
          </a:p>
        </p:txBody>
      </p:sp>
    </p:spTree>
    <p:extLst>
      <p:ext uri="{BB962C8B-B14F-4D97-AF65-F5344CB8AC3E}">
        <p14:creationId xmlns:p14="http://schemas.microsoft.com/office/powerpoint/2010/main" val="304811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a:extLst>
              <a:ext uri="{FF2B5EF4-FFF2-40B4-BE49-F238E27FC236}">
                <a16:creationId xmlns:a16="http://schemas.microsoft.com/office/drawing/2014/main" id="{63A95601-AEFB-4C2C-A6EE-DA37121ED7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a:extLst>
              <a:ext uri="{FF2B5EF4-FFF2-40B4-BE49-F238E27FC236}">
                <a16:creationId xmlns:a16="http://schemas.microsoft.com/office/drawing/2014/main" id="{0D3F6141-C3EA-4181-8101-B072D535A4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4276" name="スライド番号プレースホルダー 3">
            <a:extLst>
              <a:ext uri="{FF2B5EF4-FFF2-40B4-BE49-F238E27FC236}">
                <a16:creationId xmlns:a16="http://schemas.microsoft.com/office/drawing/2014/main" id="{EFC3C1E3-FF70-4C52-B317-567C4E8F5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706" indent="-2830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843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4134"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142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920"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2411"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2903"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3395"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A50914B3-5A21-4B3A-AE82-DA101EF30814}" type="slidenum">
              <a:rPr lang="en-US" altLang="ja-JP" sz="1100">
                <a:solidFill>
                  <a:srgbClr val="000000"/>
                </a:solidFill>
                <a:latin typeface="Arial" panose="020B0604020202020204" pitchFamily="34" charset="0"/>
              </a:rPr>
              <a:pPr eaLnBrk="1" hangingPunct="1">
                <a:spcBef>
                  <a:spcPct val="0"/>
                </a:spcBef>
              </a:pPr>
              <a:t>10</a:t>
            </a:fld>
            <a:endParaRPr lang="en-US" altLang="ja-JP" sz="1100">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pitchFamily="50" charset="-128"/>
              </a:defRPr>
            </a:lvl1pPr>
            <a:lvl2pPr marL="780027" indent="-300011" eaLnBrk="0" hangingPunct="0">
              <a:defRPr kumimoji="1">
                <a:solidFill>
                  <a:schemeClr val="tx1"/>
                </a:solidFill>
                <a:latin typeface="Verdana" pitchFamily="34" charset="0"/>
                <a:ea typeface="ＭＳ Ｐゴシック" pitchFamily="50" charset="-128"/>
              </a:defRPr>
            </a:lvl2pPr>
            <a:lvl3pPr marL="1200042" indent="-240009" eaLnBrk="0" hangingPunct="0">
              <a:defRPr kumimoji="1">
                <a:solidFill>
                  <a:schemeClr val="tx1"/>
                </a:solidFill>
                <a:latin typeface="Verdana" pitchFamily="34" charset="0"/>
                <a:ea typeface="ＭＳ Ｐゴシック" pitchFamily="50" charset="-128"/>
              </a:defRPr>
            </a:lvl3pPr>
            <a:lvl4pPr marL="1680058" indent="-240009" eaLnBrk="0" hangingPunct="0">
              <a:defRPr kumimoji="1">
                <a:solidFill>
                  <a:schemeClr val="tx1"/>
                </a:solidFill>
                <a:latin typeface="Verdana" pitchFamily="34" charset="0"/>
                <a:ea typeface="ＭＳ Ｐゴシック" pitchFamily="50" charset="-128"/>
              </a:defRPr>
            </a:lvl4pPr>
            <a:lvl5pPr marL="2160075" indent="-240009" eaLnBrk="0" hangingPunct="0">
              <a:defRPr kumimoji="1">
                <a:solidFill>
                  <a:schemeClr val="tx1"/>
                </a:solidFill>
                <a:latin typeface="Verdana" pitchFamily="34" charset="0"/>
                <a:ea typeface="ＭＳ Ｐゴシック" pitchFamily="50" charset="-128"/>
              </a:defRPr>
            </a:lvl5pPr>
            <a:lvl6pPr marL="2640092" indent="-240009"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3120108" indent="-240009"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600126" indent="-240009"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4080142" indent="-240009"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defTabSz="920984" eaLnBrk="1" fontAlgn="auto" hangingPunct="1">
              <a:spcBef>
                <a:spcPts val="0"/>
              </a:spcBef>
              <a:spcAft>
                <a:spcPts val="0"/>
              </a:spcAft>
              <a:defRPr/>
            </a:pPr>
            <a:fld id="{494DD37C-5553-43B7-B278-A3867C785E63}" type="slidenum">
              <a:rPr lang="en-US" altLang="ja-JP" sz="1300">
                <a:solidFill>
                  <a:prstClr val="black"/>
                </a:solidFill>
                <a:latin typeface="Times New Roman" pitchFamily="18" charset="0"/>
              </a:rPr>
              <a:pPr defTabSz="920984" eaLnBrk="1" fontAlgn="auto" hangingPunct="1">
                <a:spcBef>
                  <a:spcPts val="0"/>
                </a:spcBef>
                <a:spcAft>
                  <a:spcPts val="0"/>
                </a:spcAft>
                <a:defRPr/>
              </a:pPr>
              <a:t>13</a:t>
            </a:fld>
            <a:endParaRPr lang="en-US" altLang="ja-JP" sz="1300">
              <a:solidFill>
                <a:prstClr val="black"/>
              </a:solidFill>
              <a:latin typeface="Times New Roman" pitchFamily="18" charset="0"/>
            </a:endParaRPr>
          </a:p>
        </p:txBody>
      </p:sp>
      <p:sp>
        <p:nvSpPr>
          <p:cNvPr id="19459" name="Rectangle 2"/>
          <p:cNvSpPr>
            <a:spLocks noGrp="1" noRot="1" noChangeAspect="1" noChangeArrowheads="1" noTextEdit="1"/>
          </p:cNvSpPr>
          <p:nvPr>
            <p:ph type="sldImg"/>
          </p:nvPr>
        </p:nvSpPr>
        <p:spPr>
          <a:xfrm>
            <a:off x="1009650" y="773113"/>
            <a:ext cx="5145088" cy="3859212"/>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72519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9DF61C8D-4C5A-4AB7-A0FA-EFD0AC5D30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2F41854B-11D6-4352-BA14-7FE7D1F6A6BC}"/>
              </a:ext>
            </a:extLst>
          </p:cNvPr>
          <p:cNvSpPr>
            <a:spLocks noGrp="1"/>
          </p:cNvSpPr>
          <p:nvPr>
            <p:ph type="body" idx="1"/>
          </p:nvPr>
        </p:nvSpPr>
        <p:spPr/>
        <p:txBody>
          <a:bodyPr/>
          <a:lstStyle/>
          <a:p>
            <a:pPr>
              <a:defRPr/>
            </a:pPr>
            <a:r>
              <a:rPr lang="ja-JP" altLang="en-US" sz="1900" dirty="0">
                <a:latin typeface="+mn-ea"/>
              </a:rPr>
              <a:t>総合実習の最終日にはグループ対抗のコンテストが行なわれます．その様子を動画で紹介</a:t>
            </a:r>
            <a:r>
              <a:rPr lang="ja-JP" altLang="en-US" sz="1900">
                <a:latin typeface="+mn-ea"/>
              </a:rPr>
              <a:t>します．</a:t>
            </a:r>
            <a:endParaRPr lang="ja-JP" altLang="en-US" sz="1900" dirty="0">
              <a:latin typeface="+mn-ea"/>
            </a:endParaRPr>
          </a:p>
        </p:txBody>
      </p:sp>
      <p:sp>
        <p:nvSpPr>
          <p:cNvPr id="55300" name="スライド番号プレースホルダー 3">
            <a:extLst>
              <a:ext uri="{FF2B5EF4-FFF2-40B4-BE49-F238E27FC236}">
                <a16:creationId xmlns:a16="http://schemas.microsoft.com/office/drawing/2014/main" id="{B11764DE-6670-4DAF-AA3E-0335A770C67D}"/>
              </a:ext>
            </a:extLst>
          </p:cNvPr>
          <p:cNvSpPr>
            <a:spLocks noGrp="1"/>
          </p:cNvSpPr>
          <p:nvPr>
            <p:ph type="sldNum" sz="quarter" idx="5"/>
          </p:nvPr>
        </p:nvSpPr>
        <p:spPr bwMode="auto">
          <a:xfrm>
            <a:off x="5889303" y="9610443"/>
            <a:ext cx="906786" cy="316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6701" indent="-286209"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9631" indent="-228647"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0123" indent="-228647"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0615" indent="-228647"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1107" indent="-22864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1599" indent="-22864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2090" indent="-22864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2582" indent="-22864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B5023048-A41E-437B-B0F9-5917BA7BD6D9}" type="slidenum">
              <a:rPr lang="en-US" altLang="ja-JP" sz="1100">
                <a:latin typeface="Arial" panose="020B0604020202020204" pitchFamily="34" charset="0"/>
              </a:rPr>
              <a:pPr eaLnBrk="1" hangingPunct="1">
                <a:spcBef>
                  <a:spcPct val="0"/>
                </a:spcBef>
              </a:pPr>
              <a:t>14</a:t>
            </a:fld>
            <a:endParaRPr lang="en-US" altLang="ja-JP" sz="11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93DD86E9-B48D-422F-89B3-88EDEB54F6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A42B4B3-81FE-491B-BEF0-DEC226D5CE53}"/>
              </a:ext>
            </a:extLst>
          </p:cNvPr>
          <p:cNvSpPr>
            <a:spLocks noGrp="1"/>
          </p:cNvSpPr>
          <p:nvPr>
            <p:ph type="body" idx="1"/>
          </p:nvPr>
        </p:nvSpPr>
        <p:spPr/>
        <p:txBody>
          <a:bodyPr/>
          <a:lstStyle/>
          <a:p>
            <a:pPr>
              <a:defRPr/>
            </a:pPr>
            <a:r>
              <a:rPr lang="ja-JP" altLang="en-US" sz="1900" dirty="0">
                <a:latin typeface="+mn-ea"/>
              </a:rPr>
              <a:t>これは修了生の就職状況です．全体の半数以上の学生が自動車・ロボット企業へ就職しています．</a:t>
            </a:r>
          </a:p>
        </p:txBody>
      </p:sp>
      <p:sp>
        <p:nvSpPr>
          <p:cNvPr id="56324" name="スライド番号プレースホルダー 3">
            <a:extLst>
              <a:ext uri="{FF2B5EF4-FFF2-40B4-BE49-F238E27FC236}">
                <a16:creationId xmlns:a16="http://schemas.microsoft.com/office/drawing/2014/main" id="{8B02045A-6F84-476A-93F5-812C2AB8D1EB}"/>
              </a:ext>
            </a:extLst>
          </p:cNvPr>
          <p:cNvSpPr>
            <a:spLocks noGrp="1"/>
          </p:cNvSpPr>
          <p:nvPr>
            <p:ph type="sldNum" sz="quarter" idx="5"/>
          </p:nvPr>
        </p:nvSpPr>
        <p:spPr bwMode="auto">
          <a:xfrm>
            <a:off x="5889303" y="9610443"/>
            <a:ext cx="906786" cy="316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6701" indent="-286209"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9631" indent="-228647"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0123" indent="-228647"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0615" indent="-228647"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1107" indent="-22864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1599" indent="-22864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2090" indent="-22864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2582" indent="-22864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48603306-2FBD-431E-9E0E-9B24FE8728FF}" type="slidenum">
              <a:rPr lang="en-US" altLang="ja-JP" sz="1100">
                <a:latin typeface="Arial" panose="020B0604020202020204" pitchFamily="34" charset="0"/>
              </a:rPr>
              <a:pPr eaLnBrk="1" hangingPunct="1">
                <a:spcBef>
                  <a:spcPct val="0"/>
                </a:spcBef>
              </a:pPr>
              <a:t>17</a:t>
            </a:fld>
            <a:endParaRPr lang="en-US" altLang="ja-JP" sz="11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12B28203-4EA7-4B76-9D81-39F2901B7D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D237EBF3-E4BE-44EB-B40D-84569D7BF2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a:extLst>
              <a:ext uri="{FF2B5EF4-FFF2-40B4-BE49-F238E27FC236}">
                <a16:creationId xmlns:a16="http://schemas.microsoft.com/office/drawing/2014/main" id="{602733C0-88E5-4684-AF26-75F0E2D39D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a:extLst>
              <a:ext uri="{FF2B5EF4-FFF2-40B4-BE49-F238E27FC236}">
                <a16:creationId xmlns:a16="http://schemas.microsoft.com/office/drawing/2014/main" id="{E86FC9F2-5EE4-488D-8D25-EA34830F3B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あくまで目安で、戸畑・飯塚からの履修生は多くなってもかまいません。</a:t>
            </a:r>
            <a:endParaRPr lang="en-US" altLang="ja-JP"/>
          </a:p>
          <a:p>
            <a:r>
              <a:rPr lang="ja-JP" altLang="en-US"/>
              <a:t>生命体では４／８に面接をしますので、その日のうちに各校の候補者数を集計して、４／９には決定したいと思います。</a:t>
            </a:r>
          </a:p>
        </p:txBody>
      </p:sp>
      <p:sp>
        <p:nvSpPr>
          <p:cNvPr id="58372" name="スライド番号プレースホルダー 3">
            <a:extLst>
              <a:ext uri="{FF2B5EF4-FFF2-40B4-BE49-F238E27FC236}">
                <a16:creationId xmlns:a16="http://schemas.microsoft.com/office/drawing/2014/main" id="{4B59C4F3-BE1E-42DC-9E2F-69E47091EF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706" indent="-2830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843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4134"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142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920"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2411"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2903"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3395"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5F501321-84E9-415A-B100-22E3EBE64CC4}" type="slidenum">
              <a:rPr lang="ja-JP" altLang="en-US" sz="1100">
                <a:solidFill>
                  <a:srgbClr val="000000"/>
                </a:solidFill>
                <a:latin typeface="Arial" panose="020B0604020202020204" pitchFamily="34" charset="0"/>
              </a:rPr>
              <a:pPr eaLnBrk="1" hangingPunct="1">
                <a:spcBef>
                  <a:spcPct val="0"/>
                </a:spcBef>
              </a:pPr>
              <a:t>19</a:t>
            </a:fld>
            <a:endParaRPr lang="ja-JP" altLang="en-US" sz="1100">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7221809C-7342-4019-B70C-7590B6C8B792}"/>
              </a:ext>
            </a:extLst>
          </p:cNvPr>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Line 3">
            <a:extLst>
              <a:ext uri="{FF2B5EF4-FFF2-40B4-BE49-F238E27FC236}">
                <a16:creationId xmlns:a16="http://schemas.microsoft.com/office/drawing/2014/main" id="{7533E483-5478-4CB4-BCBD-4AC24FB1514A}"/>
              </a:ext>
            </a:extLst>
          </p:cNvPr>
          <p:cNvSpPr>
            <a:spLocks noChangeShapeType="1"/>
          </p:cNvSpPr>
          <p:nvPr/>
        </p:nvSpPr>
        <p:spPr bwMode="gray">
          <a:xfrm flipV="1">
            <a:off x="539750" y="3357563"/>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
            <a:extLst>
              <a:ext uri="{FF2B5EF4-FFF2-40B4-BE49-F238E27FC236}">
                <a16:creationId xmlns:a16="http://schemas.microsoft.com/office/drawing/2014/main" id="{11878C0A-C1E3-4AC6-BF72-30F1FDD2D5B5}"/>
              </a:ext>
            </a:extLst>
          </p:cNvPr>
          <p:cNvSpPr>
            <a:spLocks noChangeShapeType="1"/>
          </p:cNvSpPr>
          <p:nvPr/>
        </p:nvSpPr>
        <p:spPr bwMode="gray">
          <a:xfrm flipV="1">
            <a:off x="1476375"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5">
            <a:extLst>
              <a:ext uri="{FF2B5EF4-FFF2-40B4-BE49-F238E27FC236}">
                <a16:creationId xmlns:a16="http://schemas.microsoft.com/office/drawing/2014/main" id="{726954CA-BC1C-413E-BC46-76610122100C}"/>
              </a:ext>
            </a:extLst>
          </p:cNvPr>
          <p:cNvSpPr>
            <a:spLocks noChangeShapeType="1"/>
          </p:cNvSpPr>
          <p:nvPr/>
        </p:nvSpPr>
        <p:spPr bwMode="gray">
          <a:xfrm>
            <a:off x="0" y="3789363"/>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Freeform 6">
            <a:extLst>
              <a:ext uri="{FF2B5EF4-FFF2-40B4-BE49-F238E27FC236}">
                <a16:creationId xmlns:a16="http://schemas.microsoft.com/office/drawing/2014/main" id="{89BF952A-D537-4271-BB35-A0924BE41405}"/>
              </a:ext>
            </a:extLst>
          </p:cNvPr>
          <p:cNvSpPr>
            <a:spLocks/>
          </p:cNvSpPr>
          <p:nvPr/>
        </p:nvSpPr>
        <p:spPr bwMode="gray">
          <a:xfrm>
            <a:off x="-7938" y="0"/>
            <a:ext cx="9151938" cy="5867400"/>
          </a:xfrm>
          <a:custGeom>
            <a:avLst/>
            <a:gdLst>
              <a:gd name="T0" fmla="*/ 0 w 5765"/>
              <a:gd name="T1" fmla="*/ 0 h 3696"/>
              <a:gd name="T2" fmla="*/ 2147483647 w 5765"/>
              <a:gd name="T3" fmla="*/ 0 h 3696"/>
              <a:gd name="T4" fmla="*/ 2147483647 w 5765"/>
              <a:gd name="T5" fmla="*/ 2147483647 h 3696"/>
              <a:gd name="T6" fmla="*/ 2147483647 w 5765"/>
              <a:gd name="T7" fmla="*/ 2147483647 h 3696"/>
              <a:gd name="T8" fmla="*/ 2147483647 w 5765"/>
              <a:gd name="T9" fmla="*/ 2147483647 h 3696"/>
              <a:gd name="T10" fmla="*/ 0 w 5765"/>
              <a:gd name="T11" fmla="*/ 0 h 3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5" h="3696">
                <a:moveTo>
                  <a:pt x="0" y="0"/>
                </a:moveTo>
                <a:lnTo>
                  <a:pt x="5765" y="0"/>
                </a:lnTo>
                <a:lnTo>
                  <a:pt x="5765" y="2066"/>
                </a:lnTo>
                <a:lnTo>
                  <a:pt x="1361" y="3696"/>
                </a:lnTo>
                <a:lnTo>
                  <a:pt x="5" y="307"/>
                </a:lnTo>
                <a:lnTo>
                  <a:pt x="0" y="0"/>
                </a:lnTo>
                <a:close/>
              </a:path>
            </a:pathLst>
          </a:custGeom>
          <a:gradFill rotWithShape="1">
            <a:gsLst>
              <a:gs pos="0">
                <a:srgbClr val="006666"/>
              </a:gs>
              <a:gs pos="100000">
                <a:srgbClr val="0080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3" name="Rectangle 7"/>
          <p:cNvSpPr>
            <a:spLocks noGrp="1" noChangeArrowheads="1"/>
          </p:cNvSpPr>
          <p:nvPr>
            <p:ph type="ctrTitle"/>
          </p:nvPr>
        </p:nvSpPr>
        <p:spPr>
          <a:xfrm>
            <a:off x="685800" y="2130425"/>
            <a:ext cx="7772400" cy="938213"/>
          </a:xfrm>
        </p:spPr>
        <p:txBody>
          <a:bodyPr/>
          <a:lstStyle>
            <a:lvl1pPr algn="ctr">
              <a:defRPr sz="4000"/>
            </a:lvl1pPr>
          </a:lstStyle>
          <a:p>
            <a:pPr lvl="0"/>
            <a:r>
              <a:rPr lang="ja-JP" altLang="en-US" noProof="0"/>
              <a:t>マスター タイトルの書式設定</a:t>
            </a:r>
          </a:p>
        </p:txBody>
      </p:sp>
      <p:sp>
        <p:nvSpPr>
          <p:cNvPr id="4104" name="Rectangle 8"/>
          <p:cNvSpPr>
            <a:spLocks noGrp="1" noChangeArrowheads="1"/>
          </p:cNvSpPr>
          <p:nvPr>
            <p:ph type="subTitle" idx="1"/>
          </p:nvPr>
        </p:nvSpPr>
        <p:spPr>
          <a:xfrm>
            <a:off x="1371600" y="3213100"/>
            <a:ext cx="6400800" cy="863600"/>
          </a:xfrm>
        </p:spPr>
        <p:txBody>
          <a:bodyPr/>
          <a:lstStyle>
            <a:lvl1pPr marL="0" indent="0" algn="ctr">
              <a:buFontTx/>
              <a:buNone/>
              <a:defRPr sz="2800">
                <a:solidFill>
                  <a:schemeClr val="bg1"/>
                </a:solidFill>
              </a:defRPr>
            </a:lvl1pPr>
          </a:lstStyle>
          <a:p>
            <a:pPr lvl="0"/>
            <a:r>
              <a:rPr lang="ja-JP" altLang="en-US" noProof="0"/>
              <a:t>マスター サブタイトルの書式設定</a:t>
            </a:r>
          </a:p>
        </p:txBody>
      </p:sp>
      <p:sp>
        <p:nvSpPr>
          <p:cNvPr id="9" name="Rectangle 9">
            <a:extLst>
              <a:ext uri="{FF2B5EF4-FFF2-40B4-BE49-F238E27FC236}">
                <a16:creationId xmlns:a16="http://schemas.microsoft.com/office/drawing/2014/main" id="{9A32F380-23FF-47C6-B8C2-4294E899436F}"/>
              </a:ext>
            </a:extLst>
          </p:cNvPr>
          <p:cNvSpPr>
            <a:spLocks noGrp="1" noChangeArrowheads="1"/>
          </p:cNvSpPr>
          <p:nvPr>
            <p:ph type="dt" sz="half" idx="10"/>
          </p:nvPr>
        </p:nvSpPr>
        <p:spPr>
          <a:xfrm>
            <a:off x="6262688" y="5589588"/>
            <a:ext cx="2133600" cy="331787"/>
          </a:xfrm>
        </p:spPr>
        <p:txBody>
          <a:bodyPr/>
          <a:lstStyle>
            <a:lvl1pPr algn="r" fontAlgn="base">
              <a:spcBef>
                <a:spcPct val="0"/>
              </a:spcBef>
              <a:spcAft>
                <a:spcPct val="0"/>
              </a:spcAft>
              <a:defRPr>
                <a:latin typeface="Arial" charset="0"/>
                <a:ea typeface="ＭＳ Ｐゴシック" pitchFamily="50" charset="-128"/>
              </a:defRPr>
            </a:lvl1pPr>
          </a:lstStyle>
          <a:p>
            <a:pPr>
              <a:defRPr/>
            </a:pPr>
            <a:fld id="{2FCAC361-8C62-4D5A-99A0-84B505563EAA}" type="datetime1">
              <a:rPr lang="ja-JP" altLang="en-US"/>
              <a:pPr>
                <a:defRPr/>
              </a:pPr>
              <a:t>2023/7/26</a:t>
            </a:fld>
            <a:endParaRPr lang="ja-JP" altLang="en-US"/>
          </a:p>
        </p:txBody>
      </p:sp>
      <p:sp>
        <p:nvSpPr>
          <p:cNvPr id="10" name="Rectangle 10">
            <a:extLst>
              <a:ext uri="{FF2B5EF4-FFF2-40B4-BE49-F238E27FC236}">
                <a16:creationId xmlns:a16="http://schemas.microsoft.com/office/drawing/2014/main" id="{149AE7F2-F4AD-4823-9004-F6243558A06A}"/>
              </a:ext>
            </a:extLst>
          </p:cNvPr>
          <p:cNvSpPr>
            <a:spLocks noGrp="1" noChangeArrowheads="1"/>
          </p:cNvSpPr>
          <p:nvPr>
            <p:ph type="ftr" sz="quarter" idx="11"/>
          </p:nvPr>
        </p:nvSpPr>
        <p:spPr>
          <a:xfrm>
            <a:off x="5508625" y="5157788"/>
            <a:ext cx="2895600" cy="331787"/>
          </a:xfrm>
        </p:spPr>
        <p:txBody>
          <a:bodyPr/>
          <a:lstStyle>
            <a:lvl1pPr algn="r" fontAlgn="base">
              <a:spcBef>
                <a:spcPct val="0"/>
              </a:spcBef>
              <a:spcAft>
                <a:spcPct val="0"/>
              </a:spcAft>
              <a:defRPr>
                <a:latin typeface="Arial" charset="0"/>
                <a:ea typeface="ＭＳ Ｐゴシック" pitchFamily="50" charset="-128"/>
              </a:defRPr>
            </a:lvl1pPr>
          </a:lstStyle>
          <a:p>
            <a:pPr>
              <a:defRPr/>
            </a:pPr>
            <a:endParaRPr lang="ja-JP" altLang="en-US"/>
          </a:p>
        </p:txBody>
      </p:sp>
    </p:spTree>
    <p:extLst>
      <p:ext uri="{BB962C8B-B14F-4D97-AF65-F5344CB8AC3E}">
        <p14:creationId xmlns:p14="http://schemas.microsoft.com/office/powerpoint/2010/main" val="30737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03F121F-DC77-4A8E-BD13-60295233AF46}"/>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2E993386-9D77-468F-B08E-BED79F70C081}" type="datetime1">
              <a:rPr lang="ja-JP" altLang="en-US"/>
              <a:pPr>
                <a:defRPr/>
              </a:pPr>
              <a:t>2023/7/26</a:t>
            </a:fld>
            <a:endParaRPr lang="ja-JP" altLang="en-US"/>
          </a:p>
        </p:txBody>
      </p:sp>
      <p:sp>
        <p:nvSpPr>
          <p:cNvPr id="5" name="フッター プレースホルダー 4">
            <a:extLst>
              <a:ext uri="{FF2B5EF4-FFF2-40B4-BE49-F238E27FC236}">
                <a16:creationId xmlns:a16="http://schemas.microsoft.com/office/drawing/2014/main" id="{25CB6777-9A06-4EBB-A61A-D3FF0FDE76DB}"/>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BE3B81F-CEC1-42F2-8978-B9BA056D1943}"/>
              </a:ext>
            </a:extLst>
          </p:cNvPr>
          <p:cNvSpPr>
            <a:spLocks noGrp="1"/>
          </p:cNvSpPr>
          <p:nvPr>
            <p:ph type="sldNum" sz="quarter" idx="12"/>
          </p:nvPr>
        </p:nvSpPr>
        <p:spPr/>
        <p:txBody>
          <a:bodyPr/>
          <a:lstStyle>
            <a:lvl1pPr>
              <a:defRPr/>
            </a:lvl1pPr>
          </a:lstStyle>
          <a:p>
            <a:fld id="{491A0213-79BA-4A7A-B16B-718188ACF671}" type="slidenum">
              <a:rPr lang="ja-JP" altLang="en-US"/>
              <a:pPr/>
              <a:t>‹#›</a:t>
            </a:fld>
            <a:endParaRPr lang="ja-JP" altLang="en-US"/>
          </a:p>
        </p:txBody>
      </p:sp>
    </p:spTree>
    <p:extLst>
      <p:ext uri="{BB962C8B-B14F-4D97-AF65-F5344CB8AC3E}">
        <p14:creationId xmlns:p14="http://schemas.microsoft.com/office/powerpoint/2010/main" val="116327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88913"/>
            <a:ext cx="2057400" cy="59372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88913"/>
            <a:ext cx="6019800" cy="59372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2CECB1E-7085-4066-A0F3-97937161D4CF}"/>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476E5DBB-E743-4071-B2C1-160929DD70DD}" type="datetime1">
              <a:rPr lang="ja-JP" altLang="en-US"/>
              <a:pPr>
                <a:defRPr/>
              </a:pPr>
              <a:t>2023/7/26</a:t>
            </a:fld>
            <a:endParaRPr lang="ja-JP" altLang="en-US"/>
          </a:p>
        </p:txBody>
      </p:sp>
      <p:sp>
        <p:nvSpPr>
          <p:cNvPr id="5" name="フッター プレースホルダー 4">
            <a:extLst>
              <a:ext uri="{FF2B5EF4-FFF2-40B4-BE49-F238E27FC236}">
                <a16:creationId xmlns:a16="http://schemas.microsoft.com/office/drawing/2014/main" id="{F1EA0283-3534-412B-A2FD-2E528D17DC96}"/>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E75AAA6-DEB6-476B-AA2D-EBC40A9D3932}"/>
              </a:ext>
            </a:extLst>
          </p:cNvPr>
          <p:cNvSpPr>
            <a:spLocks noGrp="1"/>
          </p:cNvSpPr>
          <p:nvPr>
            <p:ph type="sldNum" sz="quarter" idx="12"/>
          </p:nvPr>
        </p:nvSpPr>
        <p:spPr/>
        <p:txBody>
          <a:bodyPr/>
          <a:lstStyle>
            <a:lvl1pPr>
              <a:defRPr/>
            </a:lvl1pPr>
          </a:lstStyle>
          <a:p>
            <a:fld id="{8CB660EB-8F0B-49C4-A8E7-46603A4CA91A}" type="slidenum">
              <a:rPr lang="ja-JP" altLang="en-US"/>
              <a:pPr/>
              <a:t>‹#›</a:t>
            </a:fld>
            <a:endParaRPr lang="ja-JP" altLang="en-US"/>
          </a:p>
        </p:txBody>
      </p:sp>
    </p:spTree>
    <p:extLst>
      <p:ext uri="{BB962C8B-B14F-4D97-AF65-F5344CB8AC3E}">
        <p14:creationId xmlns:p14="http://schemas.microsoft.com/office/powerpoint/2010/main" val="528419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AC50DC3D-9E52-4703-9453-16895E8D9F79}"/>
              </a:ext>
            </a:extLst>
          </p:cNvPr>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Line 3">
            <a:extLst>
              <a:ext uri="{FF2B5EF4-FFF2-40B4-BE49-F238E27FC236}">
                <a16:creationId xmlns:a16="http://schemas.microsoft.com/office/drawing/2014/main" id="{D7BCACB3-56CB-4C1D-831C-66C61522ADD2}"/>
              </a:ext>
            </a:extLst>
          </p:cNvPr>
          <p:cNvSpPr>
            <a:spLocks noChangeShapeType="1"/>
          </p:cNvSpPr>
          <p:nvPr/>
        </p:nvSpPr>
        <p:spPr bwMode="gray">
          <a:xfrm flipV="1">
            <a:off x="539750" y="3357563"/>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
            <a:extLst>
              <a:ext uri="{FF2B5EF4-FFF2-40B4-BE49-F238E27FC236}">
                <a16:creationId xmlns:a16="http://schemas.microsoft.com/office/drawing/2014/main" id="{55816A1C-FB97-411F-8954-5384D48B52F7}"/>
              </a:ext>
            </a:extLst>
          </p:cNvPr>
          <p:cNvSpPr>
            <a:spLocks noChangeShapeType="1"/>
          </p:cNvSpPr>
          <p:nvPr/>
        </p:nvSpPr>
        <p:spPr bwMode="gray">
          <a:xfrm flipV="1">
            <a:off x="1476375"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5">
            <a:extLst>
              <a:ext uri="{FF2B5EF4-FFF2-40B4-BE49-F238E27FC236}">
                <a16:creationId xmlns:a16="http://schemas.microsoft.com/office/drawing/2014/main" id="{6D2CE103-F299-48D1-B095-840289E88790}"/>
              </a:ext>
            </a:extLst>
          </p:cNvPr>
          <p:cNvSpPr>
            <a:spLocks noChangeShapeType="1"/>
          </p:cNvSpPr>
          <p:nvPr/>
        </p:nvSpPr>
        <p:spPr bwMode="gray">
          <a:xfrm>
            <a:off x="0" y="3789363"/>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Freeform 6">
            <a:extLst>
              <a:ext uri="{FF2B5EF4-FFF2-40B4-BE49-F238E27FC236}">
                <a16:creationId xmlns:a16="http://schemas.microsoft.com/office/drawing/2014/main" id="{E304E51C-09BE-411A-B480-81B38DF4006E}"/>
              </a:ext>
            </a:extLst>
          </p:cNvPr>
          <p:cNvSpPr>
            <a:spLocks/>
          </p:cNvSpPr>
          <p:nvPr/>
        </p:nvSpPr>
        <p:spPr bwMode="gray">
          <a:xfrm>
            <a:off x="-7938" y="0"/>
            <a:ext cx="9151938" cy="5867400"/>
          </a:xfrm>
          <a:custGeom>
            <a:avLst/>
            <a:gdLst>
              <a:gd name="T0" fmla="*/ 0 w 5765"/>
              <a:gd name="T1" fmla="*/ 0 h 3696"/>
              <a:gd name="T2" fmla="*/ 2147483647 w 5765"/>
              <a:gd name="T3" fmla="*/ 0 h 3696"/>
              <a:gd name="T4" fmla="*/ 2147483647 w 5765"/>
              <a:gd name="T5" fmla="*/ 2147483647 h 3696"/>
              <a:gd name="T6" fmla="*/ 2147483647 w 5765"/>
              <a:gd name="T7" fmla="*/ 2147483647 h 3696"/>
              <a:gd name="T8" fmla="*/ 2147483647 w 5765"/>
              <a:gd name="T9" fmla="*/ 2147483647 h 3696"/>
              <a:gd name="T10" fmla="*/ 0 w 5765"/>
              <a:gd name="T11" fmla="*/ 0 h 3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5" h="3696">
                <a:moveTo>
                  <a:pt x="0" y="0"/>
                </a:moveTo>
                <a:lnTo>
                  <a:pt x="5765" y="0"/>
                </a:lnTo>
                <a:lnTo>
                  <a:pt x="5765" y="2066"/>
                </a:lnTo>
                <a:lnTo>
                  <a:pt x="1361" y="3696"/>
                </a:lnTo>
                <a:lnTo>
                  <a:pt x="5" y="307"/>
                </a:lnTo>
                <a:lnTo>
                  <a:pt x="0" y="0"/>
                </a:lnTo>
                <a:close/>
              </a:path>
            </a:pathLst>
          </a:custGeom>
          <a:gradFill rotWithShape="1">
            <a:gsLst>
              <a:gs pos="0">
                <a:srgbClr val="006666"/>
              </a:gs>
              <a:gs pos="100000">
                <a:srgbClr val="0080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3" name="Rectangle 7"/>
          <p:cNvSpPr>
            <a:spLocks noGrp="1" noChangeArrowheads="1"/>
          </p:cNvSpPr>
          <p:nvPr>
            <p:ph type="ctrTitle"/>
          </p:nvPr>
        </p:nvSpPr>
        <p:spPr>
          <a:xfrm>
            <a:off x="685800" y="2130425"/>
            <a:ext cx="7772400" cy="938213"/>
          </a:xfrm>
        </p:spPr>
        <p:txBody>
          <a:bodyPr/>
          <a:lstStyle>
            <a:lvl1pPr algn="ctr">
              <a:defRPr sz="4000"/>
            </a:lvl1pPr>
          </a:lstStyle>
          <a:p>
            <a:pPr lvl="0"/>
            <a:r>
              <a:rPr lang="ja-JP" altLang="en-US" noProof="0"/>
              <a:t>マスター タイトルの書式設定</a:t>
            </a:r>
          </a:p>
        </p:txBody>
      </p:sp>
      <p:sp>
        <p:nvSpPr>
          <p:cNvPr id="4104" name="Rectangle 8"/>
          <p:cNvSpPr>
            <a:spLocks noGrp="1" noChangeArrowheads="1"/>
          </p:cNvSpPr>
          <p:nvPr>
            <p:ph type="subTitle" idx="1"/>
          </p:nvPr>
        </p:nvSpPr>
        <p:spPr>
          <a:xfrm>
            <a:off x="1371600" y="3213100"/>
            <a:ext cx="6400800" cy="863600"/>
          </a:xfrm>
        </p:spPr>
        <p:txBody>
          <a:bodyPr/>
          <a:lstStyle>
            <a:lvl1pPr marL="0" indent="0" algn="ctr">
              <a:buFontTx/>
              <a:buNone/>
              <a:defRPr sz="2800">
                <a:solidFill>
                  <a:schemeClr val="bg1"/>
                </a:solidFill>
              </a:defRPr>
            </a:lvl1pPr>
          </a:lstStyle>
          <a:p>
            <a:pPr lvl="0"/>
            <a:r>
              <a:rPr lang="ja-JP" altLang="en-US" noProof="0"/>
              <a:t>マスター サブタイトルの書式設定</a:t>
            </a:r>
          </a:p>
        </p:txBody>
      </p:sp>
      <p:sp>
        <p:nvSpPr>
          <p:cNvPr id="9" name="Rectangle 9">
            <a:extLst>
              <a:ext uri="{FF2B5EF4-FFF2-40B4-BE49-F238E27FC236}">
                <a16:creationId xmlns:a16="http://schemas.microsoft.com/office/drawing/2014/main" id="{5DB89FFE-B811-4642-AF22-CB6BE4562EE0}"/>
              </a:ext>
            </a:extLst>
          </p:cNvPr>
          <p:cNvSpPr>
            <a:spLocks noGrp="1" noChangeArrowheads="1"/>
          </p:cNvSpPr>
          <p:nvPr>
            <p:ph type="dt" sz="half" idx="10"/>
          </p:nvPr>
        </p:nvSpPr>
        <p:spPr>
          <a:xfrm>
            <a:off x="6262688" y="5589588"/>
            <a:ext cx="2133600" cy="331787"/>
          </a:xfrm>
        </p:spPr>
        <p:txBody>
          <a:bodyPr/>
          <a:lstStyle>
            <a:lvl1pPr algn="r" fontAlgn="base">
              <a:spcBef>
                <a:spcPct val="0"/>
              </a:spcBef>
              <a:spcAft>
                <a:spcPct val="0"/>
              </a:spcAft>
              <a:defRPr>
                <a:latin typeface="Arial" charset="0"/>
                <a:ea typeface="ＭＳ Ｐゴシック" pitchFamily="50" charset="-128"/>
              </a:defRPr>
            </a:lvl1pPr>
          </a:lstStyle>
          <a:p>
            <a:pPr>
              <a:defRPr/>
            </a:pPr>
            <a:fld id="{09FA9151-EFD1-453C-9327-1E871EEC954E}" type="datetime1">
              <a:rPr lang="ja-JP" altLang="en-US"/>
              <a:pPr>
                <a:defRPr/>
              </a:pPr>
              <a:t>2023/7/26</a:t>
            </a:fld>
            <a:endParaRPr lang="ja-JP" altLang="en-US"/>
          </a:p>
        </p:txBody>
      </p:sp>
      <p:sp>
        <p:nvSpPr>
          <p:cNvPr id="10" name="Rectangle 10">
            <a:extLst>
              <a:ext uri="{FF2B5EF4-FFF2-40B4-BE49-F238E27FC236}">
                <a16:creationId xmlns:a16="http://schemas.microsoft.com/office/drawing/2014/main" id="{68980685-1440-4BF2-9147-A80F96D2D89B}"/>
              </a:ext>
            </a:extLst>
          </p:cNvPr>
          <p:cNvSpPr>
            <a:spLocks noGrp="1" noChangeArrowheads="1"/>
          </p:cNvSpPr>
          <p:nvPr>
            <p:ph type="ftr" sz="quarter" idx="11"/>
          </p:nvPr>
        </p:nvSpPr>
        <p:spPr>
          <a:xfrm>
            <a:off x="5508625" y="5157788"/>
            <a:ext cx="2895600" cy="331787"/>
          </a:xfrm>
        </p:spPr>
        <p:txBody>
          <a:bodyPr/>
          <a:lstStyle>
            <a:lvl1pPr algn="r" fontAlgn="base">
              <a:spcBef>
                <a:spcPct val="0"/>
              </a:spcBef>
              <a:spcAft>
                <a:spcPct val="0"/>
              </a:spcAft>
              <a:defRPr>
                <a:latin typeface="Arial" charset="0"/>
                <a:ea typeface="ＭＳ Ｐゴシック" pitchFamily="50" charset="-128"/>
              </a:defRPr>
            </a:lvl1pPr>
          </a:lstStyle>
          <a:p>
            <a:pPr>
              <a:defRPr/>
            </a:pPr>
            <a:endParaRPr lang="ja-JP" altLang="en-US"/>
          </a:p>
        </p:txBody>
      </p:sp>
    </p:spTree>
    <p:extLst>
      <p:ext uri="{BB962C8B-B14F-4D97-AF65-F5344CB8AC3E}">
        <p14:creationId xmlns:p14="http://schemas.microsoft.com/office/powerpoint/2010/main" val="526147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C3FBE62-FE31-4C77-A1D6-E42915EE599F}"/>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624FEE17-CD47-41C5-AD93-EB90E94B5789}" type="datetime1">
              <a:rPr lang="ja-JP" altLang="en-US"/>
              <a:pPr>
                <a:defRPr/>
              </a:pPr>
              <a:t>2023/7/26</a:t>
            </a:fld>
            <a:endParaRPr lang="ja-JP" altLang="en-US"/>
          </a:p>
        </p:txBody>
      </p:sp>
      <p:sp>
        <p:nvSpPr>
          <p:cNvPr id="5" name="フッター プレースホルダー 4">
            <a:extLst>
              <a:ext uri="{FF2B5EF4-FFF2-40B4-BE49-F238E27FC236}">
                <a16:creationId xmlns:a16="http://schemas.microsoft.com/office/drawing/2014/main" id="{363AB7CE-5905-4B26-88A7-3286F0826FCB}"/>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5D53516-D15A-4D6C-8579-4E9B23C3545A}"/>
              </a:ext>
            </a:extLst>
          </p:cNvPr>
          <p:cNvSpPr>
            <a:spLocks noGrp="1"/>
          </p:cNvSpPr>
          <p:nvPr>
            <p:ph type="sldNum" sz="quarter" idx="12"/>
          </p:nvPr>
        </p:nvSpPr>
        <p:spPr/>
        <p:txBody>
          <a:bodyPr/>
          <a:lstStyle>
            <a:lvl1pPr>
              <a:defRPr/>
            </a:lvl1pPr>
          </a:lstStyle>
          <a:p>
            <a:fld id="{E35A9A0C-A42E-4BDB-8B4D-89B00636DDE7}" type="slidenum">
              <a:rPr lang="ja-JP" altLang="en-US"/>
              <a:pPr/>
              <a:t>‹#›</a:t>
            </a:fld>
            <a:endParaRPr lang="ja-JP" altLang="en-US"/>
          </a:p>
        </p:txBody>
      </p:sp>
    </p:spTree>
    <p:extLst>
      <p:ext uri="{BB962C8B-B14F-4D97-AF65-F5344CB8AC3E}">
        <p14:creationId xmlns:p14="http://schemas.microsoft.com/office/powerpoint/2010/main" val="641603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00366571-98D0-47D2-9031-45111F75DF0D}"/>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61C4F272-1563-4982-B93A-5007A5DB5EBC}" type="datetime1">
              <a:rPr lang="ja-JP" altLang="en-US"/>
              <a:pPr>
                <a:defRPr/>
              </a:pPr>
              <a:t>2023/7/26</a:t>
            </a:fld>
            <a:endParaRPr lang="ja-JP" altLang="en-US"/>
          </a:p>
        </p:txBody>
      </p:sp>
      <p:sp>
        <p:nvSpPr>
          <p:cNvPr id="5" name="フッター プレースホルダー 4">
            <a:extLst>
              <a:ext uri="{FF2B5EF4-FFF2-40B4-BE49-F238E27FC236}">
                <a16:creationId xmlns:a16="http://schemas.microsoft.com/office/drawing/2014/main" id="{85DBFACA-6C8C-42A9-8777-EB6981929AD5}"/>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FB57652-F656-42C0-8E25-BDD3EB44CCBC}"/>
              </a:ext>
            </a:extLst>
          </p:cNvPr>
          <p:cNvSpPr>
            <a:spLocks noGrp="1"/>
          </p:cNvSpPr>
          <p:nvPr>
            <p:ph type="sldNum" sz="quarter" idx="12"/>
          </p:nvPr>
        </p:nvSpPr>
        <p:spPr/>
        <p:txBody>
          <a:bodyPr/>
          <a:lstStyle>
            <a:lvl1pPr>
              <a:defRPr/>
            </a:lvl1pPr>
          </a:lstStyle>
          <a:p>
            <a:fld id="{917FE596-3DDE-419D-96EC-AC49FCD06422}" type="slidenum">
              <a:rPr lang="ja-JP" altLang="en-US"/>
              <a:pPr/>
              <a:t>‹#›</a:t>
            </a:fld>
            <a:endParaRPr lang="ja-JP" altLang="en-US"/>
          </a:p>
        </p:txBody>
      </p:sp>
    </p:spTree>
    <p:extLst>
      <p:ext uri="{BB962C8B-B14F-4D97-AF65-F5344CB8AC3E}">
        <p14:creationId xmlns:p14="http://schemas.microsoft.com/office/powerpoint/2010/main" val="755877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4C39C5A7-CFD0-4B02-893F-AED47ECF0082}"/>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CF0B9183-0878-450D-A1AE-F4E0C955A270}" type="datetime1">
              <a:rPr lang="ja-JP" altLang="en-US"/>
              <a:pPr>
                <a:defRPr/>
              </a:pPr>
              <a:t>2023/7/26</a:t>
            </a:fld>
            <a:endParaRPr lang="ja-JP" altLang="en-US"/>
          </a:p>
        </p:txBody>
      </p:sp>
      <p:sp>
        <p:nvSpPr>
          <p:cNvPr id="6" name="フッター プレースホルダー 5">
            <a:extLst>
              <a:ext uri="{FF2B5EF4-FFF2-40B4-BE49-F238E27FC236}">
                <a16:creationId xmlns:a16="http://schemas.microsoft.com/office/drawing/2014/main" id="{C95B6D79-933C-4C05-8412-6F116B8B0BD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D81E4E88-D8A0-4FE1-8A24-107C9448C30B}"/>
              </a:ext>
            </a:extLst>
          </p:cNvPr>
          <p:cNvSpPr>
            <a:spLocks noGrp="1"/>
          </p:cNvSpPr>
          <p:nvPr>
            <p:ph type="sldNum" sz="quarter" idx="12"/>
          </p:nvPr>
        </p:nvSpPr>
        <p:spPr/>
        <p:txBody>
          <a:bodyPr/>
          <a:lstStyle>
            <a:lvl1pPr>
              <a:defRPr/>
            </a:lvl1pPr>
          </a:lstStyle>
          <a:p>
            <a:fld id="{57EBCABB-4B23-4115-BA2A-499FE7BA864E}" type="slidenum">
              <a:rPr lang="ja-JP" altLang="en-US"/>
              <a:pPr/>
              <a:t>‹#›</a:t>
            </a:fld>
            <a:endParaRPr lang="ja-JP" altLang="en-US"/>
          </a:p>
        </p:txBody>
      </p:sp>
    </p:spTree>
    <p:extLst>
      <p:ext uri="{BB962C8B-B14F-4D97-AF65-F5344CB8AC3E}">
        <p14:creationId xmlns:p14="http://schemas.microsoft.com/office/powerpoint/2010/main" val="120828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573BDA70-10E8-434A-ACB0-A286781D2D56}"/>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C4D06BEA-4905-4FA2-885E-29BC889B135F}" type="datetime1">
              <a:rPr lang="ja-JP" altLang="en-US"/>
              <a:pPr>
                <a:defRPr/>
              </a:pPr>
              <a:t>2023/7/26</a:t>
            </a:fld>
            <a:endParaRPr lang="ja-JP" altLang="en-US"/>
          </a:p>
        </p:txBody>
      </p:sp>
      <p:sp>
        <p:nvSpPr>
          <p:cNvPr id="8" name="フッター プレースホルダー 7">
            <a:extLst>
              <a:ext uri="{FF2B5EF4-FFF2-40B4-BE49-F238E27FC236}">
                <a16:creationId xmlns:a16="http://schemas.microsoft.com/office/drawing/2014/main" id="{2CA2F487-46CA-41B1-97E0-70D80D51AA72}"/>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863D134B-D215-494D-AFE9-F55FCBF799DA}"/>
              </a:ext>
            </a:extLst>
          </p:cNvPr>
          <p:cNvSpPr>
            <a:spLocks noGrp="1"/>
          </p:cNvSpPr>
          <p:nvPr>
            <p:ph type="sldNum" sz="quarter" idx="12"/>
          </p:nvPr>
        </p:nvSpPr>
        <p:spPr/>
        <p:txBody>
          <a:bodyPr/>
          <a:lstStyle>
            <a:lvl1pPr>
              <a:defRPr/>
            </a:lvl1pPr>
          </a:lstStyle>
          <a:p>
            <a:fld id="{95470DE2-F4DA-4F32-8603-03F11264C81F}" type="slidenum">
              <a:rPr lang="ja-JP" altLang="en-US"/>
              <a:pPr/>
              <a:t>‹#›</a:t>
            </a:fld>
            <a:endParaRPr lang="ja-JP" altLang="en-US"/>
          </a:p>
        </p:txBody>
      </p:sp>
    </p:spTree>
    <p:extLst>
      <p:ext uri="{BB962C8B-B14F-4D97-AF65-F5344CB8AC3E}">
        <p14:creationId xmlns:p14="http://schemas.microsoft.com/office/powerpoint/2010/main" val="1222491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293DA56D-BCA7-4092-8B36-01FCEC95E214}"/>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2BA2FC4C-4304-44EE-B5A7-61DFF94829BA}" type="datetime1">
              <a:rPr lang="ja-JP" altLang="en-US"/>
              <a:pPr>
                <a:defRPr/>
              </a:pPr>
              <a:t>2023/7/26</a:t>
            </a:fld>
            <a:endParaRPr lang="ja-JP" altLang="en-US"/>
          </a:p>
        </p:txBody>
      </p:sp>
      <p:sp>
        <p:nvSpPr>
          <p:cNvPr id="4" name="フッター プレースホルダー 3">
            <a:extLst>
              <a:ext uri="{FF2B5EF4-FFF2-40B4-BE49-F238E27FC236}">
                <a16:creationId xmlns:a16="http://schemas.microsoft.com/office/drawing/2014/main" id="{963DFDE2-15A5-487E-A215-F73053ABAA9B}"/>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1B395EED-0952-4C15-9E19-5A9F72E1663A}"/>
              </a:ext>
            </a:extLst>
          </p:cNvPr>
          <p:cNvSpPr>
            <a:spLocks noGrp="1"/>
          </p:cNvSpPr>
          <p:nvPr>
            <p:ph type="sldNum" sz="quarter" idx="12"/>
          </p:nvPr>
        </p:nvSpPr>
        <p:spPr/>
        <p:txBody>
          <a:bodyPr/>
          <a:lstStyle>
            <a:lvl1pPr>
              <a:defRPr/>
            </a:lvl1pPr>
          </a:lstStyle>
          <a:p>
            <a:fld id="{11B675F1-99C0-4170-B97D-0BBF1CD3A07E}" type="slidenum">
              <a:rPr lang="ja-JP" altLang="en-US"/>
              <a:pPr/>
              <a:t>‹#›</a:t>
            </a:fld>
            <a:endParaRPr lang="ja-JP" altLang="en-US"/>
          </a:p>
        </p:txBody>
      </p:sp>
    </p:spTree>
    <p:extLst>
      <p:ext uri="{BB962C8B-B14F-4D97-AF65-F5344CB8AC3E}">
        <p14:creationId xmlns:p14="http://schemas.microsoft.com/office/powerpoint/2010/main" val="2323720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E36624D-14BC-496E-8353-B0385F3D4DFF}"/>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BA68CE9A-D34A-472C-B3B1-1B5328B65D85}" type="datetime1">
              <a:rPr lang="ja-JP" altLang="en-US"/>
              <a:pPr>
                <a:defRPr/>
              </a:pPr>
              <a:t>2023/7/26</a:t>
            </a:fld>
            <a:endParaRPr lang="ja-JP" altLang="en-US"/>
          </a:p>
        </p:txBody>
      </p:sp>
      <p:sp>
        <p:nvSpPr>
          <p:cNvPr id="3" name="フッター プレースホルダー 2">
            <a:extLst>
              <a:ext uri="{FF2B5EF4-FFF2-40B4-BE49-F238E27FC236}">
                <a16:creationId xmlns:a16="http://schemas.microsoft.com/office/drawing/2014/main" id="{51360D10-D7EC-470C-8907-40E0AB44C3E6}"/>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8CF41B5C-AE94-4B9E-9F48-1BA6F7F18B43}"/>
              </a:ext>
            </a:extLst>
          </p:cNvPr>
          <p:cNvSpPr>
            <a:spLocks noGrp="1"/>
          </p:cNvSpPr>
          <p:nvPr>
            <p:ph type="sldNum" sz="quarter" idx="12"/>
          </p:nvPr>
        </p:nvSpPr>
        <p:spPr/>
        <p:txBody>
          <a:bodyPr/>
          <a:lstStyle>
            <a:lvl1pPr>
              <a:defRPr/>
            </a:lvl1pPr>
          </a:lstStyle>
          <a:p>
            <a:fld id="{3681DAD2-B831-4A44-BED1-934E40FB02B3}" type="slidenum">
              <a:rPr lang="ja-JP" altLang="en-US"/>
              <a:pPr/>
              <a:t>‹#›</a:t>
            </a:fld>
            <a:endParaRPr lang="ja-JP" altLang="en-US"/>
          </a:p>
        </p:txBody>
      </p:sp>
    </p:spTree>
    <p:extLst>
      <p:ext uri="{BB962C8B-B14F-4D97-AF65-F5344CB8AC3E}">
        <p14:creationId xmlns:p14="http://schemas.microsoft.com/office/powerpoint/2010/main" val="12258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26684B7B-5CEA-40D5-AB54-140DAB26048C}"/>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24E90109-977D-4308-84CC-B8F447DC3843}" type="datetime1">
              <a:rPr lang="ja-JP" altLang="en-US"/>
              <a:pPr>
                <a:defRPr/>
              </a:pPr>
              <a:t>2023/7/26</a:t>
            </a:fld>
            <a:endParaRPr lang="ja-JP" altLang="en-US"/>
          </a:p>
        </p:txBody>
      </p:sp>
      <p:sp>
        <p:nvSpPr>
          <p:cNvPr id="6" name="フッター プレースホルダー 5">
            <a:extLst>
              <a:ext uri="{FF2B5EF4-FFF2-40B4-BE49-F238E27FC236}">
                <a16:creationId xmlns:a16="http://schemas.microsoft.com/office/drawing/2014/main" id="{262AD25A-6685-4797-9DE2-7FDD0CEE4C0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6449323F-8C39-40F6-A9FC-017415AF0D37}"/>
              </a:ext>
            </a:extLst>
          </p:cNvPr>
          <p:cNvSpPr>
            <a:spLocks noGrp="1"/>
          </p:cNvSpPr>
          <p:nvPr>
            <p:ph type="sldNum" sz="quarter" idx="12"/>
          </p:nvPr>
        </p:nvSpPr>
        <p:spPr/>
        <p:txBody>
          <a:bodyPr/>
          <a:lstStyle>
            <a:lvl1pPr>
              <a:defRPr/>
            </a:lvl1pPr>
          </a:lstStyle>
          <a:p>
            <a:fld id="{E9568390-420F-4455-886D-B002AA1FEB2C}" type="slidenum">
              <a:rPr lang="ja-JP" altLang="en-US"/>
              <a:pPr/>
              <a:t>‹#›</a:t>
            </a:fld>
            <a:endParaRPr lang="ja-JP" altLang="en-US"/>
          </a:p>
        </p:txBody>
      </p:sp>
    </p:spTree>
    <p:extLst>
      <p:ext uri="{BB962C8B-B14F-4D97-AF65-F5344CB8AC3E}">
        <p14:creationId xmlns:p14="http://schemas.microsoft.com/office/powerpoint/2010/main" val="469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348C18-1A8A-4BE6-987B-49F27A2C7214}"/>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E3ABB029-0D68-41CD-9F02-087FAB4A86C3}" type="datetime1">
              <a:rPr lang="ja-JP" altLang="en-US"/>
              <a:pPr>
                <a:defRPr/>
              </a:pPr>
              <a:t>2023/7/26</a:t>
            </a:fld>
            <a:endParaRPr lang="ja-JP" altLang="en-US"/>
          </a:p>
        </p:txBody>
      </p:sp>
      <p:sp>
        <p:nvSpPr>
          <p:cNvPr id="5" name="フッター プレースホルダー 4">
            <a:extLst>
              <a:ext uri="{FF2B5EF4-FFF2-40B4-BE49-F238E27FC236}">
                <a16:creationId xmlns:a16="http://schemas.microsoft.com/office/drawing/2014/main" id="{DA27265D-3DF1-4DB5-9142-A312B40069CE}"/>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CA40C12-EAC6-4DEA-9B47-31E4310F71AE}"/>
              </a:ext>
            </a:extLst>
          </p:cNvPr>
          <p:cNvSpPr>
            <a:spLocks noGrp="1"/>
          </p:cNvSpPr>
          <p:nvPr>
            <p:ph type="sldNum" sz="quarter" idx="12"/>
          </p:nvPr>
        </p:nvSpPr>
        <p:spPr/>
        <p:txBody>
          <a:bodyPr/>
          <a:lstStyle>
            <a:lvl1pPr>
              <a:defRPr/>
            </a:lvl1pPr>
          </a:lstStyle>
          <a:p>
            <a:fld id="{4C6BDD3C-3C3E-4CBC-924C-1B6388FCB098}" type="slidenum">
              <a:rPr lang="ja-JP" altLang="en-US"/>
              <a:pPr/>
              <a:t>‹#›</a:t>
            </a:fld>
            <a:endParaRPr lang="ja-JP" altLang="en-US"/>
          </a:p>
        </p:txBody>
      </p:sp>
    </p:spTree>
    <p:extLst>
      <p:ext uri="{BB962C8B-B14F-4D97-AF65-F5344CB8AC3E}">
        <p14:creationId xmlns:p14="http://schemas.microsoft.com/office/powerpoint/2010/main" val="2506738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3232EFD-EAAC-42D5-A4EB-15E9CE180C16}"/>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091D9A87-2FC1-4252-934E-89E0A9B36CD1}" type="datetime1">
              <a:rPr lang="ja-JP" altLang="en-US"/>
              <a:pPr>
                <a:defRPr/>
              </a:pPr>
              <a:t>2023/7/26</a:t>
            </a:fld>
            <a:endParaRPr lang="ja-JP" altLang="en-US"/>
          </a:p>
        </p:txBody>
      </p:sp>
      <p:sp>
        <p:nvSpPr>
          <p:cNvPr id="6" name="フッター プレースホルダー 5">
            <a:extLst>
              <a:ext uri="{FF2B5EF4-FFF2-40B4-BE49-F238E27FC236}">
                <a16:creationId xmlns:a16="http://schemas.microsoft.com/office/drawing/2014/main" id="{5B84C390-CC4C-4767-9807-E37EB81703B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37373AA6-18B1-4B04-A268-3613056701F0}"/>
              </a:ext>
            </a:extLst>
          </p:cNvPr>
          <p:cNvSpPr>
            <a:spLocks noGrp="1"/>
          </p:cNvSpPr>
          <p:nvPr>
            <p:ph type="sldNum" sz="quarter" idx="12"/>
          </p:nvPr>
        </p:nvSpPr>
        <p:spPr/>
        <p:txBody>
          <a:bodyPr/>
          <a:lstStyle>
            <a:lvl1pPr>
              <a:defRPr/>
            </a:lvl1pPr>
          </a:lstStyle>
          <a:p>
            <a:fld id="{7E263957-B39A-4DA5-B30C-1E060822B6DC}" type="slidenum">
              <a:rPr lang="ja-JP" altLang="en-US"/>
              <a:pPr/>
              <a:t>‹#›</a:t>
            </a:fld>
            <a:endParaRPr lang="ja-JP" altLang="en-US"/>
          </a:p>
        </p:txBody>
      </p:sp>
    </p:spTree>
    <p:extLst>
      <p:ext uri="{BB962C8B-B14F-4D97-AF65-F5344CB8AC3E}">
        <p14:creationId xmlns:p14="http://schemas.microsoft.com/office/powerpoint/2010/main" val="3420280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42E7147-DB20-43C6-99CE-81DA6C90E2CA}"/>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FE3C4196-D50A-442A-9692-D348B0074ACB}" type="datetime1">
              <a:rPr lang="ja-JP" altLang="en-US"/>
              <a:pPr>
                <a:defRPr/>
              </a:pPr>
              <a:t>2023/7/26</a:t>
            </a:fld>
            <a:endParaRPr lang="ja-JP" altLang="en-US"/>
          </a:p>
        </p:txBody>
      </p:sp>
      <p:sp>
        <p:nvSpPr>
          <p:cNvPr id="5" name="フッター プレースホルダー 4">
            <a:extLst>
              <a:ext uri="{FF2B5EF4-FFF2-40B4-BE49-F238E27FC236}">
                <a16:creationId xmlns:a16="http://schemas.microsoft.com/office/drawing/2014/main" id="{A85AF5EE-40F7-4F5B-A9AC-5DB376077E35}"/>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0EC1A0E-E39C-49BF-8F1E-2F3468C2E231}"/>
              </a:ext>
            </a:extLst>
          </p:cNvPr>
          <p:cNvSpPr>
            <a:spLocks noGrp="1"/>
          </p:cNvSpPr>
          <p:nvPr>
            <p:ph type="sldNum" sz="quarter" idx="12"/>
          </p:nvPr>
        </p:nvSpPr>
        <p:spPr/>
        <p:txBody>
          <a:bodyPr/>
          <a:lstStyle>
            <a:lvl1pPr>
              <a:defRPr/>
            </a:lvl1pPr>
          </a:lstStyle>
          <a:p>
            <a:fld id="{918D0D94-4B43-4032-8885-7EE7FD2A911B}" type="slidenum">
              <a:rPr lang="ja-JP" altLang="en-US"/>
              <a:pPr/>
              <a:t>‹#›</a:t>
            </a:fld>
            <a:endParaRPr lang="ja-JP" altLang="en-US"/>
          </a:p>
        </p:txBody>
      </p:sp>
    </p:spTree>
    <p:extLst>
      <p:ext uri="{BB962C8B-B14F-4D97-AF65-F5344CB8AC3E}">
        <p14:creationId xmlns:p14="http://schemas.microsoft.com/office/powerpoint/2010/main" val="1222990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88913"/>
            <a:ext cx="2057400" cy="59372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88913"/>
            <a:ext cx="6019800" cy="59372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C174FD0-A085-4A45-AF76-C0035D3F0BE2}"/>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EDDE6CF6-215F-4F33-9F09-ECB3488ED62C}" type="datetime1">
              <a:rPr lang="ja-JP" altLang="en-US"/>
              <a:pPr>
                <a:defRPr/>
              </a:pPr>
              <a:t>2023/7/26</a:t>
            </a:fld>
            <a:endParaRPr lang="ja-JP" altLang="en-US"/>
          </a:p>
        </p:txBody>
      </p:sp>
      <p:sp>
        <p:nvSpPr>
          <p:cNvPr id="5" name="フッター プレースホルダー 4">
            <a:extLst>
              <a:ext uri="{FF2B5EF4-FFF2-40B4-BE49-F238E27FC236}">
                <a16:creationId xmlns:a16="http://schemas.microsoft.com/office/drawing/2014/main" id="{8EF0093C-9F15-4CEA-B05C-C744B9E30858}"/>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6E6F4E8-9CA3-4EB7-9A05-20F9482FFD81}"/>
              </a:ext>
            </a:extLst>
          </p:cNvPr>
          <p:cNvSpPr>
            <a:spLocks noGrp="1"/>
          </p:cNvSpPr>
          <p:nvPr>
            <p:ph type="sldNum" sz="quarter" idx="12"/>
          </p:nvPr>
        </p:nvSpPr>
        <p:spPr/>
        <p:txBody>
          <a:bodyPr/>
          <a:lstStyle>
            <a:lvl1pPr>
              <a:defRPr/>
            </a:lvl1pPr>
          </a:lstStyle>
          <a:p>
            <a:fld id="{A313A065-1F6F-4F47-9B41-CB005305A257}" type="slidenum">
              <a:rPr lang="ja-JP" altLang="en-US"/>
              <a:pPr/>
              <a:t>‹#›</a:t>
            </a:fld>
            <a:endParaRPr lang="ja-JP" altLang="en-US"/>
          </a:p>
        </p:txBody>
      </p:sp>
    </p:spTree>
    <p:extLst>
      <p:ext uri="{BB962C8B-B14F-4D97-AF65-F5344CB8AC3E}">
        <p14:creationId xmlns:p14="http://schemas.microsoft.com/office/powerpoint/2010/main" val="4191469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098" name="Line 2"/>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 name="Line 3"/>
          <p:cNvSpPr>
            <a:spLocks noChangeShapeType="1"/>
          </p:cNvSpPr>
          <p:nvPr/>
        </p:nvSpPr>
        <p:spPr bwMode="gray">
          <a:xfrm flipV="1">
            <a:off x="539750" y="3357563"/>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0" name="Line 4"/>
          <p:cNvSpPr>
            <a:spLocks noChangeShapeType="1"/>
          </p:cNvSpPr>
          <p:nvPr/>
        </p:nvSpPr>
        <p:spPr bwMode="gray">
          <a:xfrm flipV="1">
            <a:off x="1476375"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1" name="Line 5"/>
          <p:cNvSpPr>
            <a:spLocks noChangeShapeType="1"/>
          </p:cNvSpPr>
          <p:nvPr/>
        </p:nvSpPr>
        <p:spPr bwMode="gray">
          <a:xfrm>
            <a:off x="0" y="3789363"/>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2" name="Freeform 6"/>
          <p:cNvSpPr>
            <a:spLocks/>
          </p:cNvSpPr>
          <p:nvPr/>
        </p:nvSpPr>
        <p:spPr bwMode="gray">
          <a:xfrm>
            <a:off x="-7938" y="0"/>
            <a:ext cx="9151938" cy="5867400"/>
          </a:xfrm>
          <a:custGeom>
            <a:avLst/>
            <a:gdLst>
              <a:gd name="T0" fmla="*/ 0 w 5765"/>
              <a:gd name="T1" fmla="*/ 0 h 3696"/>
              <a:gd name="T2" fmla="*/ 5765 w 5765"/>
              <a:gd name="T3" fmla="*/ 0 h 3696"/>
              <a:gd name="T4" fmla="*/ 5765 w 5765"/>
              <a:gd name="T5" fmla="*/ 2066 h 3696"/>
              <a:gd name="T6" fmla="*/ 1361 w 5765"/>
              <a:gd name="T7" fmla="*/ 3696 h 3696"/>
              <a:gd name="T8" fmla="*/ 5 w 5765"/>
              <a:gd name="T9" fmla="*/ 307 h 3696"/>
              <a:gd name="T10" fmla="*/ 0 w 5765"/>
              <a:gd name="T11" fmla="*/ 0 h 3696"/>
            </a:gdLst>
            <a:ahLst/>
            <a:cxnLst>
              <a:cxn ang="0">
                <a:pos x="T0" y="T1"/>
              </a:cxn>
              <a:cxn ang="0">
                <a:pos x="T2" y="T3"/>
              </a:cxn>
              <a:cxn ang="0">
                <a:pos x="T4" y="T5"/>
              </a:cxn>
              <a:cxn ang="0">
                <a:pos x="T6" y="T7"/>
              </a:cxn>
              <a:cxn ang="0">
                <a:pos x="T8" y="T9"/>
              </a:cxn>
              <a:cxn ang="0">
                <a:pos x="T10" y="T11"/>
              </a:cxn>
            </a:cxnLst>
            <a:rect l="0" t="0" r="r" b="b"/>
            <a:pathLst>
              <a:path w="5765" h="3696">
                <a:moveTo>
                  <a:pt x="0" y="0"/>
                </a:moveTo>
                <a:lnTo>
                  <a:pt x="5765" y="0"/>
                </a:lnTo>
                <a:lnTo>
                  <a:pt x="5765" y="2066"/>
                </a:lnTo>
                <a:lnTo>
                  <a:pt x="1361" y="3696"/>
                </a:lnTo>
                <a:lnTo>
                  <a:pt x="5" y="307"/>
                </a:lnTo>
                <a:lnTo>
                  <a:pt x="0" y="0"/>
                </a:lnTo>
                <a:close/>
              </a:path>
            </a:pathLst>
          </a:custGeom>
          <a:gradFill rotWithShape="1">
            <a:gsLst>
              <a:gs pos="0">
                <a:srgbClr val="006666"/>
              </a:gs>
              <a:gs pos="100000">
                <a:srgbClr val="0080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3" name="Rectangle 7"/>
          <p:cNvSpPr>
            <a:spLocks noGrp="1" noChangeArrowheads="1"/>
          </p:cNvSpPr>
          <p:nvPr>
            <p:ph type="ctrTitle"/>
          </p:nvPr>
        </p:nvSpPr>
        <p:spPr>
          <a:xfrm>
            <a:off x="685800" y="2130425"/>
            <a:ext cx="7772400" cy="938213"/>
          </a:xfrm>
        </p:spPr>
        <p:txBody>
          <a:bodyPr/>
          <a:lstStyle>
            <a:lvl1pPr algn="ctr">
              <a:defRPr sz="4000"/>
            </a:lvl1pPr>
          </a:lstStyle>
          <a:p>
            <a:pPr lvl="0"/>
            <a:r>
              <a:rPr lang="ja-JP" altLang="en-US" noProof="0"/>
              <a:t>マスター タイトルの書式設定</a:t>
            </a:r>
          </a:p>
        </p:txBody>
      </p:sp>
      <p:sp>
        <p:nvSpPr>
          <p:cNvPr id="4104" name="Rectangle 8"/>
          <p:cNvSpPr>
            <a:spLocks noGrp="1" noChangeArrowheads="1"/>
          </p:cNvSpPr>
          <p:nvPr>
            <p:ph type="subTitle" idx="1"/>
          </p:nvPr>
        </p:nvSpPr>
        <p:spPr>
          <a:xfrm>
            <a:off x="1371600" y="3213100"/>
            <a:ext cx="6400800" cy="863600"/>
          </a:xfrm>
        </p:spPr>
        <p:txBody>
          <a:bodyPr/>
          <a:lstStyle>
            <a:lvl1pPr marL="0" indent="0" algn="ctr">
              <a:buFontTx/>
              <a:buNone/>
              <a:defRPr sz="2800">
                <a:solidFill>
                  <a:schemeClr val="bg1"/>
                </a:solidFill>
              </a:defRPr>
            </a:lvl1pPr>
          </a:lstStyle>
          <a:p>
            <a:pPr lvl="0"/>
            <a:r>
              <a:rPr lang="ja-JP" altLang="en-US" noProof="0"/>
              <a:t>マスター サブタイトルの書式設定</a:t>
            </a:r>
          </a:p>
        </p:txBody>
      </p:sp>
      <p:sp>
        <p:nvSpPr>
          <p:cNvPr id="4105" name="Rectangle 9"/>
          <p:cNvSpPr>
            <a:spLocks noGrp="1" noChangeArrowheads="1"/>
          </p:cNvSpPr>
          <p:nvPr>
            <p:ph type="dt" sz="half" idx="2"/>
          </p:nvPr>
        </p:nvSpPr>
        <p:spPr>
          <a:xfrm>
            <a:off x="6262688" y="5589588"/>
            <a:ext cx="2133600" cy="331787"/>
          </a:xfrm>
        </p:spPr>
        <p:txBody>
          <a:bodyPr/>
          <a:lstStyle>
            <a:lvl1pPr algn="r">
              <a:defRPr/>
            </a:lvl1pPr>
          </a:lstStyle>
          <a:p>
            <a:fld id="{8EF1DE92-E0CA-4FDB-A5DC-824DEE208D2A}" type="datetime1">
              <a:rPr kumimoji="1" lang="ja-JP" altLang="en-US" smtClean="0"/>
              <a:t>2023/7/26</a:t>
            </a:fld>
            <a:endParaRPr kumimoji="1" lang="ja-JP" altLang="en-US"/>
          </a:p>
        </p:txBody>
      </p:sp>
      <p:sp>
        <p:nvSpPr>
          <p:cNvPr id="4106" name="Rectangle 10"/>
          <p:cNvSpPr>
            <a:spLocks noGrp="1" noChangeArrowheads="1"/>
          </p:cNvSpPr>
          <p:nvPr>
            <p:ph type="ftr" sz="quarter" idx="3"/>
          </p:nvPr>
        </p:nvSpPr>
        <p:spPr>
          <a:xfrm>
            <a:off x="5508625" y="5157788"/>
            <a:ext cx="2895600" cy="331787"/>
          </a:xfrm>
        </p:spPr>
        <p:txBody>
          <a:bodyPr/>
          <a:lstStyle>
            <a:lvl1pPr algn="r">
              <a:defRPr/>
            </a:lvl1pPr>
          </a:lstStyle>
          <a:p>
            <a:endParaRPr kumimoji="1" lang="ja-JP" altLang="en-US"/>
          </a:p>
        </p:txBody>
      </p:sp>
    </p:spTree>
    <p:extLst>
      <p:ext uri="{BB962C8B-B14F-4D97-AF65-F5344CB8AC3E}">
        <p14:creationId xmlns:p14="http://schemas.microsoft.com/office/powerpoint/2010/main" val="1414183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664B544-9D30-4574-8949-2EB57DA3A2F5}"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466026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BF1515AD-9935-4807-AE28-C8AC1B8726AE}"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4034910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837EAE3A-906D-4D63-9A98-B11692683F75}" type="datetime1">
              <a:rPr kumimoji="1" lang="ja-JP" altLang="en-US" smtClean="0"/>
              <a:t>2023/7/26</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67521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64A92D1E-9A52-4BA9-B2B5-8F32785C1DE9}" type="datetime1">
              <a:rPr kumimoji="1" lang="ja-JP" altLang="en-US" smtClean="0"/>
              <a:t>2023/7/26</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4009887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FB7F2F37-D6E1-4EEF-BDA0-A54E877B0C19}" type="datetime1">
              <a:rPr kumimoji="1" lang="ja-JP" altLang="en-US" smtClean="0"/>
              <a:t>2023/7/26</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487136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73AEBCC7-B69D-4496-BBF0-D045FAEAFFF8}" type="datetime1">
              <a:rPr kumimoji="1" lang="ja-JP" altLang="en-US" smtClean="0"/>
              <a:t>2023/7/26</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96713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76688838-A4D5-408B-90ED-F144C9D11ECC}"/>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77A6742D-85E2-4332-ACE0-725F0F4578A7}" type="datetime1">
              <a:rPr lang="ja-JP" altLang="en-US"/>
              <a:pPr>
                <a:defRPr/>
              </a:pPr>
              <a:t>2023/7/26</a:t>
            </a:fld>
            <a:endParaRPr lang="ja-JP" altLang="en-US"/>
          </a:p>
        </p:txBody>
      </p:sp>
      <p:sp>
        <p:nvSpPr>
          <p:cNvPr id="5" name="フッター プレースホルダー 4">
            <a:extLst>
              <a:ext uri="{FF2B5EF4-FFF2-40B4-BE49-F238E27FC236}">
                <a16:creationId xmlns:a16="http://schemas.microsoft.com/office/drawing/2014/main" id="{1BCF1E1B-2116-4078-BF83-7FBD3CB17F9E}"/>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6D94391-0389-4405-870A-5D40B075ADDF}"/>
              </a:ext>
            </a:extLst>
          </p:cNvPr>
          <p:cNvSpPr>
            <a:spLocks noGrp="1"/>
          </p:cNvSpPr>
          <p:nvPr>
            <p:ph type="sldNum" sz="quarter" idx="12"/>
          </p:nvPr>
        </p:nvSpPr>
        <p:spPr/>
        <p:txBody>
          <a:bodyPr/>
          <a:lstStyle>
            <a:lvl1pPr>
              <a:defRPr/>
            </a:lvl1pPr>
          </a:lstStyle>
          <a:p>
            <a:fld id="{659F9AED-7659-4C27-806E-72B6BCBAC983}" type="slidenum">
              <a:rPr lang="ja-JP" altLang="en-US"/>
              <a:pPr/>
              <a:t>‹#›</a:t>
            </a:fld>
            <a:endParaRPr lang="ja-JP" altLang="en-US"/>
          </a:p>
        </p:txBody>
      </p:sp>
    </p:spTree>
    <p:extLst>
      <p:ext uri="{BB962C8B-B14F-4D97-AF65-F5344CB8AC3E}">
        <p14:creationId xmlns:p14="http://schemas.microsoft.com/office/powerpoint/2010/main" val="30942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5EE1699E-F556-4C07-ADA2-F403DBFF56F6}" type="datetime1">
              <a:rPr kumimoji="1" lang="ja-JP" altLang="en-US" smtClean="0"/>
              <a:t>2023/7/26</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924621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579350F4-E56B-4C05-8C03-72249D4D0370}" type="datetime1">
              <a:rPr kumimoji="1" lang="ja-JP" altLang="en-US" smtClean="0"/>
              <a:t>2023/7/26</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2150575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E13BAEDF-06D3-43E8-ABA2-92DA8A49A212}"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915476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88913"/>
            <a:ext cx="2057400" cy="59372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88913"/>
            <a:ext cx="6019800" cy="59372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9FDC92D3-4D0F-4DCB-9FD9-C9742A6B4551}"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5655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4792EBB2-2814-412B-87F3-75DE12668379}"/>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BB885B69-C756-4D15-B58A-51602313E356}" type="datetime1">
              <a:rPr lang="ja-JP" altLang="en-US"/>
              <a:pPr>
                <a:defRPr/>
              </a:pPr>
              <a:t>2023/7/26</a:t>
            </a:fld>
            <a:endParaRPr lang="ja-JP" altLang="en-US"/>
          </a:p>
        </p:txBody>
      </p:sp>
      <p:sp>
        <p:nvSpPr>
          <p:cNvPr id="6" name="フッター プレースホルダー 5">
            <a:extLst>
              <a:ext uri="{FF2B5EF4-FFF2-40B4-BE49-F238E27FC236}">
                <a16:creationId xmlns:a16="http://schemas.microsoft.com/office/drawing/2014/main" id="{0E93C0FC-8165-4720-AE78-4D91AB47F0D0}"/>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E189EC28-E7F4-48DA-8B89-BE0000CF559D}"/>
              </a:ext>
            </a:extLst>
          </p:cNvPr>
          <p:cNvSpPr>
            <a:spLocks noGrp="1"/>
          </p:cNvSpPr>
          <p:nvPr>
            <p:ph type="sldNum" sz="quarter" idx="12"/>
          </p:nvPr>
        </p:nvSpPr>
        <p:spPr/>
        <p:txBody>
          <a:bodyPr/>
          <a:lstStyle>
            <a:lvl1pPr>
              <a:defRPr/>
            </a:lvl1pPr>
          </a:lstStyle>
          <a:p>
            <a:fld id="{A26181B3-2072-4B52-8D91-4EA0D9DEFF96}" type="slidenum">
              <a:rPr lang="ja-JP" altLang="en-US"/>
              <a:pPr/>
              <a:t>‹#›</a:t>
            </a:fld>
            <a:endParaRPr lang="ja-JP" altLang="en-US"/>
          </a:p>
        </p:txBody>
      </p:sp>
    </p:spTree>
    <p:extLst>
      <p:ext uri="{BB962C8B-B14F-4D97-AF65-F5344CB8AC3E}">
        <p14:creationId xmlns:p14="http://schemas.microsoft.com/office/powerpoint/2010/main" val="123341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73C95817-54DA-40EE-80CF-A8EEDDF003DE}"/>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BEFC762A-3FDF-4E40-8264-1FAE7882E3E6}" type="datetime1">
              <a:rPr lang="ja-JP" altLang="en-US"/>
              <a:pPr>
                <a:defRPr/>
              </a:pPr>
              <a:t>2023/7/26</a:t>
            </a:fld>
            <a:endParaRPr lang="ja-JP" altLang="en-US"/>
          </a:p>
        </p:txBody>
      </p:sp>
      <p:sp>
        <p:nvSpPr>
          <p:cNvPr id="8" name="フッター プレースホルダー 7">
            <a:extLst>
              <a:ext uri="{FF2B5EF4-FFF2-40B4-BE49-F238E27FC236}">
                <a16:creationId xmlns:a16="http://schemas.microsoft.com/office/drawing/2014/main" id="{CDD567AF-A50F-4D44-8C4B-EDE0C5E50D0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56F03CB4-9EC8-46A0-B767-7E2482684BC5}"/>
              </a:ext>
            </a:extLst>
          </p:cNvPr>
          <p:cNvSpPr>
            <a:spLocks noGrp="1"/>
          </p:cNvSpPr>
          <p:nvPr>
            <p:ph type="sldNum" sz="quarter" idx="12"/>
          </p:nvPr>
        </p:nvSpPr>
        <p:spPr/>
        <p:txBody>
          <a:bodyPr/>
          <a:lstStyle>
            <a:lvl1pPr>
              <a:defRPr/>
            </a:lvl1pPr>
          </a:lstStyle>
          <a:p>
            <a:fld id="{B88728D0-A336-4FAF-9A02-6023AFFAD9B3}" type="slidenum">
              <a:rPr lang="ja-JP" altLang="en-US"/>
              <a:pPr/>
              <a:t>‹#›</a:t>
            </a:fld>
            <a:endParaRPr lang="ja-JP" altLang="en-US"/>
          </a:p>
        </p:txBody>
      </p:sp>
    </p:spTree>
    <p:extLst>
      <p:ext uri="{BB962C8B-B14F-4D97-AF65-F5344CB8AC3E}">
        <p14:creationId xmlns:p14="http://schemas.microsoft.com/office/powerpoint/2010/main" val="380059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67825DC1-40B8-4332-8D6A-C36E2971E24D}"/>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D20095D1-52DB-415B-8532-96CCBF828527}" type="datetime1">
              <a:rPr lang="ja-JP" altLang="en-US"/>
              <a:pPr>
                <a:defRPr/>
              </a:pPr>
              <a:t>2023/7/26</a:t>
            </a:fld>
            <a:endParaRPr lang="ja-JP" altLang="en-US"/>
          </a:p>
        </p:txBody>
      </p:sp>
      <p:sp>
        <p:nvSpPr>
          <p:cNvPr id="4" name="フッター プレースホルダー 3">
            <a:extLst>
              <a:ext uri="{FF2B5EF4-FFF2-40B4-BE49-F238E27FC236}">
                <a16:creationId xmlns:a16="http://schemas.microsoft.com/office/drawing/2014/main" id="{EAA00271-E4E1-4F7F-AE45-C4FB01B3BF45}"/>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560BBA30-2312-463C-B539-D5FB7B9D983F}"/>
              </a:ext>
            </a:extLst>
          </p:cNvPr>
          <p:cNvSpPr>
            <a:spLocks noGrp="1"/>
          </p:cNvSpPr>
          <p:nvPr>
            <p:ph type="sldNum" sz="quarter" idx="12"/>
          </p:nvPr>
        </p:nvSpPr>
        <p:spPr/>
        <p:txBody>
          <a:bodyPr/>
          <a:lstStyle>
            <a:lvl1pPr>
              <a:defRPr/>
            </a:lvl1pPr>
          </a:lstStyle>
          <a:p>
            <a:fld id="{48EAA843-B1E1-42C8-A586-D5A34A3AAB00}" type="slidenum">
              <a:rPr lang="ja-JP" altLang="en-US"/>
              <a:pPr/>
              <a:t>‹#›</a:t>
            </a:fld>
            <a:endParaRPr lang="ja-JP" altLang="en-US"/>
          </a:p>
        </p:txBody>
      </p:sp>
    </p:spTree>
    <p:extLst>
      <p:ext uri="{BB962C8B-B14F-4D97-AF65-F5344CB8AC3E}">
        <p14:creationId xmlns:p14="http://schemas.microsoft.com/office/powerpoint/2010/main" val="169564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EAB91CB-27DA-4FBE-A303-F55B18934874}"/>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715B00D1-ECDB-4833-8B02-321BDBCB63AD}" type="datetime1">
              <a:rPr lang="ja-JP" altLang="en-US"/>
              <a:pPr>
                <a:defRPr/>
              </a:pPr>
              <a:t>2023/7/26</a:t>
            </a:fld>
            <a:endParaRPr lang="ja-JP" altLang="en-US"/>
          </a:p>
        </p:txBody>
      </p:sp>
      <p:sp>
        <p:nvSpPr>
          <p:cNvPr id="3" name="フッター プレースホルダー 2">
            <a:extLst>
              <a:ext uri="{FF2B5EF4-FFF2-40B4-BE49-F238E27FC236}">
                <a16:creationId xmlns:a16="http://schemas.microsoft.com/office/drawing/2014/main" id="{0BC45E44-CC0B-471C-8C10-923FEBBA95C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5BA7AA39-EE5C-484F-92E4-A4D0B4EB1A95}"/>
              </a:ext>
            </a:extLst>
          </p:cNvPr>
          <p:cNvSpPr>
            <a:spLocks noGrp="1"/>
          </p:cNvSpPr>
          <p:nvPr>
            <p:ph type="sldNum" sz="quarter" idx="12"/>
          </p:nvPr>
        </p:nvSpPr>
        <p:spPr/>
        <p:txBody>
          <a:bodyPr/>
          <a:lstStyle>
            <a:lvl1pPr>
              <a:defRPr/>
            </a:lvl1pPr>
          </a:lstStyle>
          <a:p>
            <a:fld id="{E3C4544B-21B0-4C8C-9F9E-DDA942F7706D}" type="slidenum">
              <a:rPr lang="ja-JP" altLang="en-US"/>
              <a:pPr/>
              <a:t>‹#›</a:t>
            </a:fld>
            <a:endParaRPr lang="ja-JP" altLang="en-US"/>
          </a:p>
        </p:txBody>
      </p:sp>
    </p:spTree>
    <p:extLst>
      <p:ext uri="{BB962C8B-B14F-4D97-AF65-F5344CB8AC3E}">
        <p14:creationId xmlns:p14="http://schemas.microsoft.com/office/powerpoint/2010/main" val="136466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11B6644-656A-4081-9073-0B48A599C758}"/>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07AE697C-54A6-4ADC-B1AB-CA727F4589DA}" type="datetime1">
              <a:rPr lang="ja-JP" altLang="en-US"/>
              <a:pPr>
                <a:defRPr/>
              </a:pPr>
              <a:t>2023/7/26</a:t>
            </a:fld>
            <a:endParaRPr lang="ja-JP" altLang="en-US"/>
          </a:p>
        </p:txBody>
      </p:sp>
      <p:sp>
        <p:nvSpPr>
          <p:cNvPr id="6" name="フッター プレースホルダー 5">
            <a:extLst>
              <a:ext uri="{FF2B5EF4-FFF2-40B4-BE49-F238E27FC236}">
                <a16:creationId xmlns:a16="http://schemas.microsoft.com/office/drawing/2014/main" id="{79DE7FBA-4699-4D7C-AC9C-AA324134DA44}"/>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DF23F339-42E8-4B89-9049-2459A7677B2E}"/>
              </a:ext>
            </a:extLst>
          </p:cNvPr>
          <p:cNvSpPr>
            <a:spLocks noGrp="1"/>
          </p:cNvSpPr>
          <p:nvPr>
            <p:ph type="sldNum" sz="quarter" idx="12"/>
          </p:nvPr>
        </p:nvSpPr>
        <p:spPr/>
        <p:txBody>
          <a:bodyPr/>
          <a:lstStyle>
            <a:lvl1pPr>
              <a:defRPr/>
            </a:lvl1pPr>
          </a:lstStyle>
          <a:p>
            <a:fld id="{2AEF8418-89AF-43BB-9C2C-6E4EA6491E17}" type="slidenum">
              <a:rPr lang="ja-JP" altLang="en-US"/>
              <a:pPr/>
              <a:t>‹#›</a:t>
            </a:fld>
            <a:endParaRPr lang="ja-JP" altLang="en-US"/>
          </a:p>
        </p:txBody>
      </p:sp>
    </p:spTree>
    <p:extLst>
      <p:ext uri="{BB962C8B-B14F-4D97-AF65-F5344CB8AC3E}">
        <p14:creationId xmlns:p14="http://schemas.microsoft.com/office/powerpoint/2010/main" val="201370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426A769-6587-40C5-9CE2-1E3E4ABB29B1}"/>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66A2064F-8AE3-4E7B-BB3F-35212BBF899A}" type="datetime1">
              <a:rPr lang="ja-JP" altLang="en-US"/>
              <a:pPr>
                <a:defRPr/>
              </a:pPr>
              <a:t>2023/7/26</a:t>
            </a:fld>
            <a:endParaRPr lang="ja-JP" altLang="en-US"/>
          </a:p>
        </p:txBody>
      </p:sp>
      <p:sp>
        <p:nvSpPr>
          <p:cNvPr id="6" name="フッター プレースホルダー 5">
            <a:extLst>
              <a:ext uri="{FF2B5EF4-FFF2-40B4-BE49-F238E27FC236}">
                <a16:creationId xmlns:a16="http://schemas.microsoft.com/office/drawing/2014/main" id="{E6C891EA-B2AB-4C57-BEBB-5E02AEF9644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1EE5A13-863A-44D3-816D-80DEA3BBB90B}"/>
              </a:ext>
            </a:extLst>
          </p:cNvPr>
          <p:cNvSpPr>
            <a:spLocks noGrp="1"/>
          </p:cNvSpPr>
          <p:nvPr>
            <p:ph type="sldNum" sz="quarter" idx="12"/>
          </p:nvPr>
        </p:nvSpPr>
        <p:spPr/>
        <p:txBody>
          <a:bodyPr/>
          <a:lstStyle>
            <a:lvl1pPr>
              <a:defRPr/>
            </a:lvl1pPr>
          </a:lstStyle>
          <a:p>
            <a:fld id="{13208732-B252-4C2A-B46C-36C0CED36C0A}" type="slidenum">
              <a:rPr lang="ja-JP" altLang="en-US"/>
              <a:pPr/>
              <a:t>‹#›</a:t>
            </a:fld>
            <a:endParaRPr lang="ja-JP" altLang="en-US"/>
          </a:p>
        </p:txBody>
      </p:sp>
    </p:spTree>
    <p:extLst>
      <p:ext uri="{BB962C8B-B14F-4D97-AF65-F5344CB8AC3E}">
        <p14:creationId xmlns:p14="http://schemas.microsoft.com/office/powerpoint/2010/main" val="364065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92D050"/>
            </a:gs>
          </a:gsLst>
          <a:lin ang="0" scaled="1"/>
        </a:gradFill>
        <a:effectLst/>
      </p:bgPr>
    </p:bg>
    <p:spTree>
      <p:nvGrpSpPr>
        <p:cNvPr id="1" name=""/>
        <p:cNvGrpSpPr/>
        <p:nvPr/>
      </p:nvGrpSpPr>
      <p:grpSpPr>
        <a:xfrm>
          <a:off x="0" y="0"/>
          <a:ext cx="0" cy="0"/>
          <a:chOff x="0" y="0"/>
          <a:chExt cx="0" cy="0"/>
        </a:xfrm>
      </p:grpSpPr>
      <p:sp>
        <p:nvSpPr>
          <p:cNvPr id="1026" name="Line 7">
            <a:extLst>
              <a:ext uri="{FF2B5EF4-FFF2-40B4-BE49-F238E27FC236}">
                <a16:creationId xmlns:a16="http://schemas.microsoft.com/office/drawing/2014/main" id="{18E49A45-F423-4545-B172-81E39E2FC954}"/>
              </a:ext>
            </a:extLst>
          </p:cNvPr>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 name="Line 8">
            <a:extLst>
              <a:ext uri="{FF2B5EF4-FFF2-40B4-BE49-F238E27FC236}">
                <a16:creationId xmlns:a16="http://schemas.microsoft.com/office/drawing/2014/main" id="{4208E9BF-9D2E-4B48-9A59-4010044F649F}"/>
              </a:ext>
            </a:extLst>
          </p:cNvPr>
          <p:cNvSpPr>
            <a:spLocks noChangeShapeType="1"/>
          </p:cNvSpPr>
          <p:nvPr/>
        </p:nvSpPr>
        <p:spPr bwMode="gray">
          <a:xfrm flipV="1">
            <a:off x="539750" y="3357563"/>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8" name="Line 9">
            <a:extLst>
              <a:ext uri="{FF2B5EF4-FFF2-40B4-BE49-F238E27FC236}">
                <a16:creationId xmlns:a16="http://schemas.microsoft.com/office/drawing/2014/main" id="{7CA4AA91-1677-4912-B9B7-B6098CD848DE}"/>
              </a:ext>
            </a:extLst>
          </p:cNvPr>
          <p:cNvSpPr>
            <a:spLocks noChangeShapeType="1"/>
          </p:cNvSpPr>
          <p:nvPr/>
        </p:nvSpPr>
        <p:spPr bwMode="gray">
          <a:xfrm flipV="1">
            <a:off x="1476375"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9" name="Line 10">
            <a:extLst>
              <a:ext uri="{FF2B5EF4-FFF2-40B4-BE49-F238E27FC236}">
                <a16:creationId xmlns:a16="http://schemas.microsoft.com/office/drawing/2014/main" id="{24EA6BFF-DEAC-495D-A989-C020CEF7782D}"/>
              </a:ext>
            </a:extLst>
          </p:cNvPr>
          <p:cNvSpPr>
            <a:spLocks noChangeShapeType="1"/>
          </p:cNvSpPr>
          <p:nvPr/>
        </p:nvSpPr>
        <p:spPr bwMode="gray">
          <a:xfrm>
            <a:off x="0" y="3789363"/>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0" name="Freeform 11">
            <a:extLst>
              <a:ext uri="{FF2B5EF4-FFF2-40B4-BE49-F238E27FC236}">
                <a16:creationId xmlns:a16="http://schemas.microsoft.com/office/drawing/2014/main" id="{75411FBA-77F9-4528-A933-F518EBAD834C}"/>
              </a:ext>
            </a:extLst>
          </p:cNvPr>
          <p:cNvSpPr>
            <a:spLocks/>
          </p:cNvSpPr>
          <p:nvPr/>
        </p:nvSpPr>
        <p:spPr bwMode="gray">
          <a:xfrm>
            <a:off x="-7938" y="0"/>
            <a:ext cx="9151938" cy="1189038"/>
          </a:xfrm>
          <a:custGeom>
            <a:avLst/>
            <a:gdLst>
              <a:gd name="T0" fmla="*/ 0 w 5765"/>
              <a:gd name="T1" fmla="*/ 0 h 749"/>
              <a:gd name="T2" fmla="*/ 2147483647 w 5765"/>
              <a:gd name="T3" fmla="*/ 0 h 749"/>
              <a:gd name="T4" fmla="*/ 2147483647 w 5765"/>
              <a:gd name="T5" fmla="*/ 2147483647 h 749"/>
              <a:gd name="T6" fmla="*/ 2147483647 w 5765"/>
              <a:gd name="T7" fmla="*/ 2147483647 h 749"/>
              <a:gd name="T8" fmla="*/ 2147483647 w 5765"/>
              <a:gd name="T9" fmla="*/ 2147483647 h 749"/>
              <a:gd name="T10" fmla="*/ 0 w 5765"/>
              <a:gd name="T11" fmla="*/ 0 h 7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5" h="749">
                <a:moveTo>
                  <a:pt x="0" y="0"/>
                </a:moveTo>
                <a:lnTo>
                  <a:pt x="5765" y="0"/>
                </a:lnTo>
                <a:lnTo>
                  <a:pt x="5765" y="422"/>
                </a:lnTo>
                <a:lnTo>
                  <a:pt x="255" y="749"/>
                </a:lnTo>
                <a:lnTo>
                  <a:pt x="5" y="78"/>
                </a:lnTo>
                <a:lnTo>
                  <a:pt x="0" y="0"/>
                </a:lnTo>
                <a:close/>
              </a:path>
            </a:pathLst>
          </a:custGeom>
          <a:gradFill rotWithShape="1">
            <a:gsLst>
              <a:gs pos="0">
                <a:srgbClr val="006666"/>
              </a:gs>
              <a:gs pos="100000">
                <a:srgbClr val="0080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1" name="Rectangle 2">
            <a:extLst>
              <a:ext uri="{FF2B5EF4-FFF2-40B4-BE49-F238E27FC236}">
                <a16:creationId xmlns:a16="http://schemas.microsoft.com/office/drawing/2014/main" id="{BD4FE224-DC42-42DC-98B2-BBD5BA33972E}"/>
              </a:ext>
            </a:extLst>
          </p:cNvPr>
          <p:cNvSpPr>
            <a:spLocks noGrp="1" noChangeArrowheads="1"/>
          </p:cNvSpPr>
          <p:nvPr>
            <p:ph type="title"/>
          </p:nvPr>
        </p:nvSpPr>
        <p:spPr bwMode="gray">
          <a:xfrm>
            <a:off x="457200" y="188913"/>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2" name="Rectangle 3">
            <a:extLst>
              <a:ext uri="{FF2B5EF4-FFF2-40B4-BE49-F238E27FC236}">
                <a16:creationId xmlns:a16="http://schemas.microsoft.com/office/drawing/2014/main" id="{63BDFAFE-2CE6-42CD-ABBA-DD5E4EBEF6E2}"/>
              </a:ext>
            </a:extLst>
          </p:cNvPr>
          <p:cNvSpPr>
            <a:spLocks noGrp="1" noChangeArrowheads="1"/>
          </p:cNvSpPr>
          <p:nvPr>
            <p:ph type="body" idx="1"/>
          </p:nvPr>
        </p:nvSpPr>
        <p:spPr bwMode="gray">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 name="Rectangle 4">
            <a:extLst>
              <a:ext uri="{FF2B5EF4-FFF2-40B4-BE49-F238E27FC236}">
                <a16:creationId xmlns:a16="http://schemas.microsoft.com/office/drawing/2014/main" id="{0E20038F-EDA7-4866-A9C7-A019EE1CC920}"/>
              </a:ext>
            </a:extLst>
          </p:cNvPr>
          <p:cNvSpPr>
            <a:spLocks noGrp="1" noChangeArrowheads="1"/>
          </p:cNvSpPr>
          <p:nvPr>
            <p:ph type="dt" sz="half" idx="2"/>
          </p:nvPr>
        </p:nvSpPr>
        <p:spPr bwMode="gray">
          <a:xfrm>
            <a:off x="457200" y="64738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prstClr val="black"/>
                </a:solidFill>
                <a:latin typeface="Arial"/>
                <a:ea typeface="ＭＳ Ｐゴシック"/>
              </a:defRPr>
            </a:lvl1pPr>
          </a:lstStyle>
          <a:p>
            <a:pPr>
              <a:defRPr/>
            </a:pPr>
            <a:fld id="{6C32DAE6-2ABE-443D-8892-6DB9DC334F8D}" type="datetime1">
              <a:rPr lang="ja-JP" altLang="en-US"/>
              <a:pPr>
                <a:defRPr/>
              </a:pPr>
              <a:t>2023/7/26</a:t>
            </a:fld>
            <a:endParaRPr lang="ja-JP" altLang="en-US"/>
          </a:p>
        </p:txBody>
      </p:sp>
      <p:sp>
        <p:nvSpPr>
          <p:cNvPr id="3" name="Rectangle 5">
            <a:extLst>
              <a:ext uri="{FF2B5EF4-FFF2-40B4-BE49-F238E27FC236}">
                <a16:creationId xmlns:a16="http://schemas.microsoft.com/office/drawing/2014/main" id="{B75E0470-2064-481B-A4DD-20BBF3C52371}"/>
              </a:ext>
            </a:extLst>
          </p:cNvPr>
          <p:cNvSpPr>
            <a:spLocks noGrp="1" noChangeArrowheads="1"/>
          </p:cNvSpPr>
          <p:nvPr>
            <p:ph type="ftr" sz="quarter" idx="3"/>
          </p:nvPr>
        </p:nvSpPr>
        <p:spPr bwMode="gray">
          <a:xfrm>
            <a:off x="3124200" y="64738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prstClr val="black"/>
                </a:solidFill>
                <a:latin typeface="Arial"/>
                <a:ea typeface="ＭＳ Ｐゴシック"/>
              </a:defRPr>
            </a:lvl1pPr>
          </a:lstStyle>
          <a:p>
            <a:pPr>
              <a:defRPr/>
            </a:pPr>
            <a:endParaRPr lang="ja-JP" altLang="en-US"/>
          </a:p>
        </p:txBody>
      </p:sp>
      <p:sp>
        <p:nvSpPr>
          <p:cNvPr id="4" name="Rectangle 6">
            <a:extLst>
              <a:ext uri="{FF2B5EF4-FFF2-40B4-BE49-F238E27FC236}">
                <a16:creationId xmlns:a16="http://schemas.microsoft.com/office/drawing/2014/main" id="{69387F71-D3B8-44CC-92CC-FF8E73C8B12B}"/>
              </a:ext>
            </a:extLst>
          </p:cNvPr>
          <p:cNvSpPr>
            <a:spLocks noGrp="1" noChangeArrowheads="1"/>
          </p:cNvSpPr>
          <p:nvPr>
            <p:ph type="sldNum" sz="quarter" idx="4"/>
          </p:nvPr>
        </p:nvSpPr>
        <p:spPr bwMode="gray">
          <a:xfrm>
            <a:off x="6999288" y="658971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00"/>
                </a:solidFill>
              </a:defRPr>
            </a:lvl1pPr>
          </a:lstStyle>
          <a:p>
            <a:fld id="{ACEA842A-A2BB-4B07-BD78-02ED03F5AC4E}"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9377" r:id="rId1"/>
    <p:sldLayoutId id="2147489378" r:id="rId2"/>
    <p:sldLayoutId id="2147489379" r:id="rId3"/>
    <p:sldLayoutId id="2147489380" r:id="rId4"/>
    <p:sldLayoutId id="2147489381" r:id="rId5"/>
    <p:sldLayoutId id="2147489382" r:id="rId6"/>
    <p:sldLayoutId id="2147489383" r:id="rId7"/>
    <p:sldLayoutId id="2147489384" r:id="rId8"/>
    <p:sldLayoutId id="2147489385" r:id="rId9"/>
    <p:sldLayoutId id="2147489386" r:id="rId10"/>
    <p:sldLayoutId id="2147489387" r:id="rId11"/>
  </p:sldLayoutIdLst>
  <p:hf hdr="0" ftr="0" dt="0"/>
  <p:txStyles>
    <p:titleStyle>
      <a:lvl1pPr algn="l" rtl="0" eaLnBrk="0" fontAlgn="base" hangingPunct="0">
        <a:spcBef>
          <a:spcPct val="0"/>
        </a:spcBef>
        <a:spcAft>
          <a:spcPct val="0"/>
        </a:spcAft>
        <a:defRPr kumimoji="1" sz="3200" b="1">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Arial" charset="0"/>
          <a:ea typeface="ＭＳ Ｐゴシック" charset="-128"/>
        </a:defRPr>
      </a:lvl2pPr>
      <a:lvl3pPr algn="l" rtl="0" eaLnBrk="0" fontAlgn="base" hangingPunct="0">
        <a:spcBef>
          <a:spcPct val="0"/>
        </a:spcBef>
        <a:spcAft>
          <a:spcPct val="0"/>
        </a:spcAft>
        <a:defRPr kumimoji="1" sz="3200" b="1">
          <a:solidFill>
            <a:schemeClr val="bg1"/>
          </a:solidFill>
          <a:latin typeface="Arial" charset="0"/>
          <a:ea typeface="ＭＳ Ｐゴシック" charset="-128"/>
        </a:defRPr>
      </a:lvl3pPr>
      <a:lvl4pPr algn="l" rtl="0" eaLnBrk="0" fontAlgn="base" hangingPunct="0">
        <a:spcBef>
          <a:spcPct val="0"/>
        </a:spcBef>
        <a:spcAft>
          <a:spcPct val="0"/>
        </a:spcAft>
        <a:defRPr kumimoji="1" sz="3200" b="1">
          <a:solidFill>
            <a:schemeClr val="bg1"/>
          </a:solidFill>
          <a:latin typeface="Arial" charset="0"/>
          <a:ea typeface="ＭＳ Ｐゴシック" charset="-128"/>
        </a:defRPr>
      </a:lvl4pPr>
      <a:lvl5pPr algn="l" rtl="0" eaLnBrk="0" fontAlgn="base" hangingPunct="0">
        <a:spcBef>
          <a:spcPct val="0"/>
        </a:spcBef>
        <a:spcAft>
          <a:spcPct val="0"/>
        </a:spcAft>
        <a:defRPr kumimoji="1" sz="3200" b="1">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b="1">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200" b="1">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200" b="1">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200" b="1">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92D050"/>
            </a:gs>
          </a:gsLst>
          <a:lin ang="0" scaled="1"/>
        </a:gradFill>
        <a:effectLst/>
      </p:bgPr>
    </p:bg>
    <p:spTree>
      <p:nvGrpSpPr>
        <p:cNvPr id="1" name=""/>
        <p:cNvGrpSpPr/>
        <p:nvPr/>
      </p:nvGrpSpPr>
      <p:grpSpPr>
        <a:xfrm>
          <a:off x="0" y="0"/>
          <a:ext cx="0" cy="0"/>
          <a:chOff x="0" y="0"/>
          <a:chExt cx="0" cy="0"/>
        </a:xfrm>
      </p:grpSpPr>
      <p:sp>
        <p:nvSpPr>
          <p:cNvPr id="2050" name="Line 7">
            <a:extLst>
              <a:ext uri="{FF2B5EF4-FFF2-40B4-BE49-F238E27FC236}">
                <a16:creationId xmlns:a16="http://schemas.microsoft.com/office/drawing/2014/main" id="{64974AA5-F252-422E-BC07-F707F758B7D0}"/>
              </a:ext>
            </a:extLst>
          </p:cNvPr>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1" name="Line 8">
            <a:extLst>
              <a:ext uri="{FF2B5EF4-FFF2-40B4-BE49-F238E27FC236}">
                <a16:creationId xmlns:a16="http://schemas.microsoft.com/office/drawing/2014/main" id="{2F689A6E-528F-4764-B3BD-6D91BBE716C3}"/>
              </a:ext>
            </a:extLst>
          </p:cNvPr>
          <p:cNvSpPr>
            <a:spLocks noChangeShapeType="1"/>
          </p:cNvSpPr>
          <p:nvPr/>
        </p:nvSpPr>
        <p:spPr bwMode="gray">
          <a:xfrm flipV="1">
            <a:off x="539750" y="3357563"/>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2" name="Line 9">
            <a:extLst>
              <a:ext uri="{FF2B5EF4-FFF2-40B4-BE49-F238E27FC236}">
                <a16:creationId xmlns:a16="http://schemas.microsoft.com/office/drawing/2014/main" id="{561F31FE-8FAF-4AB5-8ECC-D439DE8CB54E}"/>
              </a:ext>
            </a:extLst>
          </p:cNvPr>
          <p:cNvSpPr>
            <a:spLocks noChangeShapeType="1"/>
          </p:cNvSpPr>
          <p:nvPr/>
        </p:nvSpPr>
        <p:spPr bwMode="gray">
          <a:xfrm flipV="1">
            <a:off x="1476375"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3" name="Line 10">
            <a:extLst>
              <a:ext uri="{FF2B5EF4-FFF2-40B4-BE49-F238E27FC236}">
                <a16:creationId xmlns:a16="http://schemas.microsoft.com/office/drawing/2014/main" id="{B4EB5A2A-0456-4BB3-BB5F-B4DA4D9E4A0E}"/>
              </a:ext>
            </a:extLst>
          </p:cNvPr>
          <p:cNvSpPr>
            <a:spLocks noChangeShapeType="1"/>
          </p:cNvSpPr>
          <p:nvPr/>
        </p:nvSpPr>
        <p:spPr bwMode="gray">
          <a:xfrm>
            <a:off x="0" y="3789363"/>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4" name="Freeform 11">
            <a:extLst>
              <a:ext uri="{FF2B5EF4-FFF2-40B4-BE49-F238E27FC236}">
                <a16:creationId xmlns:a16="http://schemas.microsoft.com/office/drawing/2014/main" id="{74001F19-AE22-4738-AF9C-FFE153F94EB3}"/>
              </a:ext>
            </a:extLst>
          </p:cNvPr>
          <p:cNvSpPr>
            <a:spLocks/>
          </p:cNvSpPr>
          <p:nvPr/>
        </p:nvSpPr>
        <p:spPr bwMode="gray">
          <a:xfrm>
            <a:off x="-7938" y="0"/>
            <a:ext cx="9151938" cy="1189038"/>
          </a:xfrm>
          <a:custGeom>
            <a:avLst/>
            <a:gdLst>
              <a:gd name="T0" fmla="*/ 0 w 5765"/>
              <a:gd name="T1" fmla="*/ 0 h 749"/>
              <a:gd name="T2" fmla="*/ 2147483647 w 5765"/>
              <a:gd name="T3" fmla="*/ 0 h 749"/>
              <a:gd name="T4" fmla="*/ 2147483647 w 5765"/>
              <a:gd name="T5" fmla="*/ 2147483647 h 749"/>
              <a:gd name="T6" fmla="*/ 2147483647 w 5765"/>
              <a:gd name="T7" fmla="*/ 2147483647 h 749"/>
              <a:gd name="T8" fmla="*/ 2147483647 w 5765"/>
              <a:gd name="T9" fmla="*/ 2147483647 h 749"/>
              <a:gd name="T10" fmla="*/ 0 w 5765"/>
              <a:gd name="T11" fmla="*/ 0 h 7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5" h="749">
                <a:moveTo>
                  <a:pt x="0" y="0"/>
                </a:moveTo>
                <a:lnTo>
                  <a:pt x="5765" y="0"/>
                </a:lnTo>
                <a:lnTo>
                  <a:pt x="5765" y="422"/>
                </a:lnTo>
                <a:lnTo>
                  <a:pt x="255" y="749"/>
                </a:lnTo>
                <a:lnTo>
                  <a:pt x="5" y="78"/>
                </a:lnTo>
                <a:lnTo>
                  <a:pt x="0" y="0"/>
                </a:lnTo>
                <a:close/>
              </a:path>
            </a:pathLst>
          </a:custGeom>
          <a:gradFill rotWithShape="1">
            <a:gsLst>
              <a:gs pos="0">
                <a:srgbClr val="006666"/>
              </a:gs>
              <a:gs pos="100000">
                <a:srgbClr val="0080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5" name="Rectangle 2">
            <a:extLst>
              <a:ext uri="{FF2B5EF4-FFF2-40B4-BE49-F238E27FC236}">
                <a16:creationId xmlns:a16="http://schemas.microsoft.com/office/drawing/2014/main" id="{5220EA88-1EEE-440C-9F9C-08AF90A239A9}"/>
              </a:ext>
            </a:extLst>
          </p:cNvPr>
          <p:cNvSpPr>
            <a:spLocks noGrp="1" noChangeArrowheads="1"/>
          </p:cNvSpPr>
          <p:nvPr>
            <p:ph type="title"/>
          </p:nvPr>
        </p:nvSpPr>
        <p:spPr bwMode="gray">
          <a:xfrm>
            <a:off x="457200" y="188913"/>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6" name="Rectangle 3">
            <a:extLst>
              <a:ext uri="{FF2B5EF4-FFF2-40B4-BE49-F238E27FC236}">
                <a16:creationId xmlns:a16="http://schemas.microsoft.com/office/drawing/2014/main" id="{C5DE1266-1194-4BE8-95BE-206610DB01AA}"/>
              </a:ext>
            </a:extLst>
          </p:cNvPr>
          <p:cNvSpPr>
            <a:spLocks noGrp="1" noChangeArrowheads="1"/>
          </p:cNvSpPr>
          <p:nvPr>
            <p:ph type="body" idx="1"/>
          </p:nvPr>
        </p:nvSpPr>
        <p:spPr bwMode="gray">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09B51B4B-8BC9-4903-8D3A-4254FF04C0F6}"/>
              </a:ext>
            </a:extLst>
          </p:cNvPr>
          <p:cNvSpPr>
            <a:spLocks noGrp="1" noChangeArrowheads="1"/>
          </p:cNvSpPr>
          <p:nvPr>
            <p:ph type="dt" sz="half" idx="2"/>
          </p:nvPr>
        </p:nvSpPr>
        <p:spPr bwMode="gray">
          <a:xfrm>
            <a:off x="457200" y="64738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prstClr val="black"/>
                </a:solidFill>
                <a:latin typeface="Arial"/>
                <a:ea typeface="ＭＳ Ｐゴシック"/>
              </a:defRPr>
            </a:lvl1pPr>
          </a:lstStyle>
          <a:p>
            <a:pPr>
              <a:defRPr/>
            </a:pPr>
            <a:fld id="{1FB897BD-25F2-45AB-A44A-7EE0FDFB7BC2}" type="datetime1">
              <a:rPr lang="ja-JP" altLang="en-US"/>
              <a:pPr>
                <a:defRPr/>
              </a:pPr>
              <a:t>2023/7/26</a:t>
            </a:fld>
            <a:endParaRPr lang="ja-JP" altLang="en-US"/>
          </a:p>
        </p:txBody>
      </p:sp>
      <p:sp>
        <p:nvSpPr>
          <p:cNvPr id="1029" name="Rectangle 5">
            <a:extLst>
              <a:ext uri="{FF2B5EF4-FFF2-40B4-BE49-F238E27FC236}">
                <a16:creationId xmlns:a16="http://schemas.microsoft.com/office/drawing/2014/main" id="{859D8342-1D5E-404F-8792-5972A490BE0E}"/>
              </a:ext>
            </a:extLst>
          </p:cNvPr>
          <p:cNvSpPr>
            <a:spLocks noGrp="1" noChangeArrowheads="1"/>
          </p:cNvSpPr>
          <p:nvPr>
            <p:ph type="ftr" sz="quarter" idx="3"/>
          </p:nvPr>
        </p:nvSpPr>
        <p:spPr bwMode="gray">
          <a:xfrm>
            <a:off x="3124200" y="64738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prstClr val="black"/>
                </a:solidFill>
                <a:latin typeface="Arial"/>
                <a:ea typeface="ＭＳ Ｐゴシック"/>
              </a:defRPr>
            </a:lvl1pPr>
          </a:lstStyle>
          <a:p>
            <a:pPr>
              <a:defRPr/>
            </a:pPr>
            <a:endParaRPr lang="ja-JP" altLang="en-US"/>
          </a:p>
        </p:txBody>
      </p:sp>
      <p:sp>
        <p:nvSpPr>
          <p:cNvPr id="1030" name="Rectangle 6">
            <a:extLst>
              <a:ext uri="{FF2B5EF4-FFF2-40B4-BE49-F238E27FC236}">
                <a16:creationId xmlns:a16="http://schemas.microsoft.com/office/drawing/2014/main" id="{1C4D569B-9B98-48CE-840D-02D58287EC6F}"/>
              </a:ext>
            </a:extLst>
          </p:cNvPr>
          <p:cNvSpPr>
            <a:spLocks noGrp="1" noChangeArrowheads="1"/>
          </p:cNvSpPr>
          <p:nvPr>
            <p:ph type="sldNum" sz="quarter" idx="4"/>
          </p:nvPr>
        </p:nvSpPr>
        <p:spPr bwMode="gray">
          <a:xfrm>
            <a:off x="6999288" y="658971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00"/>
                </a:solidFill>
              </a:defRPr>
            </a:lvl1pPr>
          </a:lstStyle>
          <a:p>
            <a:fld id="{9B28B7EC-7943-4788-B32A-21B267F49F23}"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9388" r:id="rId1"/>
    <p:sldLayoutId id="2147489389" r:id="rId2"/>
    <p:sldLayoutId id="2147489390" r:id="rId3"/>
    <p:sldLayoutId id="2147489391" r:id="rId4"/>
    <p:sldLayoutId id="2147489392" r:id="rId5"/>
    <p:sldLayoutId id="2147489393" r:id="rId6"/>
    <p:sldLayoutId id="2147489394" r:id="rId7"/>
    <p:sldLayoutId id="2147489395" r:id="rId8"/>
    <p:sldLayoutId id="2147489396" r:id="rId9"/>
    <p:sldLayoutId id="2147489397" r:id="rId10"/>
    <p:sldLayoutId id="2147489398" r:id="rId11"/>
  </p:sldLayoutIdLst>
  <p:hf hdr="0" ftr="0" dt="0"/>
  <p:txStyles>
    <p:titleStyle>
      <a:lvl1pPr algn="l" rtl="0" eaLnBrk="0" fontAlgn="base" hangingPunct="0">
        <a:spcBef>
          <a:spcPct val="0"/>
        </a:spcBef>
        <a:spcAft>
          <a:spcPct val="0"/>
        </a:spcAft>
        <a:defRPr kumimoji="1" sz="3200" b="1">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Arial" charset="0"/>
          <a:ea typeface="ＭＳ Ｐゴシック" charset="-128"/>
        </a:defRPr>
      </a:lvl2pPr>
      <a:lvl3pPr algn="l" rtl="0" eaLnBrk="0" fontAlgn="base" hangingPunct="0">
        <a:spcBef>
          <a:spcPct val="0"/>
        </a:spcBef>
        <a:spcAft>
          <a:spcPct val="0"/>
        </a:spcAft>
        <a:defRPr kumimoji="1" sz="3200" b="1">
          <a:solidFill>
            <a:schemeClr val="bg1"/>
          </a:solidFill>
          <a:latin typeface="Arial" charset="0"/>
          <a:ea typeface="ＭＳ Ｐゴシック" charset="-128"/>
        </a:defRPr>
      </a:lvl3pPr>
      <a:lvl4pPr algn="l" rtl="0" eaLnBrk="0" fontAlgn="base" hangingPunct="0">
        <a:spcBef>
          <a:spcPct val="0"/>
        </a:spcBef>
        <a:spcAft>
          <a:spcPct val="0"/>
        </a:spcAft>
        <a:defRPr kumimoji="1" sz="3200" b="1">
          <a:solidFill>
            <a:schemeClr val="bg1"/>
          </a:solidFill>
          <a:latin typeface="Arial" charset="0"/>
          <a:ea typeface="ＭＳ Ｐゴシック" charset="-128"/>
        </a:defRPr>
      </a:lvl4pPr>
      <a:lvl5pPr algn="l" rtl="0" eaLnBrk="0" fontAlgn="base" hangingPunct="0">
        <a:spcBef>
          <a:spcPct val="0"/>
        </a:spcBef>
        <a:spcAft>
          <a:spcPct val="0"/>
        </a:spcAft>
        <a:defRPr kumimoji="1" sz="3200" b="1">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b="1">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200" b="1">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200" b="1">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200" b="1">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folHlink">
                <a:gamma/>
                <a:tint val="0"/>
                <a:invGamma/>
              </a:schemeClr>
            </a:gs>
            <a:gs pos="100000">
              <a:srgbClr val="92D050"/>
            </a:gs>
          </a:gsLst>
          <a:lin ang="0" scaled="1"/>
          <a:tileRect/>
        </a:gra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2" name="Line 8"/>
          <p:cNvSpPr>
            <a:spLocks noChangeShapeType="1"/>
          </p:cNvSpPr>
          <p:nvPr/>
        </p:nvSpPr>
        <p:spPr bwMode="gray">
          <a:xfrm flipV="1">
            <a:off x="539750" y="3357563"/>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3" name="Line 9"/>
          <p:cNvSpPr>
            <a:spLocks noChangeShapeType="1"/>
          </p:cNvSpPr>
          <p:nvPr/>
        </p:nvSpPr>
        <p:spPr bwMode="gray">
          <a:xfrm flipV="1">
            <a:off x="1476375"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 name="Line 10"/>
          <p:cNvSpPr>
            <a:spLocks noChangeShapeType="1"/>
          </p:cNvSpPr>
          <p:nvPr/>
        </p:nvSpPr>
        <p:spPr bwMode="gray">
          <a:xfrm>
            <a:off x="0" y="3789363"/>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5" name="Freeform 11"/>
          <p:cNvSpPr>
            <a:spLocks/>
          </p:cNvSpPr>
          <p:nvPr/>
        </p:nvSpPr>
        <p:spPr bwMode="gray">
          <a:xfrm>
            <a:off x="-7938" y="0"/>
            <a:ext cx="9151938" cy="1189038"/>
          </a:xfrm>
          <a:custGeom>
            <a:avLst/>
            <a:gdLst>
              <a:gd name="T0" fmla="*/ 0 w 5765"/>
              <a:gd name="T1" fmla="*/ 0 h 749"/>
              <a:gd name="T2" fmla="*/ 5765 w 5765"/>
              <a:gd name="T3" fmla="*/ 0 h 749"/>
              <a:gd name="T4" fmla="*/ 5765 w 5765"/>
              <a:gd name="T5" fmla="*/ 422 h 749"/>
              <a:gd name="T6" fmla="*/ 255 w 5765"/>
              <a:gd name="T7" fmla="*/ 749 h 749"/>
              <a:gd name="T8" fmla="*/ 5 w 5765"/>
              <a:gd name="T9" fmla="*/ 78 h 749"/>
              <a:gd name="T10" fmla="*/ 0 w 5765"/>
              <a:gd name="T11" fmla="*/ 0 h 749"/>
            </a:gdLst>
            <a:ahLst/>
            <a:cxnLst>
              <a:cxn ang="0">
                <a:pos x="T0" y="T1"/>
              </a:cxn>
              <a:cxn ang="0">
                <a:pos x="T2" y="T3"/>
              </a:cxn>
              <a:cxn ang="0">
                <a:pos x="T4" y="T5"/>
              </a:cxn>
              <a:cxn ang="0">
                <a:pos x="T6" y="T7"/>
              </a:cxn>
              <a:cxn ang="0">
                <a:pos x="T8" y="T9"/>
              </a:cxn>
              <a:cxn ang="0">
                <a:pos x="T10" y="T11"/>
              </a:cxn>
            </a:cxnLst>
            <a:rect l="0" t="0" r="r" b="b"/>
            <a:pathLst>
              <a:path w="5765" h="749">
                <a:moveTo>
                  <a:pt x="0" y="0"/>
                </a:moveTo>
                <a:lnTo>
                  <a:pt x="5765" y="0"/>
                </a:lnTo>
                <a:lnTo>
                  <a:pt x="5765" y="422"/>
                </a:lnTo>
                <a:lnTo>
                  <a:pt x="255" y="749"/>
                </a:lnTo>
                <a:lnTo>
                  <a:pt x="5" y="78"/>
                </a:lnTo>
                <a:lnTo>
                  <a:pt x="0" y="0"/>
                </a:lnTo>
                <a:close/>
              </a:path>
            </a:pathLst>
          </a:custGeom>
          <a:gradFill rotWithShape="1">
            <a:gsLst>
              <a:gs pos="0">
                <a:srgbClr val="006666"/>
              </a:gs>
              <a:gs pos="100000">
                <a:srgbClr val="0080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6" name="Rectangle 2"/>
          <p:cNvSpPr>
            <a:spLocks noGrp="1" noChangeArrowheads="1"/>
          </p:cNvSpPr>
          <p:nvPr>
            <p:ph type="title"/>
          </p:nvPr>
        </p:nvSpPr>
        <p:spPr bwMode="gray">
          <a:xfrm>
            <a:off x="457200" y="188913"/>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gray">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gray">
          <a:xfrm>
            <a:off x="457200" y="64738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ABF152F-A0B1-4B3D-B5D5-86F9CB1142D7}" type="datetime1">
              <a:rPr kumimoji="1" lang="ja-JP" altLang="en-US" smtClean="0"/>
              <a:t>2023/7/26</a:t>
            </a:fld>
            <a:endParaRPr kumimoji="1" lang="ja-JP" altLang="en-US"/>
          </a:p>
        </p:txBody>
      </p:sp>
      <p:sp>
        <p:nvSpPr>
          <p:cNvPr id="1029" name="Rectangle 5"/>
          <p:cNvSpPr>
            <a:spLocks noGrp="1" noChangeArrowheads="1"/>
          </p:cNvSpPr>
          <p:nvPr>
            <p:ph type="ftr" sz="quarter" idx="3"/>
          </p:nvPr>
        </p:nvSpPr>
        <p:spPr bwMode="gray">
          <a:xfrm>
            <a:off x="3124200" y="64738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30" name="Rectangle 6"/>
          <p:cNvSpPr>
            <a:spLocks noGrp="1" noChangeArrowheads="1"/>
          </p:cNvSpPr>
          <p:nvPr>
            <p:ph type="sldNum" sz="quarter" idx="4"/>
          </p:nvPr>
        </p:nvSpPr>
        <p:spPr bwMode="gray">
          <a:xfrm>
            <a:off x="6999288" y="6589712"/>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vl1pPr>
          </a:lstStyle>
          <a:p>
            <a:fld id="{6D790C45-8DC4-457F-8F63-BDCD81684368}" type="slidenum">
              <a:rPr lang="ja-JP" altLang="en-US" smtClean="0"/>
              <a:pPr/>
              <a:t>‹#›</a:t>
            </a:fld>
            <a:endParaRPr lang="ja-JP" altLang="en-US"/>
          </a:p>
        </p:txBody>
      </p:sp>
    </p:spTree>
    <p:extLst>
      <p:ext uri="{BB962C8B-B14F-4D97-AF65-F5344CB8AC3E}">
        <p14:creationId xmlns:p14="http://schemas.microsoft.com/office/powerpoint/2010/main" val="3455379882"/>
      </p:ext>
    </p:extLst>
  </p:cSld>
  <p:clrMap bg1="lt1" tx1="dk1" bg2="lt2" tx2="dk2" accent1="accent1" accent2="accent2" accent3="accent3" accent4="accent4" accent5="accent5" accent6="accent6" hlink="hlink" folHlink="folHlink"/>
  <p:sldLayoutIdLst>
    <p:sldLayoutId id="2147489400" r:id="rId1"/>
    <p:sldLayoutId id="2147489401" r:id="rId2"/>
    <p:sldLayoutId id="2147489402" r:id="rId3"/>
    <p:sldLayoutId id="2147489403" r:id="rId4"/>
    <p:sldLayoutId id="2147489404" r:id="rId5"/>
    <p:sldLayoutId id="2147489405" r:id="rId6"/>
    <p:sldLayoutId id="2147489406" r:id="rId7"/>
    <p:sldLayoutId id="2147489407" r:id="rId8"/>
    <p:sldLayoutId id="2147489408" r:id="rId9"/>
    <p:sldLayoutId id="2147489409" r:id="rId10"/>
    <p:sldLayoutId id="2147489410" r:id="rId11"/>
  </p:sldLayoutIdLst>
  <p:hf hdr="0" ftr="0" dt="0"/>
  <p:txStyles>
    <p:titleStyle>
      <a:lvl1pPr algn="l" rtl="0" eaLnBrk="1" fontAlgn="base" hangingPunct="1">
        <a:spcBef>
          <a:spcPct val="0"/>
        </a:spcBef>
        <a:spcAft>
          <a:spcPct val="0"/>
        </a:spcAft>
        <a:defRPr kumimoji="1" sz="3200" b="1">
          <a:solidFill>
            <a:schemeClr val="bg1"/>
          </a:solidFill>
          <a:latin typeface="+mj-lt"/>
          <a:ea typeface="+mj-ea"/>
          <a:cs typeface="+mj-cs"/>
        </a:defRPr>
      </a:lvl1pPr>
      <a:lvl2pPr algn="l" rtl="0" eaLnBrk="1" fontAlgn="base" hangingPunct="1">
        <a:spcBef>
          <a:spcPct val="0"/>
        </a:spcBef>
        <a:spcAft>
          <a:spcPct val="0"/>
        </a:spcAft>
        <a:defRPr kumimoji="1" sz="3200" b="1">
          <a:solidFill>
            <a:schemeClr val="bg1"/>
          </a:solidFill>
          <a:latin typeface="Arial" charset="0"/>
          <a:ea typeface="ＭＳ Ｐゴシック" charset="-128"/>
        </a:defRPr>
      </a:lvl2pPr>
      <a:lvl3pPr algn="l" rtl="0" eaLnBrk="1" fontAlgn="base" hangingPunct="1">
        <a:spcBef>
          <a:spcPct val="0"/>
        </a:spcBef>
        <a:spcAft>
          <a:spcPct val="0"/>
        </a:spcAft>
        <a:defRPr kumimoji="1" sz="3200" b="1">
          <a:solidFill>
            <a:schemeClr val="bg1"/>
          </a:solidFill>
          <a:latin typeface="Arial" charset="0"/>
          <a:ea typeface="ＭＳ Ｐゴシック" charset="-128"/>
        </a:defRPr>
      </a:lvl3pPr>
      <a:lvl4pPr algn="l" rtl="0" eaLnBrk="1" fontAlgn="base" hangingPunct="1">
        <a:spcBef>
          <a:spcPct val="0"/>
        </a:spcBef>
        <a:spcAft>
          <a:spcPct val="0"/>
        </a:spcAft>
        <a:defRPr kumimoji="1" sz="3200" b="1">
          <a:solidFill>
            <a:schemeClr val="bg1"/>
          </a:solidFill>
          <a:latin typeface="Arial" charset="0"/>
          <a:ea typeface="ＭＳ Ｐゴシック" charset="-128"/>
        </a:defRPr>
      </a:lvl4pPr>
      <a:lvl5pPr algn="l" rtl="0" eaLnBrk="1" fontAlgn="base" hangingPunct="1">
        <a:spcBef>
          <a:spcPct val="0"/>
        </a:spcBef>
        <a:spcAft>
          <a:spcPct val="0"/>
        </a:spcAft>
        <a:defRPr kumimoji="1" sz="3200" b="1">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b="1">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200" b="1">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200" b="1">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200" b="1">
          <a:solidFill>
            <a:schemeClr val="bg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image" Target="../media/image19.jpeg"/><Relationship Id="rId9"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gakumu-ips@list.waseda.jp"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waseda.jp/fsci/gips/other/2023/03/17/1150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waseda.jp/fsci/gips/other/2023/03/17/11503/" TargetMode="External"/><Relationship Id="rId2" Type="http://schemas.openxmlformats.org/officeDocument/2006/relationships/hyperlink" Target="https://www.waseda.jp/fsci/gips/other/2023/07/26/24886/" TargetMode="External"/><Relationship Id="rId1" Type="http://schemas.openxmlformats.org/officeDocument/2006/relationships/slideLayout" Target="../slideLayouts/slideLayout2.xml"/><Relationship Id="rId4" Type="http://schemas.openxmlformats.org/officeDocument/2006/relationships/hyperlink" Target="mailto:gakumu-ips@list.waseda.j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emf"/><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E8448EA-4D73-45F8-9615-8CAA68A7E45B}"/>
              </a:ext>
            </a:extLst>
          </p:cNvPr>
          <p:cNvSpPr>
            <a:spLocks noGrp="1" noRot="1" noChangeArrowheads="1"/>
          </p:cNvSpPr>
          <p:nvPr>
            <p:ph type="ctrTitle"/>
          </p:nvPr>
        </p:nvSpPr>
        <p:spPr>
          <a:xfrm>
            <a:off x="395288" y="332656"/>
            <a:ext cx="8569325" cy="3267794"/>
          </a:xfrm>
        </p:spPr>
        <p:txBody>
          <a:bodyPr/>
          <a:lstStyle/>
          <a:p>
            <a:pPr eaLnBrk="1" hangingPunct="1">
              <a:defRPr/>
            </a:pPr>
            <a:r>
              <a:rPr lang="ja-JP" altLang="en-US" sz="2800" dirty="0"/>
              <a:t>北九州学術研究都市</a:t>
            </a:r>
            <a:br>
              <a:rPr lang="en-US" altLang="ja-JP" sz="2800" dirty="0"/>
            </a:br>
            <a:r>
              <a:rPr lang="ja-JP" altLang="en-US" sz="4800" spc="-700" dirty="0">
                <a:ln w="10160">
                  <a:solidFill>
                    <a:srgbClr val="006600"/>
                  </a:solidFill>
                  <a:prstDash val="solid"/>
                </a:ln>
                <a:effectLst>
                  <a:outerShdw blurRad="38100" dist="38100" dir="2700000" algn="tl">
                    <a:srgbClr val="000000">
                      <a:alpha val="43137"/>
                    </a:srgbClr>
                  </a:outerShdw>
                </a:effectLst>
                <a:latin typeface="HGS創英角ｺﾞｼｯｸUB" pitchFamily="50" charset="-128"/>
                <a:ea typeface="HGS創英角ｺﾞｼｯｸUB" pitchFamily="50" charset="-128"/>
              </a:rPr>
              <a:t>カーロボＡＩ連携大学院</a:t>
            </a:r>
            <a:br>
              <a:rPr lang="ja-JP" altLang="en-US" sz="4800" spc="-700" dirty="0">
                <a:ln w="10160">
                  <a:solidFill>
                    <a:srgbClr val="006600"/>
                  </a:solidFill>
                  <a:prstDash val="solid"/>
                </a:ln>
                <a:effectLst>
                  <a:outerShdw blurRad="38100" dist="38100" dir="2700000" algn="tl">
                    <a:srgbClr val="000000">
                      <a:alpha val="43137"/>
                    </a:srgbClr>
                  </a:outerShdw>
                </a:effectLst>
                <a:latin typeface="HGS創英角ｺﾞｼｯｸUB" pitchFamily="50" charset="-128"/>
                <a:ea typeface="HGS創英角ｺﾞｼｯｸUB" pitchFamily="50" charset="-128"/>
              </a:rPr>
            </a:br>
            <a:r>
              <a:rPr lang="ja-JP" altLang="en-US" sz="2400" dirty="0"/>
              <a:t>～自動車・ロボット・ＡＩの高度専門人材育成～</a:t>
            </a:r>
            <a:br>
              <a:rPr lang="en-US" altLang="ja-JP" sz="2400" dirty="0"/>
            </a:br>
            <a:r>
              <a:rPr lang="ja-JP" altLang="en-US" dirty="0"/>
              <a:t>　　　</a:t>
            </a:r>
            <a:br>
              <a:rPr lang="en-US" altLang="ja-JP" dirty="0"/>
            </a:br>
            <a:r>
              <a:rPr lang="ja-JP" altLang="en-US" u="sng" dirty="0"/>
              <a:t>履  修  ガ  イ  ダ  ン  ス</a:t>
            </a:r>
            <a:r>
              <a:rPr lang="ja-JP" altLang="en-US" dirty="0"/>
              <a:t>　　　 </a:t>
            </a:r>
          </a:p>
        </p:txBody>
      </p:sp>
      <p:sp>
        <p:nvSpPr>
          <p:cNvPr id="25603" name="Rectangle 3">
            <a:extLst>
              <a:ext uri="{FF2B5EF4-FFF2-40B4-BE49-F238E27FC236}">
                <a16:creationId xmlns:a16="http://schemas.microsoft.com/office/drawing/2014/main" id="{3D034B04-7C3E-4E7D-9DE9-F89DDB94C8C7}"/>
              </a:ext>
            </a:extLst>
          </p:cNvPr>
          <p:cNvSpPr>
            <a:spLocks noGrp="1" noRot="1" noChangeArrowheads="1"/>
          </p:cNvSpPr>
          <p:nvPr>
            <p:ph type="subTitle" idx="1"/>
          </p:nvPr>
        </p:nvSpPr>
        <p:spPr>
          <a:xfrm>
            <a:off x="5064125" y="4210268"/>
            <a:ext cx="3924300" cy="1295400"/>
          </a:xfrm>
        </p:spPr>
        <p:txBody>
          <a:bodyPr/>
          <a:lstStyle/>
          <a:p>
            <a:pPr eaLnBrk="1" hangingPunct="1"/>
            <a:r>
              <a:rPr lang="ja-JP" altLang="en-US" sz="2400" b="1" dirty="0">
                <a:solidFill>
                  <a:srgbClr val="0070C0"/>
                </a:solidFill>
              </a:rPr>
              <a:t>２０２３年９月</a:t>
            </a:r>
            <a:endParaRPr lang="en-US" altLang="ja-JP" sz="2400" b="1" dirty="0">
              <a:solidFill>
                <a:srgbClr val="0070C0"/>
              </a:solidFill>
            </a:endParaRPr>
          </a:p>
          <a:p>
            <a:pPr eaLnBrk="1" hangingPunct="1"/>
            <a:r>
              <a:rPr lang="ja-JP" altLang="en-US" sz="2400" b="1" dirty="0">
                <a:solidFill>
                  <a:srgbClr val="0070C0"/>
                </a:solidFill>
              </a:rPr>
              <a:t>早 稲 田 大 学 大 学 院　　　　　情報生産システム研究科</a:t>
            </a:r>
          </a:p>
        </p:txBody>
      </p:sp>
      <p:sp>
        <p:nvSpPr>
          <p:cNvPr id="25604" name="スライド番号プレースホルダ 4">
            <a:extLst>
              <a:ext uri="{FF2B5EF4-FFF2-40B4-BE49-F238E27FC236}">
                <a16:creationId xmlns:a16="http://schemas.microsoft.com/office/drawing/2014/main" id="{2E717637-0F35-461A-94EB-F53DA84D54D9}"/>
              </a:ext>
            </a:extLst>
          </p:cNvPr>
          <p:cNvSpPr>
            <a:spLocks noGrp="1"/>
          </p:cNvSpPr>
          <p:nvPr>
            <p:ph type="sldNum" sz="quarter" idx="4294967295"/>
          </p:nvPr>
        </p:nvSpPr>
        <p:spPr>
          <a:xfrm>
            <a:off x="6824663" y="6446838"/>
            <a:ext cx="2286000" cy="411162"/>
          </a:xfrm>
          <a:prstGeom prst="rect">
            <a:avLst/>
          </a:prstGeom>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DBDFFEBF-1A45-406D-BDFB-AE439F6AFEC1}" type="slidenum">
              <a:rPr lang="en-US" altLang="ja-JP" sz="1400">
                <a:solidFill>
                  <a:srgbClr val="000000"/>
                </a:solidFill>
              </a:rPr>
              <a:pPr eaLnBrk="1" hangingPunct="1">
                <a:spcBef>
                  <a:spcPct val="0"/>
                </a:spcBef>
                <a:buFontTx/>
                <a:buNone/>
              </a:pPr>
              <a:t>1</a:t>
            </a:fld>
            <a:endParaRPr lang="en-US" altLang="ja-JP" sz="1400">
              <a:solidFill>
                <a:srgbClr val="000000"/>
              </a:solidFill>
            </a:endParaRPr>
          </a:p>
        </p:txBody>
      </p:sp>
      <p:pic>
        <p:nvPicPr>
          <p:cNvPr id="25605" name="Picture 5" descr="index_ph">
            <a:extLst>
              <a:ext uri="{FF2B5EF4-FFF2-40B4-BE49-F238E27FC236}">
                <a16:creationId xmlns:a16="http://schemas.microsoft.com/office/drawing/2014/main" id="{6EE82FEC-6FBB-4272-9E61-9B838DD39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221163"/>
            <a:ext cx="488473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E42832D8-2518-4313-9E44-21D05634818D}"/>
              </a:ext>
            </a:extLst>
          </p:cNvPr>
          <p:cNvSpPr/>
          <p:nvPr/>
        </p:nvSpPr>
        <p:spPr>
          <a:xfrm>
            <a:off x="6169723" y="6115486"/>
            <a:ext cx="2274982" cy="338554"/>
          </a:xfrm>
          <a:prstGeom prst="rect">
            <a:avLst/>
          </a:prstGeom>
        </p:spPr>
        <p:txBody>
          <a:bodyPr wrap="none">
            <a:spAutoFit/>
          </a:bodyPr>
          <a:lstStyle/>
          <a:p>
            <a:r>
              <a:rPr lang="en-US" altLang="ja-JP" sz="1600" dirty="0">
                <a:solidFill>
                  <a:srgbClr val="0000FF"/>
                </a:solidFill>
              </a:rPr>
              <a:t>http://jgs.kyutech.ac.jp/</a:t>
            </a:r>
            <a:endParaRPr lang="ja-JP" altLang="en-US" sz="1600" dirty="0">
              <a:solidFill>
                <a:srgbClr val="0000FF"/>
              </a:solidFill>
            </a:endParaRPr>
          </a:p>
        </p:txBody>
      </p:sp>
      <p:sp>
        <p:nvSpPr>
          <p:cNvPr id="3" name="正方形/長方形 2">
            <a:extLst>
              <a:ext uri="{FF2B5EF4-FFF2-40B4-BE49-F238E27FC236}">
                <a16:creationId xmlns:a16="http://schemas.microsoft.com/office/drawing/2014/main" id="{C51E941E-F19C-4F3F-93E1-C60217251FED}"/>
              </a:ext>
            </a:extLst>
          </p:cNvPr>
          <p:cNvSpPr/>
          <p:nvPr/>
        </p:nvSpPr>
        <p:spPr>
          <a:xfrm>
            <a:off x="6000606" y="5837171"/>
            <a:ext cx="2613216" cy="307777"/>
          </a:xfrm>
          <a:prstGeom prst="rect">
            <a:avLst/>
          </a:prstGeom>
        </p:spPr>
        <p:txBody>
          <a:bodyPr wrap="none">
            <a:spAutoFit/>
          </a:bodyPr>
          <a:lstStyle/>
          <a:p>
            <a:pPr algn="r"/>
            <a:r>
              <a:rPr lang="ja-JP" altLang="en-US" sz="1400" b="1" dirty="0">
                <a:solidFill>
                  <a:srgbClr val="FF0000"/>
                </a:solidFill>
              </a:rPr>
              <a:t>「カーロボ</a:t>
            </a:r>
            <a:r>
              <a:rPr lang="en-US" altLang="ja-JP" sz="1400" b="1" dirty="0">
                <a:solidFill>
                  <a:srgbClr val="FF0000"/>
                </a:solidFill>
              </a:rPr>
              <a:t>AI</a:t>
            </a:r>
            <a:r>
              <a:rPr lang="ja-JP" altLang="en-US" sz="1400" b="1" dirty="0">
                <a:solidFill>
                  <a:srgbClr val="FF0000"/>
                </a:solidFill>
              </a:rPr>
              <a:t>連携大学院」で検索</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_Work\LSSE\ひびきのカーエレ\新カーエレ\広報関係\カーエレ・エンジン分解\Resized\実習講座写真-8.jpg">
            <a:extLst>
              <a:ext uri="{FF2B5EF4-FFF2-40B4-BE49-F238E27FC236}">
                <a16:creationId xmlns:a16="http://schemas.microsoft.com/office/drawing/2014/main" id="{1A20A693-FE2F-47B5-BE8D-80C630DC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426" y="4365659"/>
            <a:ext cx="29257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C:\_Work\LSSE\ひびきのカーエレ\新カーエレ\広報関係\カーエレ・エンジン分解\Resized\実習講座写真-20.jpg">
            <a:extLst>
              <a:ext uri="{FF2B5EF4-FFF2-40B4-BE49-F238E27FC236}">
                <a16:creationId xmlns:a16="http://schemas.microsoft.com/office/drawing/2014/main" id="{968471F8-AA9E-4FAB-ACB7-A969BDF44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392" y="4365659"/>
            <a:ext cx="29273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C:\_Work\LSSE\ひびきのカーエレ\新カーエレ\広報関係\カーエレ・エンジン分解\Resized\実習講座写真-10.jpg">
            <a:extLst>
              <a:ext uri="{FF2B5EF4-FFF2-40B4-BE49-F238E27FC236}">
                <a16:creationId xmlns:a16="http://schemas.microsoft.com/office/drawing/2014/main" id="{2C915922-B2CB-480E-AAB2-46AB7EC2BF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3666" y="2237179"/>
            <a:ext cx="29273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C:\_Work\LSSE\ひびきのカーエレ\新カーエレ\広報関係\カーエレ・エンジン分解\Resized\実習講座写真-1.jpg">
            <a:extLst>
              <a:ext uri="{FF2B5EF4-FFF2-40B4-BE49-F238E27FC236}">
                <a16:creationId xmlns:a16="http://schemas.microsoft.com/office/drawing/2014/main" id="{58838C3D-7738-4B1D-A2DB-1C8CFC537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4" y="2237179"/>
            <a:ext cx="29257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テキスト ボックス 4">
            <a:extLst>
              <a:ext uri="{FF2B5EF4-FFF2-40B4-BE49-F238E27FC236}">
                <a16:creationId xmlns:a16="http://schemas.microsoft.com/office/drawing/2014/main" id="{4F290CD0-9B19-4BEF-A71F-77856FB6E60E}"/>
              </a:ext>
            </a:extLst>
          </p:cNvPr>
          <p:cNvSpPr txBox="1">
            <a:spLocks noChangeArrowheads="1"/>
          </p:cNvSpPr>
          <p:nvPr/>
        </p:nvSpPr>
        <p:spPr bwMode="auto">
          <a:xfrm>
            <a:off x="295146" y="1653471"/>
            <a:ext cx="8350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000000"/>
                </a:solidFill>
              </a:rPr>
              <a:t>エンジン分解・組立て実習（</a:t>
            </a:r>
            <a:r>
              <a:rPr lang="zh-TW" altLang="en-US" sz="2800" dirty="0">
                <a:solidFill>
                  <a:srgbClr val="000000"/>
                </a:solidFill>
              </a:rPr>
              <a:t>日産自動車九州</a:t>
            </a:r>
            <a:r>
              <a:rPr lang="ja-JP" altLang="en-US" sz="2800" dirty="0">
                <a:solidFill>
                  <a:srgbClr val="000000"/>
                </a:solidFill>
              </a:rPr>
              <a:t>（株））</a:t>
            </a:r>
          </a:p>
        </p:txBody>
      </p:sp>
      <p:sp>
        <p:nvSpPr>
          <p:cNvPr id="34823" name="テキスト ボックス 9">
            <a:extLst>
              <a:ext uri="{FF2B5EF4-FFF2-40B4-BE49-F238E27FC236}">
                <a16:creationId xmlns:a16="http://schemas.microsoft.com/office/drawing/2014/main" id="{00A94CF8-3B28-4943-8D9D-7CA20FB4A9B2}"/>
              </a:ext>
            </a:extLst>
          </p:cNvPr>
          <p:cNvSpPr txBox="1">
            <a:spLocks noChangeArrowheads="1"/>
          </p:cNvSpPr>
          <p:nvPr/>
        </p:nvSpPr>
        <p:spPr bwMode="auto">
          <a:xfrm>
            <a:off x="295146" y="1076180"/>
            <a:ext cx="8350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0000FF"/>
                </a:solidFill>
              </a:rPr>
              <a:t>自動車の基本技術を座学で習得</a:t>
            </a:r>
            <a:r>
              <a:rPr lang="ja-JP" altLang="en-US" sz="2400" dirty="0">
                <a:solidFill>
                  <a:srgbClr val="0000FF"/>
                </a:solidFill>
              </a:rPr>
              <a:t>（講師：日産、マツダ、他）</a:t>
            </a:r>
          </a:p>
        </p:txBody>
      </p:sp>
      <p:sp>
        <p:nvSpPr>
          <p:cNvPr id="34824" name="スライド番号プレースホルダー 2">
            <a:extLst>
              <a:ext uri="{FF2B5EF4-FFF2-40B4-BE49-F238E27FC236}">
                <a16:creationId xmlns:a16="http://schemas.microsoft.com/office/drawing/2014/main" id="{0421AD05-FBE7-4097-AC06-B56CC2F55509}"/>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3982767E-5801-4364-B381-BDA1B54667E1}" type="slidenum">
              <a:rPr lang="ja-JP" altLang="en-US" sz="1400">
                <a:solidFill>
                  <a:srgbClr val="000000"/>
                </a:solidFill>
              </a:rPr>
              <a:pPr eaLnBrk="1" hangingPunct="1">
                <a:spcBef>
                  <a:spcPct val="0"/>
                </a:spcBef>
                <a:buFontTx/>
                <a:buNone/>
              </a:pPr>
              <a:t>10</a:t>
            </a:fld>
            <a:endParaRPr lang="ja-JP" altLang="en-US" sz="1400">
              <a:solidFill>
                <a:srgbClr val="000000"/>
              </a:solidFill>
            </a:endParaRPr>
          </a:p>
        </p:txBody>
      </p:sp>
      <p:sp>
        <p:nvSpPr>
          <p:cNvPr id="11" name="タイトル 1">
            <a:extLst>
              <a:ext uri="{FF2B5EF4-FFF2-40B4-BE49-F238E27FC236}">
                <a16:creationId xmlns:a16="http://schemas.microsoft.com/office/drawing/2014/main" id="{BCFBB31C-5748-4B17-9DFF-B567BBF27771}"/>
              </a:ext>
            </a:extLst>
          </p:cNvPr>
          <p:cNvSpPr txBox="1">
            <a:spLocks/>
          </p:cNvSpPr>
          <p:nvPr/>
        </p:nvSpPr>
        <p:spPr>
          <a:xfrm>
            <a:off x="2268538" y="85725"/>
            <a:ext cx="3671887" cy="706438"/>
          </a:xfrm>
          <a:prstGeom prst="rect">
            <a:avLst/>
          </a:prstGeom>
        </p:spPr>
        <p:txBody>
          <a:bodyPr/>
          <a:lstStyle>
            <a:lvl1pPr algn="l" rtl="0" eaLnBrk="1" fontAlgn="base" hangingPunct="1">
              <a:spcBef>
                <a:spcPct val="0"/>
              </a:spcBef>
              <a:spcAft>
                <a:spcPct val="0"/>
              </a:spcAft>
              <a:defRPr kumimoji="1" sz="3200" b="1">
                <a:solidFill>
                  <a:schemeClr val="bg1"/>
                </a:solidFill>
                <a:latin typeface="+mj-lt"/>
                <a:ea typeface="+mj-ea"/>
                <a:cs typeface="+mj-cs"/>
              </a:defRPr>
            </a:lvl1pPr>
            <a:lvl2pPr algn="l" rtl="0" eaLnBrk="1" fontAlgn="base" hangingPunct="1">
              <a:spcBef>
                <a:spcPct val="0"/>
              </a:spcBef>
              <a:spcAft>
                <a:spcPct val="0"/>
              </a:spcAft>
              <a:defRPr kumimoji="1" sz="3200" b="1">
                <a:solidFill>
                  <a:schemeClr val="bg1"/>
                </a:solidFill>
                <a:latin typeface="Arial" charset="0"/>
                <a:ea typeface="ＭＳ Ｐゴシック" charset="-128"/>
              </a:defRPr>
            </a:lvl2pPr>
            <a:lvl3pPr algn="l" rtl="0" eaLnBrk="1" fontAlgn="base" hangingPunct="1">
              <a:spcBef>
                <a:spcPct val="0"/>
              </a:spcBef>
              <a:spcAft>
                <a:spcPct val="0"/>
              </a:spcAft>
              <a:defRPr kumimoji="1" sz="3200" b="1">
                <a:solidFill>
                  <a:schemeClr val="bg1"/>
                </a:solidFill>
                <a:latin typeface="Arial" charset="0"/>
                <a:ea typeface="ＭＳ Ｐゴシック" charset="-128"/>
              </a:defRPr>
            </a:lvl3pPr>
            <a:lvl4pPr algn="l" rtl="0" eaLnBrk="1" fontAlgn="base" hangingPunct="1">
              <a:spcBef>
                <a:spcPct val="0"/>
              </a:spcBef>
              <a:spcAft>
                <a:spcPct val="0"/>
              </a:spcAft>
              <a:defRPr kumimoji="1" sz="3200" b="1">
                <a:solidFill>
                  <a:schemeClr val="bg1"/>
                </a:solidFill>
                <a:latin typeface="Arial" charset="0"/>
                <a:ea typeface="ＭＳ Ｐゴシック" charset="-128"/>
              </a:defRPr>
            </a:lvl4pPr>
            <a:lvl5pPr algn="l" rtl="0" eaLnBrk="1" fontAlgn="base" hangingPunct="1">
              <a:spcBef>
                <a:spcPct val="0"/>
              </a:spcBef>
              <a:spcAft>
                <a:spcPct val="0"/>
              </a:spcAft>
              <a:defRPr kumimoji="1" sz="3200" b="1">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b="1">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200" b="1">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200" b="1">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200" b="1">
                <a:solidFill>
                  <a:schemeClr val="bg1"/>
                </a:solidFill>
                <a:latin typeface="Arial" charset="0"/>
                <a:ea typeface="ＭＳ Ｐゴシック" charset="-128"/>
              </a:defRPr>
            </a:lvl9pPr>
          </a:lstStyle>
          <a:p>
            <a:pPr>
              <a:defRPr/>
            </a:pPr>
            <a:r>
              <a:rPr lang="en-US" altLang="ja-JP" sz="3600" kern="0" dirty="0">
                <a:solidFill>
                  <a:prstClr val="white"/>
                </a:solidFill>
              </a:rPr>
              <a:t>『</a:t>
            </a:r>
            <a:r>
              <a:rPr lang="ja-JP" altLang="en-US" sz="3600" kern="0" dirty="0">
                <a:solidFill>
                  <a:prstClr val="white"/>
                </a:solidFill>
              </a:rPr>
              <a:t>自動車工学</a:t>
            </a:r>
            <a:r>
              <a:rPr lang="en-US" altLang="ja-JP" sz="3600" kern="0" dirty="0">
                <a:solidFill>
                  <a:prstClr val="white"/>
                </a:solidFill>
              </a:rPr>
              <a:t>』</a:t>
            </a:r>
            <a:endParaRPr lang="ja-JP" altLang="en-US" sz="3600" kern="0" dirty="0">
              <a:solidFill>
                <a:prstClr val="white"/>
              </a:solidFill>
            </a:endParaRPr>
          </a:p>
        </p:txBody>
      </p:sp>
      <p:sp>
        <p:nvSpPr>
          <p:cNvPr id="34826" name="正方形/長方形 11">
            <a:extLst>
              <a:ext uri="{FF2B5EF4-FFF2-40B4-BE49-F238E27FC236}">
                <a16:creationId xmlns:a16="http://schemas.microsoft.com/office/drawing/2014/main" id="{C7C45DA3-6A1A-445B-B5C8-8125E1C60FD3}"/>
              </a:ext>
            </a:extLst>
          </p:cNvPr>
          <p:cNvSpPr>
            <a:spLocks noChangeArrowheads="1"/>
          </p:cNvSpPr>
          <p:nvPr/>
        </p:nvSpPr>
        <p:spPr bwMode="auto">
          <a:xfrm>
            <a:off x="420688" y="146050"/>
            <a:ext cx="157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FFFF"/>
                </a:solidFill>
              </a:rPr>
              <a:t>選択必修科目</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0640" y="53993"/>
            <a:ext cx="6469792" cy="706437"/>
          </a:xfrm>
        </p:spPr>
        <p:txBody>
          <a:bodyPr/>
          <a:lstStyle/>
          <a:p>
            <a:r>
              <a:rPr lang="ja-JP" altLang="en-US" sz="1800" dirty="0"/>
              <a:t>　</a:t>
            </a:r>
            <a:r>
              <a:rPr lang="en-US" altLang="ja-JP" sz="3600" dirty="0"/>
              <a:t>『</a:t>
            </a:r>
            <a:r>
              <a:rPr lang="ja-JP" altLang="en-US" sz="3600" dirty="0"/>
              <a:t>知能・</a:t>
            </a:r>
            <a:r>
              <a:rPr kumimoji="1" lang="ja-JP" altLang="en-US" sz="3600" dirty="0"/>
              <a:t>ロボット工学概論</a:t>
            </a:r>
            <a:r>
              <a:rPr kumimoji="1" lang="en-US" altLang="ja-JP" sz="3600" dirty="0"/>
              <a:t>』 </a:t>
            </a:r>
            <a:r>
              <a:rPr kumimoji="1" lang="ja-JP" altLang="en-US" sz="1600" dirty="0"/>
              <a:t>＠九工大</a:t>
            </a:r>
            <a:endParaRPr kumimoji="1" lang="ja-JP" altLang="en-US" sz="3600" dirty="0"/>
          </a:p>
        </p:txBody>
      </p:sp>
      <p:sp>
        <p:nvSpPr>
          <p:cNvPr id="3" name="コンテンツ プレースホルダー 2"/>
          <p:cNvSpPr>
            <a:spLocks noGrp="1"/>
          </p:cNvSpPr>
          <p:nvPr>
            <p:ph idx="1"/>
          </p:nvPr>
        </p:nvSpPr>
        <p:spPr>
          <a:xfrm>
            <a:off x="539552" y="1297079"/>
            <a:ext cx="7704856" cy="5560921"/>
          </a:xfrm>
        </p:spPr>
        <p:txBody>
          <a:bodyPr/>
          <a:lstStyle/>
          <a:p>
            <a:pPr lvl="0">
              <a:lnSpc>
                <a:spcPts val="2400"/>
              </a:lnSpc>
            </a:pPr>
            <a:r>
              <a:rPr lang="ja-JP" altLang="ja-JP" sz="2000" b="1" dirty="0">
                <a:solidFill>
                  <a:srgbClr val="0000FF"/>
                </a:solidFill>
              </a:rPr>
              <a:t>産業用ロボット概論・歴史（安川電機）</a:t>
            </a:r>
          </a:p>
          <a:p>
            <a:pPr lvl="0">
              <a:lnSpc>
                <a:spcPts val="2400"/>
              </a:lnSpc>
            </a:pPr>
            <a:r>
              <a:rPr lang="ja-JP" altLang="ja-JP" sz="2000" b="1" dirty="0">
                <a:solidFill>
                  <a:srgbClr val="0000FF"/>
                </a:solidFill>
              </a:rPr>
              <a:t>医療・リハビリ用ロボット（</a:t>
            </a:r>
            <a:r>
              <a:rPr lang="ja-JP" altLang="en-US" sz="2000" b="1" dirty="0">
                <a:solidFill>
                  <a:srgbClr val="0000FF"/>
                </a:solidFill>
              </a:rPr>
              <a:t>東京女子</a:t>
            </a:r>
            <a:r>
              <a:rPr lang="ja-JP" altLang="ja-JP" sz="2000" b="1" dirty="0">
                <a:solidFill>
                  <a:srgbClr val="0000FF"/>
                </a:solidFill>
              </a:rPr>
              <a:t>医大）</a:t>
            </a:r>
          </a:p>
          <a:p>
            <a:pPr lvl="0">
              <a:lnSpc>
                <a:spcPts val="2400"/>
              </a:lnSpc>
            </a:pPr>
            <a:r>
              <a:rPr lang="ja-JP" altLang="ja-JP" sz="2000" b="1" dirty="0">
                <a:solidFill>
                  <a:srgbClr val="0000FF"/>
                </a:solidFill>
              </a:rPr>
              <a:t>工場自動化の現状（大分キヤノン）</a:t>
            </a:r>
          </a:p>
          <a:p>
            <a:pPr lvl="0">
              <a:lnSpc>
                <a:spcPts val="2400"/>
              </a:lnSpc>
            </a:pPr>
            <a:r>
              <a:rPr lang="ja-JP" altLang="ja-JP" sz="2000" b="1" dirty="0">
                <a:solidFill>
                  <a:srgbClr val="0000FF"/>
                </a:solidFill>
              </a:rPr>
              <a:t>人間の感性に基づく商品づくり（</a:t>
            </a:r>
            <a:r>
              <a:rPr lang="en-US" altLang="ja-JP" sz="2000" b="1" dirty="0">
                <a:solidFill>
                  <a:srgbClr val="0000FF"/>
                </a:solidFill>
              </a:rPr>
              <a:t>TOTO</a:t>
            </a:r>
            <a:r>
              <a:rPr lang="ja-JP" altLang="ja-JP" sz="2000" b="1" dirty="0">
                <a:solidFill>
                  <a:srgbClr val="0000FF"/>
                </a:solidFill>
              </a:rPr>
              <a:t>）</a:t>
            </a:r>
            <a:endParaRPr lang="en-US" altLang="ja-JP" sz="2000" b="1" dirty="0">
              <a:solidFill>
                <a:srgbClr val="0000FF"/>
              </a:solidFill>
            </a:endParaRPr>
          </a:p>
          <a:p>
            <a:pPr lvl="0">
              <a:lnSpc>
                <a:spcPts val="2400"/>
              </a:lnSpc>
            </a:pPr>
            <a:r>
              <a:rPr lang="ja-JP" altLang="en-US" sz="2000" b="1" dirty="0">
                <a:solidFill>
                  <a:srgbClr val="0000FF"/>
                </a:solidFill>
              </a:rPr>
              <a:t>ロボット</a:t>
            </a:r>
            <a:r>
              <a:rPr lang="en-US" altLang="ja-JP" sz="2000" b="1" dirty="0">
                <a:solidFill>
                  <a:srgbClr val="0000FF"/>
                </a:solidFill>
              </a:rPr>
              <a:t>×</a:t>
            </a:r>
            <a:r>
              <a:rPr lang="ja-JP" altLang="en-US" sz="2000" b="1" dirty="0">
                <a:solidFill>
                  <a:srgbClr val="0000FF"/>
                </a:solidFill>
              </a:rPr>
              <a:t>ソフトウェア（</a:t>
            </a:r>
            <a:r>
              <a:rPr lang="en-US" altLang="ja-JP" sz="2000" b="1" dirty="0" err="1">
                <a:solidFill>
                  <a:srgbClr val="0000FF"/>
                </a:solidFill>
              </a:rPr>
              <a:t>Mujin</a:t>
            </a:r>
            <a:r>
              <a:rPr lang="ja-JP" altLang="en-US" sz="2000" b="1" dirty="0">
                <a:solidFill>
                  <a:srgbClr val="0000FF"/>
                </a:solidFill>
              </a:rPr>
              <a:t>）</a:t>
            </a:r>
            <a:endParaRPr lang="ja-JP" altLang="ja-JP" sz="2000" b="1" dirty="0">
              <a:solidFill>
                <a:srgbClr val="0000FF"/>
              </a:solidFill>
            </a:endParaRPr>
          </a:p>
          <a:p>
            <a:pPr lvl="0">
              <a:lnSpc>
                <a:spcPts val="2400"/>
              </a:lnSpc>
            </a:pPr>
            <a:r>
              <a:rPr lang="ja-JP" altLang="en-US" sz="2000" b="1" dirty="0">
                <a:solidFill>
                  <a:srgbClr val="0000FF"/>
                </a:solidFill>
              </a:rPr>
              <a:t>パートナーロボット開発（トヨタ自動車）</a:t>
            </a:r>
            <a:endParaRPr lang="en-US" altLang="ja-JP" sz="2000" b="1" dirty="0">
              <a:solidFill>
                <a:srgbClr val="0000FF"/>
              </a:solidFill>
            </a:endParaRPr>
          </a:p>
          <a:p>
            <a:pPr lvl="0">
              <a:lnSpc>
                <a:spcPts val="2400"/>
              </a:lnSpc>
            </a:pPr>
            <a:r>
              <a:rPr lang="ja-JP" altLang="en-US" sz="2000" b="1" dirty="0">
                <a:solidFill>
                  <a:srgbClr val="FF0000"/>
                </a:solidFill>
              </a:rPr>
              <a:t>ｻｰﾋﾞｽﾛﾎﾞｯﾄのための人工知能とその実装法（九工大）</a:t>
            </a:r>
            <a:endParaRPr lang="en-US" altLang="ja-JP" sz="2000" b="1" dirty="0">
              <a:solidFill>
                <a:srgbClr val="FF0000"/>
              </a:solidFill>
            </a:endParaRPr>
          </a:p>
          <a:p>
            <a:pPr lvl="0">
              <a:lnSpc>
                <a:spcPts val="2400"/>
              </a:lnSpc>
            </a:pPr>
            <a:r>
              <a:rPr lang="ja-JP" altLang="en-US" sz="2000" b="1" dirty="0">
                <a:solidFill>
                  <a:srgbClr val="FF0000"/>
                </a:solidFill>
              </a:rPr>
              <a:t>ヒューマンロボットインタラクションとその実応用（</a:t>
            </a:r>
            <a:r>
              <a:rPr lang="en-US" altLang="ja-JP" sz="2000" b="1" dirty="0">
                <a:solidFill>
                  <a:srgbClr val="FF0000"/>
                </a:solidFill>
              </a:rPr>
              <a:t>ATR</a:t>
            </a:r>
            <a:r>
              <a:rPr lang="ja-JP" altLang="en-US" sz="2000" b="1" dirty="0">
                <a:solidFill>
                  <a:srgbClr val="FF0000"/>
                </a:solidFill>
              </a:rPr>
              <a:t>）</a:t>
            </a:r>
            <a:endParaRPr lang="ja-JP" altLang="ja-JP" sz="2000" b="1" dirty="0">
              <a:solidFill>
                <a:srgbClr val="FF0000"/>
              </a:solidFill>
            </a:endParaRPr>
          </a:p>
          <a:p>
            <a:pPr lvl="0">
              <a:lnSpc>
                <a:spcPts val="2400"/>
              </a:lnSpc>
            </a:pPr>
            <a:r>
              <a:rPr lang="ja-JP" altLang="en-US" sz="2000" b="1" dirty="0">
                <a:solidFill>
                  <a:srgbClr val="FF0000"/>
                </a:solidFill>
              </a:rPr>
              <a:t>（タイトル未定）（日本</a:t>
            </a:r>
            <a:r>
              <a:rPr lang="en-US" altLang="ja-JP" sz="2000" b="1" dirty="0">
                <a:solidFill>
                  <a:srgbClr val="FF0000"/>
                </a:solidFill>
              </a:rPr>
              <a:t>IBM</a:t>
            </a:r>
            <a:r>
              <a:rPr lang="ja-JP" altLang="en-US" sz="2000" b="1" dirty="0">
                <a:solidFill>
                  <a:srgbClr val="FF0000"/>
                </a:solidFill>
              </a:rPr>
              <a:t>）</a:t>
            </a:r>
            <a:endParaRPr lang="en-US" altLang="ja-JP" sz="2000" b="1" dirty="0">
              <a:solidFill>
                <a:srgbClr val="FF0000"/>
              </a:solidFill>
            </a:endParaRPr>
          </a:p>
          <a:p>
            <a:pPr lvl="0">
              <a:lnSpc>
                <a:spcPts val="2400"/>
              </a:lnSpc>
            </a:pPr>
            <a:r>
              <a:rPr lang="ja-JP" altLang="en-US" sz="2000" b="1" dirty="0">
                <a:solidFill>
                  <a:srgbClr val="FF0000"/>
                </a:solidFill>
              </a:rPr>
              <a:t>最適化数学と機械学習入門（九工大）</a:t>
            </a:r>
            <a:endParaRPr lang="en-US" altLang="ja-JP" sz="2000" b="1" dirty="0">
              <a:solidFill>
                <a:srgbClr val="FF0000"/>
              </a:solidFill>
            </a:endParaRPr>
          </a:p>
          <a:p>
            <a:pPr lvl="0">
              <a:lnSpc>
                <a:spcPts val="2400"/>
              </a:lnSpc>
            </a:pPr>
            <a:r>
              <a:rPr lang="ja-JP" altLang="en-US" sz="2000" b="1" dirty="0">
                <a:solidFill>
                  <a:srgbClr val="FF0000"/>
                </a:solidFill>
              </a:rPr>
              <a:t>ロボティクスにおける画像処理・機械学習（九工大）</a:t>
            </a:r>
            <a:endParaRPr lang="en-US" altLang="ja-JP" sz="2000" b="1" dirty="0">
              <a:solidFill>
                <a:srgbClr val="FF0000"/>
              </a:solidFill>
            </a:endParaRPr>
          </a:p>
          <a:p>
            <a:pPr lvl="0">
              <a:lnSpc>
                <a:spcPts val="2400"/>
              </a:lnSpc>
            </a:pPr>
            <a:r>
              <a:rPr lang="ja-JP" altLang="en-US" sz="2000" b="1" dirty="0">
                <a:solidFill>
                  <a:srgbClr val="FF0000"/>
                </a:solidFill>
              </a:rPr>
              <a:t>生物規範・ソフトロボティクス（九工大）</a:t>
            </a:r>
            <a:endParaRPr lang="en-US" altLang="ja-JP" sz="2000" b="1" dirty="0">
              <a:solidFill>
                <a:srgbClr val="FF0000"/>
              </a:solidFill>
            </a:endParaRPr>
          </a:p>
          <a:p>
            <a:pPr lvl="0">
              <a:lnSpc>
                <a:spcPts val="2400"/>
              </a:lnSpc>
            </a:pPr>
            <a:r>
              <a:rPr lang="ja-JP" altLang="en-US" sz="2000" b="1" dirty="0">
                <a:solidFill>
                  <a:srgbClr val="FF0000"/>
                </a:solidFill>
              </a:rPr>
              <a:t>生体の視覚系に学んだロボットビジョン技術（九工大）</a:t>
            </a:r>
            <a:endParaRPr lang="en-US" altLang="ja-JP" sz="2000" b="1" dirty="0">
              <a:solidFill>
                <a:srgbClr val="FF0000"/>
              </a:solidFill>
            </a:endParaRPr>
          </a:p>
          <a:p>
            <a:pPr lvl="0">
              <a:lnSpc>
                <a:spcPts val="2400"/>
              </a:lnSpc>
            </a:pPr>
            <a:r>
              <a:rPr lang="ja-JP" altLang="ja-JP" sz="2000" b="1" dirty="0">
                <a:solidFill>
                  <a:srgbClr val="FF0000"/>
                </a:solidFill>
              </a:rPr>
              <a:t>知能創発型・人間共生型ロボット</a:t>
            </a:r>
            <a:r>
              <a:rPr lang="ja-JP" altLang="en-US" sz="2000" b="1" dirty="0">
                <a:solidFill>
                  <a:srgbClr val="FF0000"/>
                </a:solidFill>
              </a:rPr>
              <a:t>（九工大）</a:t>
            </a:r>
            <a:endParaRPr lang="en-US" altLang="ja-JP" sz="2000" b="1" dirty="0">
              <a:solidFill>
                <a:srgbClr val="FF0000"/>
              </a:solidFill>
            </a:endParaRPr>
          </a:p>
          <a:p>
            <a:pPr lvl="0">
              <a:lnSpc>
                <a:spcPts val="2400"/>
              </a:lnSpc>
            </a:pPr>
            <a:r>
              <a:rPr lang="ja-JP" altLang="en-US" sz="2000" b="1" dirty="0">
                <a:solidFill>
                  <a:srgbClr val="FF0000"/>
                </a:solidFill>
              </a:rPr>
              <a:t>自動運転</a:t>
            </a:r>
            <a:r>
              <a:rPr lang="en-US" altLang="ja-JP" sz="2000" b="1" dirty="0">
                <a:solidFill>
                  <a:srgbClr val="FF0000"/>
                </a:solidFill>
              </a:rPr>
              <a:t>/ADAS</a:t>
            </a:r>
            <a:r>
              <a:rPr lang="ja-JP" altLang="en-US" sz="2000" b="1" dirty="0">
                <a:solidFill>
                  <a:srgbClr val="FF0000"/>
                </a:solidFill>
              </a:rPr>
              <a:t>を支えるカメラセンシング・校正技術（日立）</a:t>
            </a:r>
            <a:endParaRPr lang="en-US" altLang="ja-JP" sz="2000" b="1" dirty="0">
              <a:solidFill>
                <a:srgbClr val="FF0000"/>
              </a:solidFill>
            </a:endParaRPr>
          </a:p>
        </p:txBody>
      </p:sp>
      <p:sp>
        <p:nvSpPr>
          <p:cNvPr id="5" name="正方形/長方形 4"/>
          <p:cNvSpPr/>
          <p:nvPr/>
        </p:nvSpPr>
        <p:spPr>
          <a:xfrm>
            <a:off x="6448807" y="1064823"/>
            <a:ext cx="2069797" cy="523220"/>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前期・金３限</a:t>
            </a:r>
            <a:endParaRPr kumimoji="1" lang="en-US" altLang="ja-JP" sz="2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0C45-8DC4-457F-8F63-BDCD81684368}" type="slidenum">
              <a:rPr kumimoji="1" lang="ja-JP" altLang="en-US" sz="1400" b="1" i="0" u="none" strike="noStrike" kern="1200" cap="none" spc="0" normalizeH="0" baseline="0" noProof="0" smtClean="0">
                <a:ln>
                  <a:noFill/>
                </a:ln>
                <a:solidFill>
                  <a:prstClr val="black"/>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400" b="1"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9" name="正方形/長方形 8"/>
          <p:cNvSpPr/>
          <p:nvPr/>
        </p:nvSpPr>
        <p:spPr>
          <a:xfrm>
            <a:off x="420980" y="146300"/>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rPr>
              <a:t>選択必修科目</a:t>
            </a:r>
          </a:p>
        </p:txBody>
      </p:sp>
      <p:sp>
        <p:nvSpPr>
          <p:cNvPr id="8" name="正方形/長方形 7">
            <a:extLst>
              <a:ext uri="{FF2B5EF4-FFF2-40B4-BE49-F238E27FC236}">
                <a16:creationId xmlns:a16="http://schemas.microsoft.com/office/drawing/2014/main" id="{ED61E14F-DD2C-4A54-B090-51674DD7DC41}"/>
              </a:ext>
            </a:extLst>
          </p:cNvPr>
          <p:cNvSpPr>
            <a:spLocks noChangeArrowheads="1"/>
          </p:cNvSpPr>
          <p:nvPr/>
        </p:nvSpPr>
        <p:spPr bwMode="auto">
          <a:xfrm>
            <a:off x="5652120" y="2128642"/>
            <a:ext cx="3277807"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dirty="0"/>
              <a:t>2023</a:t>
            </a:r>
            <a:r>
              <a:rPr lang="ja-JP" altLang="en-US" sz="2000" b="1" dirty="0"/>
              <a:t>年度は対面・オンライン</a:t>
            </a:r>
            <a:endParaRPr lang="en-US" altLang="ja-JP" sz="2000" b="1" dirty="0"/>
          </a:p>
          <a:p>
            <a:pPr eaLnBrk="1" hangingPunct="1">
              <a:spcBef>
                <a:spcPct val="0"/>
              </a:spcBef>
              <a:buFontTx/>
              <a:buNone/>
            </a:pPr>
            <a:r>
              <a:rPr lang="ja-JP" altLang="en-US" sz="2000" b="1" dirty="0"/>
              <a:t>ハイブリッド講座開催</a:t>
            </a:r>
            <a:endParaRPr lang="ja-JP" altLang="en-US" sz="2000" dirty="0"/>
          </a:p>
        </p:txBody>
      </p:sp>
    </p:spTree>
    <p:extLst>
      <p:ext uri="{BB962C8B-B14F-4D97-AF65-F5344CB8AC3E}">
        <p14:creationId xmlns:p14="http://schemas.microsoft.com/office/powerpoint/2010/main" val="322081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0640" y="130053"/>
            <a:ext cx="3824185" cy="706437"/>
          </a:xfrm>
        </p:spPr>
        <p:txBody>
          <a:bodyPr/>
          <a:lstStyle/>
          <a:p>
            <a:r>
              <a:rPr lang="en-US" altLang="ja-JP" sz="3600" dirty="0"/>
              <a:t>『AI</a:t>
            </a:r>
            <a:r>
              <a:rPr lang="ja-JP" altLang="en-US" sz="3600" dirty="0"/>
              <a:t>セミナー</a:t>
            </a:r>
            <a:r>
              <a:rPr kumimoji="1" lang="en-US" altLang="ja-JP" sz="3600" dirty="0"/>
              <a:t>』 </a:t>
            </a:r>
            <a:r>
              <a:rPr kumimoji="1" lang="en-US" altLang="ja-JP" sz="1600" dirty="0"/>
              <a:t>@</a:t>
            </a:r>
            <a:r>
              <a:rPr kumimoji="1" lang="ja-JP" altLang="en-US" sz="1600" dirty="0"/>
              <a:t>九工大</a:t>
            </a:r>
            <a:endParaRPr kumimoji="1" lang="ja-JP" altLang="en-US" sz="3600" dirty="0"/>
          </a:p>
        </p:txBody>
      </p:sp>
      <p:sp>
        <p:nvSpPr>
          <p:cNvPr id="4" name="コンテンツ プレースホルダー 3"/>
          <p:cNvSpPr>
            <a:spLocks noGrp="1"/>
          </p:cNvSpPr>
          <p:nvPr>
            <p:ph idx="1"/>
          </p:nvPr>
        </p:nvSpPr>
        <p:spPr>
          <a:xfrm>
            <a:off x="178695" y="1367142"/>
            <a:ext cx="8786609" cy="5370932"/>
          </a:xfrm>
        </p:spPr>
        <p:txBody>
          <a:bodyPr/>
          <a:lstStyle/>
          <a:p>
            <a:r>
              <a:rPr lang="en-US" altLang="ja-JP" sz="2000" dirty="0">
                <a:solidFill>
                  <a:srgbClr val="FF0000"/>
                </a:solidFill>
              </a:rPr>
              <a:t>Deep Learning </a:t>
            </a:r>
            <a:r>
              <a:rPr lang="ja-JP" altLang="ja-JP" sz="2000" dirty="0">
                <a:solidFill>
                  <a:srgbClr val="FF0000"/>
                </a:solidFill>
              </a:rPr>
              <a:t>フレームワーク</a:t>
            </a:r>
            <a:r>
              <a:rPr lang="ja-JP" altLang="ja-JP" sz="2000" dirty="0"/>
              <a:t>を用いた実装中心のセミナー</a:t>
            </a:r>
          </a:p>
          <a:p>
            <a:r>
              <a:rPr lang="ja-JP" altLang="en-US" sz="2000" dirty="0"/>
              <a:t>クラウド</a:t>
            </a:r>
            <a:r>
              <a:rPr lang="en-US" altLang="ja-JP" sz="2000" dirty="0"/>
              <a:t>GPU</a:t>
            </a:r>
            <a:r>
              <a:rPr lang="ja-JP" altLang="en-US" sz="2000" dirty="0"/>
              <a:t>および専用</a:t>
            </a:r>
            <a:r>
              <a:rPr lang="en-US" altLang="ja-JP" sz="2000" dirty="0"/>
              <a:t>GPU</a:t>
            </a:r>
            <a:r>
              <a:rPr lang="ja-JP" altLang="en-US" sz="2000" dirty="0"/>
              <a:t>マシン（</a:t>
            </a:r>
            <a:r>
              <a:rPr lang="en-US" altLang="ja-JP" sz="2000" dirty="0" err="1"/>
              <a:t>DeepLearning</a:t>
            </a:r>
            <a:r>
              <a:rPr lang="en-US" altLang="ja-JP" sz="2000" dirty="0"/>
              <a:t> Box</a:t>
            </a:r>
            <a:r>
              <a:rPr lang="ja-JP" altLang="en-US" sz="2000" dirty="0"/>
              <a:t>）</a:t>
            </a:r>
            <a:r>
              <a:rPr lang="en-US" altLang="ja-JP" sz="2000" dirty="0"/>
              <a:t>20</a:t>
            </a:r>
            <a:r>
              <a:rPr lang="ja-JP" altLang="en-US" sz="2000" dirty="0"/>
              <a:t>台を用いて，</a:t>
            </a:r>
            <a:br>
              <a:rPr lang="en-US" altLang="ja-JP" sz="2000" dirty="0"/>
            </a:br>
            <a:r>
              <a:rPr lang="ja-JP" altLang="ja-JP" sz="2000" dirty="0"/>
              <a:t>フレームワークの</a:t>
            </a:r>
            <a:r>
              <a:rPr lang="ja-JP" altLang="en-US" sz="2000" dirty="0"/>
              <a:t>使用法を</a:t>
            </a:r>
            <a:r>
              <a:rPr lang="ja-JP" altLang="ja-JP" sz="2000" dirty="0"/>
              <a:t>学び，演習は</a:t>
            </a:r>
            <a:r>
              <a:rPr lang="en-US" altLang="ja-JP" sz="2000" dirty="0"/>
              <a:t>TA</a:t>
            </a:r>
            <a:r>
              <a:rPr lang="ja-JP" altLang="en-US" sz="2000" dirty="0"/>
              <a:t>のサポートの下で</a:t>
            </a:r>
            <a:r>
              <a:rPr lang="ja-JP" altLang="ja-JP" sz="2000" dirty="0"/>
              <a:t>自主学習</a:t>
            </a:r>
            <a:endParaRPr lang="en-US" altLang="ja-JP" sz="2000" dirty="0">
              <a:latin typeface="+mj-ea"/>
              <a:ea typeface="+mj-ea"/>
            </a:endParaRPr>
          </a:p>
          <a:p>
            <a:r>
              <a:rPr lang="ja-JP" altLang="en-US" sz="2000" dirty="0"/>
              <a:t>場所： </a:t>
            </a:r>
            <a:r>
              <a:rPr lang="en-US" altLang="ja-JP" sz="2000" dirty="0"/>
              <a:t>ZOOM</a:t>
            </a:r>
            <a:r>
              <a:rPr lang="ja-JP" altLang="en-US" sz="2000" dirty="0"/>
              <a:t>での遠隔講義・演習（他キャンパスからも受講可能）</a:t>
            </a:r>
            <a:endParaRPr lang="en-US" altLang="ja-JP" sz="2000" dirty="0"/>
          </a:p>
          <a:p>
            <a:r>
              <a:rPr lang="ja-JP" altLang="en-US" sz="2000" dirty="0"/>
              <a:t>学生の自由な発想による最終課題設定とグループワーク</a:t>
            </a:r>
            <a:endParaRPr lang="ja-JP" altLang="ja-JP" sz="2000" dirty="0">
              <a:solidFill>
                <a:srgbClr val="FF0000"/>
              </a:solidFill>
            </a:endParaRPr>
          </a:p>
          <a:p>
            <a:r>
              <a:rPr lang="ja-JP" altLang="ja-JP" sz="2000" dirty="0"/>
              <a:t>セミナーでの学習内容を夏休み総合実習に</a:t>
            </a:r>
            <a:br>
              <a:rPr lang="en-US" altLang="ja-JP" sz="2000" dirty="0"/>
            </a:br>
            <a:r>
              <a:rPr lang="ja-JP" altLang="ja-JP" sz="2000" dirty="0"/>
              <a:t>役立てることを想定</a:t>
            </a:r>
          </a:p>
          <a:p>
            <a:pPr lvl="1"/>
            <a:r>
              <a:rPr lang="ja-JP" altLang="ja-JP" sz="2000" dirty="0"/>
              <a:t>例１：</a:t>
            </a:r>
            <a:r>
              <a:rPr lang="ja-JP" altLang="en-US" sz="2000" dirty="0"/>
              <a:t>自動データセット生成</a:t>
            </a:r>
            <a:r>
              <a:rPr lang="ja-JP" altLang="ja-JP" sz="2000" dirty="0"/>
              <a:t>と転移学習</a:t>
            </a:r>
            <a:r>
              <a:rPr lang="ja-JP" altLang="en-US" sz="2000" dirty="0"/>
              <a:t>に</a:t>
            </a:r>
            <a:endParaRPr lang="en-US" altLang="ja-JP" sz="2000" dirty="0"/>
          </a:p>
          <a:p>
            <a:pPr marL="457200" lvl="1" indent="0">
              <a:buNone/>
            </a:pPr>
            <a:r>
              <a:rPr lang="ja-JP" altLang="en-US" sz="2000" dirty="0"/>
              <a:t>　  よるロボットの</a:t>
            </a:r>
            <a:r>
              <a:rPr lang="ja-JP" altLang="ja-JP" sz="2000" dirty="0"/>
              <a:t>物体認識</a:t>
            </a:r>
            <a:r>
              <a:rPr lang="ja-JP" altLang="en-US" sz="2000" dirty="0"/>
              <a:t>システム構築</a:t>
            </a:r>
            <a:endParaRPr lang="ja-JP" altLang="ja-JP" sz="2000" dirty="0"/>
          </a:p>
          <a:p>
            <a:pPr lvl="1"/>
            <a:r>
              <a:rPr lang="ja-JP" altLang="ja-JP" sz="2000" dirty="0"/>
              <a:t>例２：</a:t>
            </a:r>
            <a:r>
              <a:rPr lang="ja-JP" altLang="en-US" sz="2000" dirty="0"/>
              <a:t>大規模言語モデルを活用した</a:t>
            </a:r>
            <a:endParaRPr lang="en-US" altLang="ja-JP" sz="2000" dirty="0"/>
          </a:p>
          <a:p>
            <a:pPr marL="457200" lvl="1" indent="0">
              <a:buNone/>
            </a:pPr>
            <a:r>
              <a:rPr lang="ja-JP" altLang="en-US" sz="2000" dirty="0"/>
              <a:t>　　自然言語によるロボットへの命令生成</a:t>
            </a:r>
            <a:endParaRPr lang="ja-JP" altLang="ja-JP" sz="2000" dirty="0"/>
          </a:p>
          <a:p>
            <a:r>
              <a:rPr lang="ja-JP" altLang="en-US" sz="2000" dirty="0"/>
              <a:t>カーロボ</a:t>
            </a:r>
            <a:r>
              <a:rPr lang="en-US" altLang="ja-JP" sz="2000" dirty="0"/>
              <a:t>AI</a:t>
            </a:r>
            <a:r>
              <a:rPr lang="ja-JP" altLang="en-US" sz="2000" dirty="0"/>
              <a:t>履修生以外</a:t>
            </a:r>
            <a:r>
              <a:rPr lang="ja-JP" altLang="ja-JP" sz="2000" dirty="0"/>
              <a:t>の</a:t>
            </a:r>
            <a:r>
              <a:rPr lang="ja-JP" altLang="en-US" sz="2000" dirty="0"/>
              <a:t>一般学生も</a:t>
            </a:r>
            <a:r>
              <a:rPr lang="ja-JP" altLang="ja-JP" sz="2000" dirty="0"/>
              <a:t>受入</a:t>
            </a:r>
            <a:endParaRPr lang="en-US" altLang="ja-JP" sz="2000" dirty="0"/>
          </a:p>
          <a:p>
            <a:r>
              <a:rPr lang="ja-JP" altLang="en-US" sz="2000" dirty="0"/>
              <a:t>大規模サーバ（</a:t>
            </a:r>
            <a:r>
              <a:rPr lang="en-US" altLang="ja-JP" sz="2000" dirty="0"/>
              <a:t>NVIDIA</a:t>
            </a:r>
            <a:r>
              <a:rPr lang="ja-JP" altLang="en-US" sz="2000" dirty="0"/>
              <a:t> </a:t>
            </a:r>
            <a:r>
              <a:rPr lang="en-US" altLang="ja-JP" sz="2000" dirty="0"/>
              <a:t>A100×4</a:t>
            </a:r>
            <a:r>
              <a:rPr lang="ja-JP" altLang="en-US" sz="2000" dirty="0"/>
              <a:t>基搭載）や</a:t>
            </a:r>
            <a:endParaRPr lang="en-US" altLang="ja-JP" sz="2000" dirty="0"/>
          </a:p>
          <a:p>
            <a:pPr marL="0" indent="0">
              <a:buNone/>
            </a:pPr>
            <a:r>
              <a:rPr lang="ja-JP" altLang="en-US" sz="2000" dirty="0"/>
              <a:t>　　</a:t>
            </a:r>
            <a:r>
              <a:rPr lang="en-US" altLang="ja-JP" sz="2000" dirty="0"/>
              <a:t>Deep</a:t>
            </a:r>
            <a:r>
              <a:rPr lang="ja-JP" altLang="en-US" sz="2000" dirty="0"/>
              <a:t> </a:t>
            </a:r>
            <a:r>
              <a:rPr lang="en-US" altLang="ja-JP" sz="2000" dirty="0"/>
              <a:t>Learning</a:t>
            </a:r>
            <a:r>
              <a:rPr lang="ja-JP" altLang="en-US" sz="2000" dirty="0"/>
              <a:t> </a:t>
            </a:r>
            <a:r>
              <a:rPr lang="en-US" altLang="ja-JP" sz="2000" dirty="0"/>
              <a:t>Box </a:t>
            </a:r>
            <a:r>
              <a:rPr lang="ja-JP" altLang="en-US" sz="2000" dirty="0"/>
              <a:t>を希望者に貸与</a:t>
            </a:r>
            <a:endParaRPr lang="en-US" altLang="ja-JP" sz="2000" dirty="0"/>
          </a:p>
          <a:p>
            <a:pPr marL="0" indent="0">
              <a:buNone/>
            </a:pPr>
            <a:endParaRPr lang="ja-JP" altLang="ja-JP" sz="2000" dirty="0"/>
          </a:p>
          <a:p>
            <a:endParaRPr kumimoji="1" lang="ja-JP" altLang="en-US" sz="24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0C45-8DC4-457F-8F63-BDCD81684368}" type="slidenum">
              <a:rPr kumimoji="1" lang="ja-JP" altLang="en-US" sz="1400" b="1" i="0" u="none" strike="noStrike" kern="1200" cap="none" spc="0" normalizeH="0" baseline="0" noProof="0" smtClean="0">
                <a:ln>
                  <a:noFill/>
                </a:ln>
                <a:solidFill>
                  <a:prstClr val="black"/>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400" b="1" i="0" u="none" strike="noStrike" kern="1200" cap="none" spc="0" normalizeH="0" baseline="0" noProof="0">
              <a:ln>
                <a:noFill/>
              </a:ln>
              <a:solidFill>
                <a:prstClr val="black"/>
              </a:solidFill>
              <a:effectLst/>
              <a:uLnTx/>
              <a:uFillTx/>
              <a:latin typeface="Arial"/>
              <a:ea typeface="ＭＳ Ｐゴシック"/>
              <a:cs typeface="+mn-cs"/>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172" y="3867443"/>
            <a:ext cx="3469973" cy="2309701"/>
          </a:xfrm>
          <a:prstGeom prst="rect">
            <a:avLst/>
          </a:prstGeom>
        </p:spPr>
      </p:pic>
      <p:sp>
        <p:nvSpPr>
          <p:cNvPr id="6" name="正方形/長方形 5"/>
          <p:cNvSpPr/>
          <p:nvPr/>
        </p:nvSpPr>
        <p:spPr>
          <a:xfrm>
            <a:off x="420980" y="146300"/>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rPr>
              <a:t>選択必修科目</a:t>
            </a:r>
          </a:p>
        </p:txBody>
      </p:sp>
      <p:sp>
        <p:nvSpPr>
          <p:cNvPr id="7" name="正方形/長方形 6">
            <a:extLst>
              <a:ext uri="{FF2B5EF4-FFF2-40B4-BE49-F238E27FC236}">
                <a16:creationId xmlns:a16="http://schemas.microsoft.com/office/drawing/2014/main" id="{051F8264-D3C0-4A42-A74A-DAB23B83B89A}"/>
              </a:ext>
            </a:extLst>
          </p:cNvPr>
          <p:cNvSpPr/>
          <p:nvPr/>
        </p:nvSpPr>
        <p:spPr>
          <a:xfrm>
            <a:off x="6444099" y="145020"/>
            <a:ext cx="2416046" cy="461665"/>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Arial"/>
                <a:ea typeface="ＭＳ Ｐゴシック"/>
                <a:cs typeface="+mn-cs"/>
              </a:rPr>
              <a:t>前期</a:t>
            </a:r>
            <a:r>
              <a:rPr kumimoji="1" lang="en-US" altLang="ja-JP" sz="2400" b="1" i="0" u="none" strike="noStrike" kern="1200" cap="none" spc="0" normalizeH="0" baseline="0" noProof="0" dirty="0">
                <a:ln>
                  <a:noFill/>
                </a:ln>
                <a:solidFill>
                  <a:srgbClr val="FF0000"/>
                </a:solidFill>
                <a:effectLst/>
                <a:uLnTx/>
                <a:uFillTx/>
                <a:latin typeface="Arial"/>
                <a:ea typeface="ＭＳ Ｐゴシック"/>
                <a:cs typeface="+mn-cs"/>
              </a:rPr>
              <a:t>2Q</a:t>
            </a:r>
            <a:r>
              <a:rPr kumimoji="1" lang="ja-JP" altLang="en-US" sz="2400" b="1" i="0" u="none" strike="noStrike" kern="1200" cap="none" spc="0" normalizeH="0" baseline="0" noProof="0" dirty="0">
                <a:ln>
                  <a:noFill/>
                </a:ln>
                <a:solidFill>
                  <a:srgbClr val="FF0000"/>
                </a:solidFill>
                <a:effectLst/>
                <a:uLnTx/>
                <a:uFillTx/>
                <a:latin typeface="Arial"/>
                <a:ea typeface="ＭＳ Ｐゴシック"/>
                <a:cs typeface="+mn-cs"/>
              </a:rPr>
              <a:t>・火</a:t>
            </a:r>
            <a:r>
              <a:rPr kumimoji="1" lang="en-US" altLang="ja-JP" sz="2400" b="1" i="0" u="none" strike="noStrike" kern="1200" cap="none" spc="0" normalizeH="0" baseline="0" noProof="0" dirty="0">
                <a:ln>
                  <a:noFill/>
                </a:ln>
                <a:solidFill>
                  <a:srgbClr val="FF0000"/>
                </a:solidFill>
                <a:effectLst/>
                <a:uLnTx/>
                <a:uFillTx/>
                <a:latin typeface="Arial"/>
                <a:ea typeface="ＭＳ Ｐゴシック"/>
                <a:cs typeface="+mn-cs"/>
              </a:rPr>
              <a:t>4/5</a:t>
            </a:r>
            <a:r>
              <a:rPr kumimoji="1" lang="ja-JP" altLang="en-US" sz="2400" b="1" i="0" u="none" strike="noStrike" kern="1200" cap="none" spc="0" normalizeH="0" baseline="0" noProof="0" dirty="0">
                <a:ln>
                  <a:noFill/>
                </a:ln>
                <a:solidFill>
                  <a:srgbClr val="FF0000"/>
                </a:solidFill>
                <a:effectLst/>
                <a:uLnTx/>
                <a:uFillTx/>
                <a:latin typeface="Arial"/>
                <a:ea typeface="ＭＳ Ｐゴシック"/>
                <a:cs typeface="+mn-cs"/>
              </a:rPr>
              <a:t>限</a:t>
            </a:r>
            <a:endParaRPr kumimoji="1" lang="ja-JP" altLang="en-US" sz="2400" b="0" i="0" u="none" strike="noStrike" kern="1200" cap="none" spc="0" normalizeH="0" baseline="0" noProof="0" dirty="0">
              <a:ln>
                <a:noFill/>
              </a:ln>
              <a:solidFill>
                <a:prstClr val="black"/>
              </a:solidFill>
              <a:effectLst/>
              <a:uLnTx/>
              <a:uFillTx/>
              <a:latin typeface="Arial"/>
              <a:ea typeface="ＭＳ Ｐゴシック"/>
              <a:cs typeface="+mn-cs"/>
            </a:endParaRPr>
          </a:p>
        </p:txBody>
      </p:sp>
    </p:spTree>
    <p:extLst>
      <p:ext uri="{BB962C8B-B14F-4D97-AF65-F5344CB8AC3E}">
        <p14:creationId xmlns:p14="http://schemas.microsoft.com/office/powerpoint/2010/main" val="164445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1810" y="1616098"/>
            <a:ext cx="3418165" cy="598487"/>
          </a:xfrm>
        </p:spPr>
        <p:txBody>
          <a:bodyPr/>
          <a:lstStyle/>
          <a:p>
            <a:pPr eaLnBrk="1" hangingPunct="1">
              <a:defRPr/>
            </a:pPr>
            <a:r>
              <a:rPr lang="ja-JP" altLang="en-US" sz="2400" b="1" dirty="0">
                <a:solidFill>
                  <a:srgbClr val="FF0000"/>
                </a:solidFill>
              </a:rPr>
              <a:t>ナビゲーション技術演習</a:t>
            </a:r>
          </a:p>
        </p:txBody>
      </p:sp>
      <p:sp>
        <p:nvSpPr>
          <p:cNvPr id="4099" name="Text Box 3"/>
          <p:cNvSpPr txBox="1">
            <a:spLocks noChangeArrowheads="1"/>
          </p:cNvSpPr>
          <p:nvPr/>
        </p:nvSpPr>
        <p:spPr bwMode="auto">
          <a:xfrm>
            <a:off x="47035" y="2165537"/>
            <a:ext cx="29349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ＧＰＳ、車速、ジャイロ情報の計測、</a:t>
            </a: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緯度経度の推定演習．</a:t>
            </a: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カーナビの原理を理解</a:t>
            </a:r>
            <a:br>
              <a:rPr kumimoji="1" lang="en-US" altLang="ja-JP"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b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講師：アイシングループ</a:t>
            </a:r>
          </a:p>
        </p:txBody>
      </p:sp>
      <p:pic>
        <p:nvPicPr>
          <p:cNvPr id="4101" name="グラフ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98" y="5567995"/>
            <a:ext cx="1532651" cy="104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テキスト ボックス 1"/>
          <p:cNvSpPr txBox="1">
            <a:spLocks noChangeArrowheads="1"/>
          </p:cNvSpPr>
          <p:nvPr/>
        </p:nvSpPr>
        <p:spPr bwMode="auto">
          <a:xfrm>
            <a:off x="2267744" y="124745"/>
            <a:ext cx="4607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tab pos="1787525" algn="l"/>
              </a:tabLst>
              <a:defRPr/>
            </a:pPr>
            <a:r>
              <a:rPr kumimoji="1" lang="en-US" altLang="ja-JP" sz="3200" b="1" i="0" u="none" strike="noStrike" kern="1200" cap="none" spc="0" normalizeH="0" baseline="0" noProof="0" dirty="0">
                <a:ln>
                  <a:noFill/>
                </a:ln>
                <a:solidFill>
                  <a:prstClr val="white"/>
                </a:solidFill>
                <a:effectLst/>
                <a:uLnTx/>
                <a:uFillTx/>
                <a:latin typeface="Verdana" pitchFamily="34" charset="0"/>
                <a:ea typeface="ＭＳ Ｐゴシック" pitchFamily="50" charset="-128"/>
                <a:cs typeface="+mn-cs"/>
              </a:rPr>
              <a:t>『</a:t>
            </a:r>
            <a:r>
              <a:rPr kumimoji="1" lang="zh-TW" altLang="en-US" sz="3200" b="1" i="0" u="none" strike="noStrike" kern="1200" cap="none" spc="0" normalizeH="0" baseline="0" noProof="0" dirty="0">
                <a:ln>
                  <a:noFill/>
                </a:ln>
                <a:solidFill>
                  <a:prstClr val="white"/>
                </a:solidFill>
                <a:effectLst/>
                <a:uLnTx/>
                <a:uFillTx/>
                <a:latin typeface="Verdana" pitchFamily="34" charset="0"/>
                <a:ea typeface="ＭＳ Ｐゴシック" pitchFamily="50" charset="-128"/>
                <a:cs typeface="+mn-cs"/>
              </a:rPr>
              <a:t>車載用知的情報処理</a:t>
            </a:r>
            <a:r>
              <a:rPr kumimoji="1" lang="en-US" altLang="ja-JP" sz="3200" b="1" i="0" u="none" strike="noStrike" kern="1200" cap="none" spc="0" normalizeH="0" baseline="0" noProof="0" dirty="0">
                <a:ln>
                  <a:noFill/>
                </a:ln>
                <a:solidFill>
                  <a:prstClr val="white"/>
                </a:solidFill>
                <a:effectLst/>
                <a:uLnTx/>
                <a:uFillTx/>
                <a:latin typeface="Verdana" pitchFamily="34" charset="0"/>
                <a:ea typeface="ＭＳ Ｐゴシック" pitchFamily="50" charset="-128"/>
                <a:cs typeface="+mn-cs"/>
              </a:rPr>
              <a:t>』</a:t>
            </a:r>
            <a:r>
              <a:rPr kumimoji="1" lang="ja-JP" altLang="en-US" sz="3200" b="1" i="0" u="none" strike="noStrike" kern="1200" cap="none" spc="0" normalizeH="0" baseline="0" noProof="0" dirty="0">
                <a:ln>
                  <a:noFill/>
                </a:ln>
                <a:solidFill>
                  <a:prstClr val="white"/>
                </a:solidFill>
                <a:effectLst/>
                <a:uLnTx/>
                <a:uFillTx/>
                <a:latin typeface="Verdana" pitchFamily="34" charset="0"/>
                <a:ea typeface="ＭＳ Ｐゴシック" pitchFamily="50" charset="-128"/>
                <a:cs typeface="+mn-cs"/>
              </a:rPr>
              <a:t>　</a:t>
            </a:r>
            <a:endParaRPr kumimoji="1" lang="ja-JP" altLang="en-US" sz="3200" b="0" i="0" u="none" strike="noStrike" kern="1200" cap="none" spc="0" normalizeH="0" baseline="0" noProof="0" dirty="0">
              <a:ln>
                <a:noFill/>
              </a:ln>
              <a:solidFill>
                <a:prstClr val="white"/>
              </a:solidFill>
              <a:effectLst/>
              <a:uLnTx/>
              <a:uFillTx/>
              <a:latin typeface="Verdana" pitchFamily="34" charset="0"/>
              <a:ea typeface="ＭＳ Ｐゴシック" pitchFamily="50" charset="-128"/>
              <a:cs typeface="+mn-cs"/>
            </a:endParaRPr>
          </a:p>
        </p:txBody>
      </p:sp>
      <p:pic>
        <p:nvPicPr>
          <p:cNvPr id="4103"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11807"/>
          <a:stretch/>
        </p:blipFill>
        <p:spPr bwMode="auto">
          <a:xfrm>
            <a:off x="143721" y="3474254"/>
            <a:ext cx="2125157" cy="18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3189810" y="2230147"/>
            <a:ext cx="2776537" cy="633413"/>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FF0000"/>
                </a:solidFill>
                <a:effectLst/>
                <a:uLnTx/>
                <a:uFillTx/>
                <a:latin typeface="Arial"/>
                <a:ea typeface="ＭＳ Ｐゴシック"/>
                <a:cs typeface="+mj-cs"/>
              </a:rPr>
              <a:t>画像認識技術演習</a:t>
            </a:r>
          </a:p>
        </p:txBody>
      </p:sp>
      <p:sp>
        <p:nvSpPr>
          <p:cNvPr id="10" name="Text Box 3"/>
          <p:cNvSpPr txBox="1">
            <a:spLocks noChangeArrowheads="1"/>
          </p:cNvSpPr>
          <p:nvPr/>
        </p:nvSpPr>
        <p:spPr bwMode="auto">
          <a:xfrm>
            <a:off x="2732714" y="2764576"/>
            <a:ext cx="3938349"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車載用カメラによる画像認識の</a:t>
            </a:r>
            <a:br>
              <a:rPr kumimoji="1" lang="en-US" altLang="ja-JP"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b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プログラミング技術を習得．</a:t>
            </a:r>
            <a:br>
              <a:rPr kumimoji="1" lang="en-US" altLang="ja-JP" sz="1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b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並列処理プログラミング（</a:t>
            </a:r>
            <a:r>
              <a:rPr kumimoji="1" lang="en-US" altLang="ja-JP"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SIMD</a:t>
            </a:r>
            <a:br>
              <a:rPr kumimoji="1" lang="en-US" altLang="ja-JP"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b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命令、</a:t>
            </a:r>
            <a:r>
              <a:rPr kumimoji="1" lang="en-US" altLang="ja-JP"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GPU</a:t>
            </a:r>
            <a:r>
              <a:rPr kumimoji="1" lang="ja-JP" altLang="en-US" sz="1800" b="1" i="0" u="none" strike="noStrike" kern="1200" cap="none" spc="0" normalizeH="0" baseline="0" noProof="0" dirty="0" err="1">
                <a:ln>
                  <a:noFill/>
                </a:ln>
                <a:solidFill>
                  <a:srgbClr val="0000FF"/>
                </a:solidFill>
                <a:effectLst/>
                <a:uLnTx/>
                <a:uFillTx/>
                <a:latin typeface="Verdana" pitchFamily="34" charset="0"/>
                <a:ea typeface="ＭＳ Ｐゴシック" pitchFamily="50" charset="-128"/>
                <a:cs typeface="+mn-cs"/>
              </a:rPr>
              <a:t>での</a:t>
            </a: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高速化）．</a:t>
            </a: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実画像</a:t>
            </a:r>
            <a:br>
              <a:rPr kumimoji="1" lang="en-US" altLang="ja-JP"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b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を用いた白線検知などの処理実験</a:t>
            </a:r>
            <a:br>
              <a:rPr kumimoji="1" lang="en-US" altLang="ja-JP"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b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講師：東芝グループ</a:t>
            </a:r>
            <a:endParaRPr kumimoji="1" lang="en-US" altLang="ja-JP"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en-US" altLang="ja-JP"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LiDAR</a:t>
            </a: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を用いた</a:t>
            </a:r>
            <a:r>
              <a:rPr kumimoji="1" lang="en-US" altLang="ja-JP"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SLAM</a:t>
            </a: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演習</a:t>
            </a:r>
            <a:br>
              <a:rPr kumimoji="1" lang="en-US" altLang="ja-JP"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br>
            <a:r>
              <a:rPr kumimoji="1" lang="ja-JP" altLang="en-US" sz="1800" b="1"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講師：九工大</a:t>
            </a:r>
            <a:endParaRPr kumimoji="1" lang="en-US" altLang="ja-JP" sz="1800" b="1"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endParaRPr>
          </a:p>
        </p:txBody>
      </p:sp>
      <p:pic>
        <p:nvPicPr>
          <p:cNvPr id="11"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078" y="5152769"/>
            <a:ext cx="2711292" cy="165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6534285" y="2637057"/>
            <a:ext cx="2443683" cy="63023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FF0000"/>
                </a:solidFill>
                <a:effectLst/>
                <a:uLnTx/>
                <a:uFillTx/>
                <a:latin typeface="Arial"/>
                <a:ea typeface="ＭＳ Ｐゴシック"/>
                <a:cs typeface="+mj-cs"/>
              </a:rPr>
              <a:t>脳波計測演習</a:t>
            </a:r>
          </a:p>
        </p:txBody>
      </p:sp>
      <p:sp>
        <p:nvSpPr>
          <p:cNvPr id="13" name="Text Box 3"/>
          <p:cNvSpPr txBox="1">
            <a:spLocks noChangeArrowheads="1"/>
          </p:cNvSpPr>
          <p:nvPr/>
        </p:nvSpPr>
        <p:spPr bwMode="auto">
          <a:xfrm>
            <a:off x="6570087" y="3138764"/>
            <a:ext cx="2578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ドライブシミュレータ</a:t>
            </a: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使用時の脳波計測（実習）</a:t>
            </a:r>
          </a:p>
        </p:txBody>
      </p:sp>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2302" y="5310394"/>
            <a:ext cx="1942950" cy="145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4613" y="3785095"/>
            <a:ext cx="1942950" cy="145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524170" y="1969629"/>
            <a:ext cx="1514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prstClr val="black"/>
                </a:solidFill>
                <a:effectLst/>
                <a:uLnTx/>
                <a:uFillTx/>
                <a:latin typeface="Arial"/>
                <a:ea typeface="ＭＳ Ｐゴシック"/>
                <a:cs typeface="+mn-cs"/>
              </a:rPr>
              <a:t>演習の一部</a:t>
            </a:r>
          </a:p>
        </p:txBody>
      </p:sp>
      <p:pic>
        <p:nvPicPr>
          <p:cNvPr id="17"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5178" y="5597252"/>
            <a:ext cx="1523407" cy="114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0C45-8DC4-457F-8F63-BDCD81684368}" type="slidenum">
              <a:rPr kumimoji="1" lang="ja-JP" altLang="en-US" sz="1400" b="1" i="0" u="none" strike="noStrike" kern="1200" cap="none" spc="0" normalizeH="0" baseline="0" noProof="0" smtClean="0">
                <a:ln>
                  <a:noFill/>
                </a:ln>
                <a:solidFill>
                  <a:prstClr val="black"/>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400" b="1"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4" name="正方形/長方形 3"/>
          <p:cNvSpPr/>
          <p:nvPr/>
        </p:nvSpPr>
        <p:spPr>
          <a:xfrm>
            <a:off x="165531" y="124745"/>
            <a:ext cx="210221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rPr>
              <a:t>後期推奨選択科目</a:t>
            </a:r>
            <a:r>
              <a:rPr kumimoji="1" lang="en-US" altLang="ja-JP" sz="2800" b="0" i="0" u="none" strike="noStrike" kern="1200" cap="none" spc="0" normalizeH="0" baseline="0" noProof="0" dirty="0">
                <a:ln>
                  <a:noFill/>
                </a:ln>
                <a:solidFill>
                  <a:prstClr val="white"/>
                </a:solidFill>
                <a:effectLst/>
                <a:uLnTx/>
                <a:uFillTx/>
                <a:latin typeface="Arial"/>
                <a:ea typeface="ＭＳ Ｐゴシック"/>
                <a:cs typeface="+mn-cs"/>
              </a:rPr>
              <a:t> </a:t>
            </a:r>
            <a:r>
              <a:rPr kumimoji="1" lang="ja-JP" altLang="en-US" sz="2800" b="0" i="0" u="none" strike="noStrike" kern="1200" cap="none" spc="0" normalizeH="0" baseline="0" noProof="0" dirty="0">
                <a:ln>
                  <a:noFill/>
                </a:ln>
                <a:solidFill>
                  <a:prstClr val="white"/>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21" name="テキスト ボックス 20"/>
          <p:cNvSpPr txBox="1"/>
          <p:nvPr/>
        </p:nvSpPr>
        <p:spPr>
          <a:xfrm>
            <a:off x="3888444" y="955908"/>
            <a:ext cx="137926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Arial"/>
                <a:ea typeface="ＭＳ Ｐゴシック"/>
                <a:cs typeface="+mn-cs"/>
              </a:rPr>
              <a:t>講義の一部</a:t>
            </a:r>
          </a:p>
        </p:txBody>
      </p:sp>
      <p:pic>
        <p:nvPicPr>
          <p:cNvPr id="16" name="図 15">
            <a:extLst>
              <a:ext uri="{FF2B5EF4-FFF2-40B4-BE49-F238E27FC236}">
                <a16:creationId xmlns:a16="http://schemas.microsoft.com/office/drawing/2014/main" id="{C49541B1-A840-4DC8-AA8E-7E6C21EEE51B}"/>
              </a:ext>
            </a:extLst>
          </p:cNvPr>
          <p:cNvPicPr>
            <a:picLocks noChangeAspect="1"/>
          </p:cNvPicPr>
          <p:nvPr/>
        </p:nvPicPr>
        <p:blipFill rotWithShape="1">
          <a:blip r:embed="rId9">
            <a:extLst>
              <a:ext uri="{28A0092B-C50C-407E-A947-70E740481C1C}">
                <a14:useLocalDpi xmlns:a14="http://schemas.microsoft.com/office/drawing/2010/main" val="0"/>
              </a:ext>
            </a:extLst>
          </a:blip>
          <a:srcRect l="18034" t="1399" r="16043" b="10635"/>
          <a:stretch/>
        </p:blipFill>
        <p:spPr>
          <a:xfrm>
            <a:off x="5718753" y="4286803"/>
            <a:ext cx="1598500" cy="1599764"/>
          </a:xfrm>
          <a:prstGeom prst="rect">
            <a:avLst/>
          </a:prstGeom>
        </p:spPr>
      </p:pic>
      <p:sp>
        <p:nvSpPr>
          <p:cNvPr id="18" name="正方形/長方形 17">
            <a:extLst>
              <a:ext uri="{FF2B5EF4-FFF2-40B4-BE49-F238E27FC236}">
                <a16:creationId xmlns:a16="http://schemas.microsoft.com/office/drawing/2014/main" id="{01DA4B71-DCE1-49CE-B6D5-B4D7FAE3A210}"/>
              </a:ext>
            </a:extLst>
          </p:cNvPr>
          <p:cNvSpPr/>
          <p:nvPr/>
        </p:nvSpPr>
        <p:spPr>
          <a:xfrm>
            <a:off x="6621517" y="149802"/>
            <a:ext cx="2416046" cy="461665"/>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Arial"/>
                <a:ea typeface="ＭＳ Ｐゴシック"/>
                <a:cs typeface="+mn-cs"/>
              </a:rPr>
              <a:t>後期</a:t>
            </a:r>
            <a:r>
              <a:rPr kumimoji="1" lang="en-US" altLang="ja-JP" sz="2400" b="1" i="0" u="none" strike="noStrike" kern="1200" cap="none" spc="0" normalizeH="0" baseline="0" noProof="0" dirty="0">
                <a:ln>
                  <a:noFill/>
                </a:ln>
                <a:solidFill>
                  <a:srgbClr val="FF0000"/>
                </a:solidFill>
                <a:effectLst/>
                <a:uLnTx/>
                <a:uFillTx/>
                <a:latin typeface="Arial"/>
                <a:ea typeface="ＭＳ Ｐゴシック"/>
                <a:cs typeface="+mn-cs"/>
              </a:rPr>
              <a:t>4Q</a:t>
            </a:r>
            <a:r>
              <a:rPr kumimoji="1" lang="ja-JP" altLang="en-US" sz="2400" b="1" i="0" u="none" strike="noStrike" kern="1200" cap="none" spc="0" normalizeH="0" baseline="0" noProof="0" dirty="0">
                <a:ln>
                  <a:noFill/>
                </a:ln>
                <a:solidFill>
                  <a:srgbClr val="FF0000"/>
                </a:solidFill>
                <a:effectLst/>
                <a:uLnTx/>
                <a:uFillTx/>
                <a:latin typeface="Arial"/>
                <a:ea typeface="ＭＳ Ｐゴシック"/>
                <a:cs typeface="+mn-cs"/>
              </a:rPr>
              <a:t>・木</a:t>
            </a:r>
            <a:r>
              <a:rPr kumimoji="1" lang="en-US" altLang="ja-JP" sz="2400" b="1" i="0" u="none" strike="noStrike" kern="1200" cap="none" spc="0" normalizeH="0" baseline="0" noProof="0" dirty="0">
                <a:ln>
                  <a:noFill/>
                </a:ln>
                <a:solidFill>
                  <a:srgbClr val="FF0000"/>
                </a:solidFill>
                <a:effectLst/>
                <a:uLnTx/>
                <a:uFillTx/>
                <a:latin typeface="Arial"/>
                <a:ea typeface="ＭＳ Ｐゴシック"/>
                <a:cs typeface="+mn-cs"/>
              </a:rPr>
              <a:t>4/5</a:t>
            </a:r>
            <a:r>
              <a:rPr kumimoji="1" lang="ja-JP" altLang="en-US" sz="2400" b="1" i="0" u="none" strike="noStrike" kern="1200" cap="none" spc="0" normalizeH="0" baseline="0" noProof="0" dirty="0">
                <a:ln>
                  <a:noFill/>
                </a:ln>
                <a:solidFill>
                  <a:srgbClr val="FF0000"/>
                </a:solidFill>
                <a:effectLst/>
                <a:uLnTx/>
                <a:uFillTx/>
                <a:latin typeface="Arial"/>
                <a:ea typeface="ＭＳ Ｐゴシック"/>
                <a:cs typeface="+mn-cs"/>
              </a:rPr>
              <a:t>限</a:t>
            </a:r>
            <a:endParaRPr kumimoji="1" lang="ja-JP" altLang="en-US" sz="2400" b="0" i="0" u="none" strike="noStrike" kern="1200" cap="none" spc="0" normalizeH="0" baseline="0" noProof="0" dirty="0">
              <a:ln>
                <a:noFill/>
              </a:ln>
              <a:solidFill>
                <a:prstClr val="black"/>
              </a:solidFill>
              <a:effectLst/>
              <a:uLnTx/>
              <a:uFillTx/>
              <a:latin typeface="Arial"/>
              <a:ea typeface="ＭＳ Ｐゴシック"/>
              <a:cs typeface="+mn-cs"/>
            </a:endParaRPr>
          </a:p>
        </p:txBody>
      </p:sp>
      <p:graphicFrame>
        <p:nvGraphicFramePr>
          <p:cNvPr id="22" name="表 21">
            <a:extLst>
              <a:ext uri="{FF2B5EF4-FFF2-40B4-BE49-F238E27FC236}">
                <a16:creationId xmlns:a16="http://schemas.microsoft.com/office/drawing/2014/main" id="{4F75CF3B-A158-4899-8E0F-18DDBF28EBF2}"/>
              </a:ext>
            </a:extLst>
          </p:cNvPr>
          <p:cNvGraphicFramePr>
            <a:graphicFrameLocks noGrp="1"/>
          </p:cNvGraphicFramePr>
          <p:nvPr>
            <p:extLst>
              <p:ext uri="{D42A27DB-BD31-4B8C-83A1-F6EECF244321}">
                <p14:modId xmlns:p14="http://schemas.microsoft.com/office/powerpoint/2010/main" val="3818209798"/>
              </p:ext>
            </p:extLst>
          </p:nvPr>
        </p:nvGraphicFramePr>
        <p:xfrm>
          <a:off x="5267712" y="758431"/>
          <a:ext cx="3771647" cy="1520190"/>
        </p:xfrm>
        <a:graphic>
          <a:graphicData uri="http://schemas.openxmlformats.org/drawingml/2006/table">
            <a:tbl>
              <a:tblPr>
                <a:tableStyleId>{5C22544A-7EE6-4342-B048-85BDC9FD1C3A}</a:tableStyleId>
              </a:tblPr>
              <a:tblGrid>
                <a:gridCol w="3771647">
                  <a:extLst>
                    <a:ext uri="{9D8B030D-6E8A-4147-A177-3AD203B41FA5}">
                      <a16:colId xmlns:a16="http://schemas.microsoft.com/office/drawing/2014/main" val="2113473455"/>
                    </a:ext>
                  </a:extLst>
                </a:gridCol>
              </a:tblGrid>
              <a:tr h="171450">
                <a:tc>
                  <a:txBody>
                    <a:bodyPr/>
                    <a:lstStyle/>
                    <a:p>
                      <a:pPr algn="l" fontAlgn="ctr"/>
                      <a:r>
                        <a:rPr lang="ja-JP" altLang="en-US" sz="1600" u="none" strike="noStrike" dirty="0">
                          <a:effectLst/>
                        </a:rPr>
                        <a:t>次世代センシング技術</a:t>
                      </a:r>
                      <a:endParaRPr lang="ja-JP" altLang="en-US"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052763298"/>
                  </a:ext>
                </a:extLst>
              </a:tr>
              <a:tr h="171450">
                <a:tc>
                  <a:txBody>
                    <a:bodyPr/>
                    <a:lstStyle/>
                    <a:p>
                      <a:pPr algn="l" fontAlgn="ctr"/>
                      <a:r>
                        <a:rPr lang="ja-JP" altLang="en-US" sz="1600" u="none" strike="noStrike" dirty="0">
                          <a:effectLst/>
                        </a:rPr>
                        <a:t>高度知能化技術と自動車の予防安全</a:t>
                      </a:r>
                      <a:endParaRPr lang="ja-JP" altLang="en-US"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027276219"/>
                  </a:ext>
                </a:extLst>
              </a:tr>
              <a:tr h="171450">
                <a:tc>
                  <a:txBody>
                    <a:bodyPr/>
                    <a:lstStyle/>
                    <a:p>
                      <a:pPr algn="l" fontAlgn="ctr"/>
                      <a:r>
                        <a:rPr lang="ja-JP" altLang="en-US" sz="1600" u="none" strike="noStrike" dirty="0">
                          <a:effectLst/>
                        </a:rPr>
                        <a:t>先端センサーおよび自動運転技術</a:t>
                      </a:r>
                      <a:endParaRPr lang="ja-JP" altLang="en-US"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13181159"/>
                  </a:ext>
                </a:extLst>
              </a:tr>
              <a:tr h="171450">
                <a:tc>
                  <a:txBody>
                    <a:bodyPr/>
                    <a:lstStyle/>
                    <a:p>
                      <a:pPr algn="l" fontAlgn="ctr"/>
                      <a:r>
                        <a:rPr lang="ja-JP" altLang="en-US" sz="1600" u="none" strike="noStrike" dirty="0">
                          <a:effectLst/>
                        </a:rPr>
                        <a:t>自動運転と倫理と法</a:t>
                      </a:r>
                      <a:endParaRPr lang="ja-JP" altLang="en-US"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573203765"/>
                  </a:ext>
                </a:extLst>
              </a:tr>
              <a:tr h="1714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u="none" strike="noStrike" dirty="0">
                          <a:effectLst/>
                        </a:rPr>
                        <a:t>日本の</a:t>
                      </a:r>
                      <a:r>
                        <a:rPr lang="en-US" altLang="ja-JP" sz="1600" u="none" strike="noStrike" dirty="0">
                          <a:effectLst/>
                        </a:rPr>
                        <a:t>ITS</a:t>
                      </a:r>
                      <a:r>
                        <a:rPr lang="ja-JP" altLang="en-US" sz="1600" u="none" strike="noStrike" dirty="0">
                          <a:effectLst/>
                        </a:rPr>
                        <a:t>の目指す価値</a:t>
                      </a:r>
                      <a:endParaRPr lang="zh-TW" altLang="en-US"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586802874"/>
                  </a:ext>
                </a:extLst>
              </a:tr>
              <a:tr h="1714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u="none" strike="noStrike" dirty="0">
                          <a:effectLst/>
                        </a:rPr>
                        <a:t>車載用画像認識技術とメディアプロセッサ</a:t>
                      </a:r>
                      <a:endParaRPr lang="ja-JP" altLang="en-US"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096504265"/>
                  </a:ext>
                </a:extLst>
              </a:tr>
            </a:tbl>
          </a:graphicData>
        </a:graphic>
      </p:graphicFrame>
      <p:sp>
        <p:nvSpPr>
          <p:cNvPr id="23" name="テキスト ボックス 22">
            <a:extLst>
              <a:ext uri="{FF2B5EF4-FFF2-40B4-BE49-F238E27FC236}">
                <a16:creationId xmlns:a16="http://schemas.microsoft.com/office/drawing/2014/main" id="{78D839C9-ED36-4148-B3E0-9F2A58B003C0}"/>
              </a:ext>
            </a:extLst>
          </p:cNvPr>
          <p:cNvSpPr txBox="1"/>
          <p:nvPr/>
        </p:nvSpPr>
        <p:spPr>
          <a:xfrm>
            <a:off x="133493" y="1192572"/>
            <a:ext cx="2448272" cy="369332"/>
          </a:xfrm>
          <a:prstGeom prst="rect">
            <a:avLst/>
          </a:prstGeom>
          <a:noFill/>
        </p:spPr>
        <p:txBody>
          <a:bodyPr wrap="square" rtlCol="0">
            <a:spAutoFit/>
          </a:bodyPr>
          <a:lstStyle/>
          <a:p>
            <a:r>
              <a:rPr kumimoji="1" lang="en-US" altLang="ja-JP" dirty="0"/>
              <a:t>2022</a:t>
            </a:r>
            <a:r>
              <a:rPr kumimoji="1" lang="ja-JP" altLang="en-US" dirty="0"/>
              <a:t>年度の講義内容</a:t>
            </a:r>
          </a:p>
        </p:txBody>
      </p:sp>
    </p:spTree>
    <p:extLst>
      <p:ext uri="{BB962C8B-B14F-4D97-AF65-F5344CB8AC3E}">
        <p14:creationId xmlns:p14="http://schemas.microsoft.com/office/powerpoint/2010/main" val="205898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92AE7C4-19FD-4C7B-A08F-223A1FAE8533}"/>
              </a:ext>
            </a:extLst>
          </p:cNvPr>
          <p:cNvSpPr txBox="1">
            <a:spLocks/>
          </p:cNvSpPr>
          <p:nvPr/>
        </p:nvSpPr>
        <p:spPr>
          <a:xfrm>
            <a:off x="554038" y="117475"/>
            <a:ext cx="6184900" cy="693738"/>
          </a:xfrm>
          <a:prstGeom prst="rect">
            <a:avLst/>
          </a:prstGeom>
        </p:spPr>
        <p:txBody>
          <a:bodyPr/>
          <a:lst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9pPr>
          </a:lstStyle>
          <a:p>
            <a:pPr algn="l">
              <a:defRPr/>
            </a:pPr>
            <a:r>
              <a:rPr lang="ja-JP" altLang="en-US" sz="3600" dirty="0">
                <a:solidFill>
                  <a:schemeClr val="bg1"/>
                </a:solidFill>
              </a:rPr>
              <a:t>夏季</a:t>
            </a:r>
            <a:r>
              <a:rPr lang="ja-JP" altLang="ja-JP" sz="3600" dirty="0">
                <a:solidFill>
                  <a:schemeClr val="bg1"/>
                </a:solidFill>
              </a:rPr>
              <a:t>総合実習</a:t>
            </a:r>
            <a:r>
              <a:rPr lang="ja-JP" altLang="en-US" sz="3600" dirty="0">
                <a:solidFill>
                  <a:schemeClr val="bg1"/>
                </a:solidFill>
              </a:rPr>
              <a:t>の様子</a:t>
            </a:r>
            <a:endParaRPr lang="ja-JP" altLang="en-US" sz="3600" kern="0" dirty="0">
              <a:solidFill>
                <a:schemeClr val="bg1"/>
              </a:solidFill>
            </a:endParaRPr>
          </a:p>
        </p:txBody>
      </p:sp>
      <p:sp>
        <p:nvSpPr>
          <p:cNvPr id="37891" name="スライド番号プレースホルダー 1">
            <a:extLst>
              <a:ext uri="{FF2B5EF4-FFF2-40B4-BE49-F238E27FC236}">
                <a16:creationId xmlns:a16="http://schemas.microsoft.com/office/drawing/2014/main" id="{74C8F30D-0D78-4B5A-9A35-2174F508FADC}"/>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3379FCF4-44B4-4303-B04A-F4D0AB52047D}" type="slidenum">
              <a:rPr lang="ja-JP" altLang="en-US" sz="1400">
                <a:solidFill>
                  <a:srgbClr val="000000"/>
                </a:solidFill>
              </a:rPr>
              <a:pPr eaLnBrk="1" hangingPunct="1">
                <a:spcBef>
                  <a:spcPct val="0"/>
                </a:spcBef>
                <a:buFontTx/>
                <a:buNone/>
              </a:pPr>
              <a:t>14</a:t>
            </a:fld>
            <a:endParaRPr lang="en-US" altLang="ja-JP" sz="1400">
              <a:solidFill>
                <a:srgbClr val="000000"/>
              </a:solidFill>
            </a:endParaRPr>
          </a:p>
        </p:txBody>
      </p:sp>
      <p:sp>
        <p:nvSpPr>
          <p:cNvPr id="37892" name="正方形/長方形 9">
            <a:extLst>
              <a:ext uri="{FF2B5EF4-FFF2-40B4-BE49-F238E27FC236}">
                <a16:creationId xmlns:a16="http://schemas.microsoft.com/office/drawing/2014/main" id="{138D7FAD-98FF-415B-AEB7-765AB76B6746}"/>
              </a:ext>
            </a:extLst>
          </p:cNvPr>
          <p:cNvSpPr>
            <a:spLocks noChangeArrowheads="1"/>
          </p:cNvSpPr>
          <p:nvPr/>
        </p:nvSpPr>
        <p:spPr bwMode="auto">
          <a:xfrm>
            <a:off x="4443413" y="1133475"/>
            <a:ext cx="426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t>2021</a:t>
            </a:r>
            <a:r>
              <a:rPr lang="ja-JP" altLang="en-US" sz="2400" dirty="0"/>
              <a:t>・実機での実習風景</a:t>
            </a:r>
          </a:p>
        </p:txBody>
      </p:sp>
      <p:sp>
        <p:nvSpPr>
          <p:cNvPr id="37893" name="正方形/長方形 10">
            <a:extLst>
              <a:ext uri="{FF2B5EF4-FFF2-40B4-BE49-F238E27FC236}">
                <a16:creationId xmlns:a16="http://schemas.microsoft.com/office/drawing/2014/main" id="{275A50F9-502C-4585-AD01-F1D458259F30}"/>
              </a:ext>
            </a:extLst>
          </p:cNvPr>
          <p:cNvSpPr>
            <a:spLocks noChangeArrowheads="1"/>
          </p:cNvSpPr>
          <p:nvPr/>
        </p:nvSpPr>
        <p:spPr bwMode="auto">
          <a:xfrm>
            <a:off x="2251075" y="6442075"/>
            <a:ext cx="4522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＠ホームサービスロボット製作総合実習</a:t>
            </a:r>
          </a:p>
        </p:txBody>
      </p:sp>
      <p:sp>
        <p:nvSpPr>
          <p:cNvPr id="37894" name="正方形/長方形 11">
            <a:extLst>
              <a:ext uri="{FF2B5EF4-FFF2-40B4-BE49-F238E27FC236}">
                <a16:creationId xmlns:a16="http://schemas.microsoft.com/office/drawing/2014/main" id="{1A281500-10B5-4449-96E6-AA360C13D192}"/>
              </a:ext>
            </a:extLst>
          </p:cNvPr>
          <p:cNvSpPr>
            <a:spLocks noChangeArrowheads="1"/>
          </p:cNvSpPr>
          <p:nvPr/>
        </p:nvSpPr>
        <p:spPr bwMode="auto">
          <a:xfrm>
            <a:off x="2590800" y="3852863"/>
            <a:ext cx="384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自動運転車制御総合実習</a:t>
            </a:r>
          </a:p>
        </p:txBody>
      </p:sp>
      <p:pic>
        <p:nvPicPr>
          <p:cNvPr id="37895" name="athome1a">
            <a:hlinkClick r:id="" action="ppaction://media"/>
            <a:extLst>
              <a:ext uri="{FF2B5EF4-FFF2-40B4-BE49-F238E27FC236}">
                <a16:creationId xmlns:a16="http://schemas.microsoft.com/office/drawing/2014/main" id="{EA23134C-E8BE-4CDE-B3C0-949C0A9F30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264025"/>
            <a:ext cx="39211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autocar1">
            <a:hlinkClick r:id="" action="ppaction://media"/>
            <a:extLst>
              <a:ext uri="{FF2B5EF4-FFF2-40B4-BE49-F238E27FC236}">
                <a16:creationId xmlns:a16="http://schemas.microsoft.com/office/drawing/2014/main" id="{BFC7A4C3-3605-430A-A408-370912E6B0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313" y="1617663"/>
            <a:ext cx="4011612"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正方形/長方形 13">
            <a:extLst>
              <a:ext uri="{FF2B5EF4-FFF2-40B4-BE49-F238E27FC236}">
                <a16:creationId xmlns:a16="http://schemas.microsoft.com/office/drawing/2014/main" id="{39D15839-4869-4749-90CE-C44BC727A312}"/>
              </a:ext>
            </a:extLst>
          </p:cNvPr>
          <p:cNvSpPr>
            <a:spLocks noChangeArrowheads="1"/>
          </p:cNvSpPr>
          <p:nvPr/>
        </p:nvSpPr>
        <p:spPr bwMode="auto">
          <a:xfrm>
            <a:off x="84138" y="1144588"/>
            <a:ext cx="426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t>2022</a:t>
            </a:r>
            <a:r>
              <a:rPr lang="ja-JP" altLang="en-US" sz="2400" dirty="0"/>
              <a:t>年度・オンライン実習風景</a:t>
            </a:r>
          </a:p>
        </p:txBody>
      </p:sp>
      <p:pic>
        <p:nvPicPr>
          <p:cNvPr id="37898" name="autocar2019a.m4v" descr="autocar2019a.m4v">
            <a:hlinkClick r:id="" action="ppaction://media"/>
            <a:extLst>
              <a:ext uri="{FF2B5EF4-FFF2-40B4-BE49-F238E27FC236}">
                <a16:creationId xmlns:a16="http://schemas.microsoft.com/office/drawing/2014/main" id="{ADD7B36D-769C-4548-A49D-37E6B01409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0588" y="1616075"/>
            <a:ext cx="4011612"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athome2019a.m4v" descr="athome2019a.m4v">
            <a:hlinkClick r:id="" action="ppaction://media"/>
            <a:extLst>
              <a:ext uri="{FF2B5EF4-FFF2-40B4-BE49-F238E27FC236}">
                <a16:creationId xmlns:a16="http://schemas.microsoft.com/office/drawing/2014/main" id="{29500F7C-C573-447C-9593-A4F20313EE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00588" y="4262438"/>
            <a:ext cx="391953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498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a:extLst>
              <a:ext uri="{FF2B5EF4-FFF2-40B4-BE49-F238E27FC236}">
                <a16:creationId xmlns:a16="http://schemas.microsoft.com/office/drawing/2014/main" id="{D93C9A87-1452-4A4A-AE40-12D8E1A995F5}"/>
              </a:ext>
            </a:extLst>
          </p:cNvPr>
          <p:cNvSpPr>
            <a:spLocks noGrp="1"/>
          </p:cNvSpPr>
          <p:nvPr>
            <p:ph type="title"/>
          </p:nvPr>
        </p:nvSpPr>
        <p:spPr/>
        <p:txBody>
          <a:bodyPr/>
          <a:lstStyle/>
          <a:p>
            <a:r>
              <a:rPr lang="ja-JP" altLang="en-US" sz="3600"/>
              <a:t>総合実習を受講するメリット</a:t>
            </a:r>
          </a:p>
        </p:txBody>
      </p:sp>
      <p:sp>
        <p:nvSpPr>
          <p:cNvPr id="5" name="コンテンツ プレースホルダー 4">
            <a:extLst>
              <a:ext uri="{FF2B5EF4-FFF2-40B4-BE49-F238E27FC236}">
                <a16:creationId xmlns:a16="http://schemas.microsoft.com/office/drawing/2014/main" id="{0FDB11D1-902F-41F3-93F8-8F06C69933F9}"/>
              </a:ext>
            </a:extLst>
          </p:cNvPr>
          <p:cNvSpPr>
            <a:spLocks noGrp="1"/>
          </p:cNvSpPr>
          <p:nvPr>
            <p:ph idx="1"/>
          </p:nvPr>
        </p:nvSpPr>
        <p:spPr>
          <a:xfrm>
            <a:off x="457200" y="2223153"/>
            <a:ext cx="8578850" cy="4058691"/>
          </a:xfrm>
        </p:spPr>
        <p:txBody>
          <a:bodyPr/>
          <a:lstStyle/>
          <a:p>
            <a:r>
              <a:rPr kumimoji="1" lang="ja-JP" altLang="en-US" sz="2800" b="1" dirty="0">
                <a:latin typeface="+mj-ea"/>
                <a:ea typeface="+mj-ea"/>
              </a:rPr>
              <a:t>自動運転や知能サービスロボットなどの</a:t>
            </a:r>
            <a:br>
              <a:rPr kumimoji="1" lang="en-US" altLang="ja-JP" sz="2800" b="1" dirty="0">
                <a:latin typeface="+mj-ea"/>
                <a:ea typeface="+mj-ea"/>
              </a:rPr>
            </a:br>
            <a:r>
              <a:rPr kumimoji="1" lang="ja-JP" altLang="en-US" sz="2800" b="1" dirty="0">
                <a:solidFill>
                  <a:srgbClr val="FF0000"/>
                </a:solidFill>
                <a:latin typeface="+mj-ea"/>
                <a:ea typeface="+mj-ea"/>
              </a:rPr>
              <a:t>最先端の技術</a:t>
            </a:r>
            <a:r>
              <a:rPr kumimoji="1" lang="ja-JP" altLang="en-US" sz="2800" b="1" dirty="0">
                <a:latin typeface="+mj-ea"/>
                <a:ea typeface="+mj-ea"/>
              </a:rPr>
              <a:t>に触れられる</a:t>
            </a:r>
            <a:endParaRPr kumimoji="1" lang="en-US" altLang="ja-JP" sz="2800" b="1" dirty="0">
              <a:latin typeface="+mj-ea"/>
              <a:ea typeface="+mj-ea"/>
            </a:endParaRPr>
          </a:p>
          <a:p>
            <a:r>
              <a:rPr kumimoji="1" lang="ja-JP" altLang="en-US" sz="2800" b="1" dirty="0">
                <a:latin typeface="+mj-ea"/>
                <a:ea typeface="+mj-ea"/>
              </a:rPr>
              <a:t>他分野，高専生など，普段付き合えない学生</a:t>
            </a:r>
            <a:br>
              <a:rPr kumimoji="1" lang="en-US" altLang="ja-JP" sz="2800" b="1" dirty="0">
                <a:latin typeface="+mj-ea"/>
                <a:ea typeface="+mj-ea"/>
              </a:rPr>
            </a:br>
            <a:r>
              <a:rPr kumimoji="1" lang="ja-JP" altLang="en-US" sz="2800" b="1" dirty="0">
                <a:latin typeface="+mj-ea"/>
                <a:ea typeface="+mj-ea"/>
              </a:rPr>
              <a:t>と一緒に実習して，</a:t>
            </a:r>
            <a:r>
              <a:rPr kumimoji="1" lang="ja-JP" altLang="en-US" sz="2800" b="1" dirty="0">
                <a:solidFill>
                  <a:srgbClr val="FF0000"/>
                </a:solidFill>
                <a:latin typeface="+mj-ea"/>
                <a:ea typeface="+mj-ea"/>
              </a:rPr>
              <a:t>チーム学習</a:t>
            </a:r>
            <a:r>
              <a:rPr kumimoji="1" lang="ja-JP" altLang="en-US" sz="2800" b="1" dirty="0">
                <a:latin typeface="+mj-ea"/>
                <a:ea typeface="+mj-ea"/>
              </a:rPr>
              <a:t>が経験できる</a:t>
            </a:r>
            <a:br>
              <a:rPr kumimoji="1" lang="en-US" altLang="ja-JP" sz="2800" b="1" dirty="0">
                <a:latin typeface="+mj-ea"/>
                <a:ea typeface="+mj-ea"/>
              </a:rPr>
            </a:br>
            <a:r>
              <a:rPr kumimoji="1" lang="ja-JP" altLang="en-US" sz="2800" b="1" dirty="0">
                <a:latin typeface="+mj-ea"/>
                <a:ea typeface="+mj-ea"/>
              </a:rPr>
              <a:t>（自動車やロボット開発などでは重要）</a:t>
            </a:r>
            <a:br>
              <a:rPr kumimoji="1" lang="en-US" altLang="ja-JP" sz="2800" b="1" dirty="0">
                <a:latin typeface="+mj-ea"/>
                <a:ea typeface="+mj-ea"/>
              </a:rPr>
            </a:br>
            <a:r>
              <a:rPr kumimoji="1" lang="ja-JP" altLang="en-US" sz="2800" b="1" dirty="0">
                <a:latin typeface="+mj-ea"/>
                <a:ea typeface="+mj-ea"/>
              </a:rPr>
              <a:t>（自分の立ち位置がわかる）</a:t>
            </a:r>
            <a:endParaRPr kumimoji="1" lang="en-US" altLang="ja-JP" sz="2800" b="1" dirty="0">
              <a:latin typeface="+mj-ea"/>
              <a:ea typeface="+mj-ea"/>
            </a:endParaRPr>
          </a:p>
          <a:p>
            <a:r>
              <a:rPr kumimoji="1" lang="ja-JP" altLang="en-US" sz="2800" b="1" dirty="0">
                <a:solidFill>
                  <a:srgbClr val="FF0000"/>
                </a:solidFill>
                <a:latin typeface="+mj-ea"/>
                <a:ea typeface="+mj-ea"/>
              </a:rPr>
              <a:t>就活の際の自己アピールの</a:t>
            </a:r>
            <a:r>
              <a:rPr lang="ja-JP" altLang="en-US" sz="2800" b="1" dirty="0">
                <a:solidFill>
                  <a:srgbClr val="FF0000"/>
                </a:solidFill>
                <a:latin typeface="+mj-ea"/>
                <a:ea typeface="+mj-ea"/>
              </a:rPr>
              <a:t>強力な</a:t>
            </a:r>
            <a:r>
              <a:rPr kumimoji="1" lang="ja-JP" altLang="en-US" sz="2800" b="1" dirty="0">
                <a:solidFill>
                  <a:srgbClr val="FF0000"/>
                </a:solidFill>
                <a:latin typeface="+mj-ea"/>
                <a:ea typeface="+mj-ea"/>
              </a:rPr>
              <a:t>材料になる</a:t>
            </a:r>
            <a:endParaRPr kumimoji="1" lang="en-US" altLang="ja-JP" sz="2800" b="1" dirty="0">
              <a:solidFill>
                <a:srgbClr val="FF0000"/>
              </a:solidFill>
              <a:latin typeface="+mj-ea"/>
              <a:ea typeface="+mj-ea"/>
            </a:endParaRPr>
          </a:p>
        </p:txBody>
      </p:sp>
      <p:sp>
        <p:nvSpPr>
          <p:cNvPr id="38916" name="スライド番号プレースホルダー 2">
            <a:extLst>
              <a:ext uri="{FF2B5EF4-FFF2-40B4-BE49-F238E27FC236}">
                <a16:creationId xmlns:a16="http://schemas.microsoft.com/office/drawing/2014/main" id="{27FA92F5-30C8-48D6-B42B-DE3670A6EB11}"/>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74C95BF6-014C-4AB5-A51F-CE722D47B487}" type="slidenum">
              <a:rPr lang="ja-JP" altLang="en-US" sz="1400">
                <a:solidFill>
                  <a:srgbClr val="000000"/>
                </a:solidFill>
              </a:rPr>
              <a:pPr eaLnBrk="1" hangingPunct="1">
                <a:spcBef>
                  <a:spcPct val="0"/>
                </a:spcBef>
                <a:buFontTx/>
                <a:buNone/>
              </a:pPr>
              <a:t>15</a:t>
            </a:fld>
            <a:endParaRPr lang="ja-JP" altLang="en-US" sz="1400">
              <a:solidFill>
                <a:srgbClr val="000000"/>
              </a:solidFill>
            </a:endParaRPr>
          </a:p>
        </p:txBody>
      </p:sp>
      <p:sp>
        <p:nvSpPr>
          <p:cNvPr id="38917" name="テキスト ボックス 5">
            <a:extLst>
              <a:ext uri="{FF2B5EF4-FFF2-40B4-BE49-F238E27FC236}">
                <a16:creationId xmlns:a16="http://schemas.microsoft.com/office/drawing/2014/main" id="{0C097146-20A8-435C-A5DC-831B9C8141F6}"/>
              </a:ext>
            </a:extLst>
          </p:cNvPr>
          <p:cNvSpPr txBox="1">
            <a:spLocks noChangeArrowheads="1"/>
          </p:cNvSpPr>
          <p:nvPr/>
        </p:nvSpPr>
        <p:spPr bwMode="auto">
          <a:xfrm>
            <a:off x="2268538" y="1052513"/>
            <a:ext cx="6767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a:t>総合実習を受けずに，座学講義のみでも</a:t>
            </a:r>
            <a:br>
              <a:rPr lang="en-US" altLang="ja-JP" sz="2800" b="1"/>
            </a:br>
            <a:r>
              <a:rPr lang="ja-JP" altLang="en-US" sz="2800" b="1"/>
              <a:t>連携大学院修了が可能だが・・・，</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a:extLst>
              <a:ext uri="{FF2B5EF4-FFF2-40B4-BE49-F238E27FC236}">
                <a16:creationId xmlns:a16="http://schemas.microsoft.com/office/drawing/2014/main" id="{7D7B1701-608C-4DDC-8D38-DFBD00C29492}"/>
              </a:ext>
            </a:extLst>
          </p:cNvPr>
          <p:cNvSpPr>
            <a:spLocks noGrp="1"/>
          </p:cNvSpPr>
          <p:nvPr>
            <p:ph type="title"/>
          </p:nvPr>
        </p:nvSpPr>
        <p:spPr/>
        <p:txBody>
          <a:bodyPr/>
          <a:lstStyle/>
          <a:p>
            <a:pPr eaLnBrk="1" hangingPunct="1"/>
            <a:r>
              <a:rPr lang="ja-JP" altLang="en-US" sz="3600"/>
              <a:t>履修者への就職支援</a:t>
            </a:r>
          </a:p>
        </p:txBody>
      </p:sp>
      <p:sp>
        <p:nvSpPr>
          <p:cNvPr id="39939" name="コンテンツ プレースホルダー 2">
            <a:extLst>
              <a:ext uri="{FF2B5EF4-FFF2-40B4-BE49-F238E27FC236}">
                <a16:creationId xmlns:a16="http://schemas.microsoft.com/office/drawing/2014/main" id="{2D6ADC2E-5CDA-40A7-9485-2604922F5BC1}"/>
              </a:ext>
            </a:extLst>
          </p:cNvPr>
          <p:cNvSpPr>
            <a:spLocks noGrp="1"/>
          </p:cNvSpPr>
          <p:nvPr>
            <p:ph idx="1"/>
          </p:nvPr>
        </p:nvSpPr>
        <p:spPr>
          <a:xfrm>
            <a:off x="450970" y="1332167"/>
            <a:ext cx="8441510" cy="5545138"/>
          </a:xfrm>
        </p:spPr>
        <p:txBody>
          <a:bodyPr/>
          <a:lstStyle/>
          <a:p>
            <a:r>
              <a:rPr lang="en-US" altLang="ja-JP" sz="2400" b="1" dirty="0"/>
              <a:t>『</a:t>
            </a:r>
            <a:r>
              <a:rPr lang="ja-JP" altLang="en-US" sz="2400" b="1" dirty="0">
                <a:solidFill>
                  <a:srgbClr val="FF0000"/>
                </a:solidFill>
              </a:rPr>
              <a:t>オフサイト・ミーティング</a:t>
            </a:r>
            <a:r>
              <a:rPr lang="en-US" altLang="ja-JP" sz="2400" b="1" dirty="0"/>
              <a:t>』</a:t>
            </a:r>
          </a:p>
          <a:p>
            <a:pPr lvl="1"/>
            <a:r>
              <a:rPr lang="en-US" altLang="ja-JP" sz="2400" dirty="0"/>
              <a:t>FAIS</a:t>
            </a:r>
            <a:r>
              <a:rPr lang="ja-JP" altLang="en-US" sz="2400" dirty="0"/>
              <a:t>主催</a:t>
            </a:r>
            <a:endParaRPr lang="en-US" altLang="ja-JP" sz="2400" dirty="0"/>
          </a:p>
          <a:p>
            <a:pPr lvl="1"/>
            <a:r>
              <a:rPr lang="en-US" altLang="ja-JP" sz="2400" dirty="0"/>
              <a:t>11</a:t>
            </a:r>
            <a:r>
              <a:rPr lang="ja-JP" altLang="en-US" sz="2400" dirty="0"/>
              <a:t>月～</a:t>
            </a:r>
            <a:r>
              <a:rPr lang="en-US" altLang="ja-JP" sz="2400" dirty="0"/>
              <a:t>1</a:t>
            </a:r>
            <a:r>
              <a:rPr lang="ja-JP" altLang="en-US" sz="2400" dirty="0"/>
              <a:t>月に実施</a:t>
            </a:r>
            <a:endParaRPr lang="en-US" altLang="ja-JP" sz="2400" dirty="0"/>
          </a:p>
          <a:p>
            <a:pPr lvl="1"/>
            <a:r>
              <a:rPr lang="ja-JP" altLang="en-US" sz="2400" dirty="0"/>
              <a:t>関係企業の人事担当・技術者と</a:t>
            </a:r>
            <a:br>
              <a:rPr lang="en-US" altLang="ja-JP" sz="2400" dirty="0"/>
            </a:br>
            <a:r>
              <a:rPr lang="ja-JP" altLang="en-US" sz="2400" dirty="0"/>
              <a:t>履修生との少人数の面談．職業観の醸成．</a:t>
            </a:r>
            <a:endParaRPr lang="en-US" altLang="ja-JP" sz="2400" dirty="0"/>
          </a:p>
          <a:p>
            <a:pPr lvl="1"/>
            <a:r>
              <a:rPr lang="en-US" altLang="ja-JP" sz="2400" dirty="0"/>
              <a:t>R04</a:t>
            </a:r>
            <a:r>
              <a:rPr lang="ja-JP" altLang="en-US" sz="2400" dirty="0"/>
              <a:t>（</a:t>
            </a:r>
            <a:r>
              <a:rPr lang="en-US" altLang="ja-JP" sz="2400" dirty="0"/>
              <a:t>2022</a:t>
            </a:r>
            <a:r>
              <a:rPr lang="ja-JP" altLang="en-US" sz="2400" dirty="0"/>
              <a:t>）年度は</a:t>
            </a:r>
            <a:r>
              <a:rPr lang="en-US" altLang="ja-JP" sz="2400" b="1" dirty="0">
                <a:solidFill>
                  <a:srgbClr val="0000FF"/>
                </a:solidFill>
              </a:rPr>
              <a:t>13</a:t>
            </a:r>
            <a:r>
              <a:rPr lang="ja-JP" altLang="en-US" sz="2400" b="1" dirty="0">
                <a:solidFill>
                  <a:srgbClr val="0000FF"/>
                </a:solidFill>
              </a:rPr>
              <a:t>社</a:t>
            </a:r>
            <a:r>
              <a:rPr lang="ja-JP" altLang="en-US" sz="2400" b="1" dirty="0">
                <a:solidFill>
                  <a:schemeClr val="tx1">
                    <a:lumMod val="50000"/>
                    <a:lumOff val="50000"/>
                  </a:schemeClr>
                </a:solidFill>
              </a:rPr>
              <a:t>，</a:t>
            </a:r>
            <a:r>
              <a:rPr lang="ja-JP" altLang="en-US" sz="2400" dirty="0"/>
              <a:t>参加履修生数のべ</a:t>
            </a:r>
            <a:r>
              <a:rPr lang="en-US" altLang="ja-JP" sz="2400" b="1" dirty="0">
                <a:solidFill>
                  <a:srgbClr val="0000FF"/>
                </a:solidFill>
              </a:rPr>
              <a:t>83</a:t>
            </a:r>
            <a:r>
              <a:rPr lang="ja-JP" altLang="en-US" sz="2400" b="1" dirty="0">
                <a:solidFill>
                  <a:srgbClr val="0000FF"/>
                </a:solidFill>
              </a:rPr>
              <a:t>名</a:t>
            </a:r>
            <a:endParaRPr lang="en-US" altLang="ja-JP" sz="2400" b="1" dirty="0">
              <a:solidFill>
                <a:srgbClr val="0000FF"/>
              </a:solidFill>
            </a:endParaRPr>
          </a:p>
          <a:p>
            <a:pPr marL="457200" lvl="1" indent="0">
              <a:buNone/>
            </a:pPr>
            <a:r>
              <a:rPr lang="ja-JP" altLang="en-US" sz="2400" dirty="0"/>
              <a:t>ｰ </a:t>
            </a:r>
            <a:r>
              <a:rPr lang="en-US" altLang="ja-JP" sz="2400" dirty="0"/>
              <a:t>R05</a:t>
            </a:r>
            <a:r>
              <a:rPr lang="ja-JP" altLang="en-US" sz="2400" dirty="0"/>
              <a:t>（</a:t>
            </a:r>
            <a:r>
              <a:rPr lang="en-US" altLang="ja-JP" sz="2400" dirty="0"/>
              <a:t>2023</a:t>
            </a:r>
            <a:r>
              <a:rPr lang="ja-JP" altLang="en-US" sz="2400" dirty="0"/>
              <a:t>） 参加予定企業</a:t>
            </a:r>
            <a:endParaRPr lang="en-US" altLang="ja-JP" sz="2400" dirty="0"/>
          </a:p>
          <a:p>
            <a:pPr marL="457200" lvl="1" indent="0">
              <a:buNone/>
            </a:pPr>
            <a:r>
              <a:rPr lang="ja-JP" altLang="en-US" sz="2000" dirty="0">
                <a:solidFill>
                  <a:srgbClr val="0000FF"/>
                </a:solidFill>
              </a:rPr>
              <a:t>日産，トヨタ，トヨタ九州，マツダ，三菱自動車，豊田自動織機，日本</a:t>
            </a:r>
            <a:r>
              <a:rPr lang="en-US" altLang="ja-JP" sz="2000" dirty="0">
                <a:solidFill>
                  <a:srgbClr val="0000FF"/>
                </a:solidFill>
              </a:rPr>
              <a:t>IBM</a:t>
            </a:r>
            <a:r>
              <a:rPr lang="ja-JP" altLang="en-US" sz="2000" dirty="0">
                <a:solidFill>
                  <a:srgbClr val="0000FF"/>
                </a:solidFill>
              </a:rPr>
              <a:t>，安川電機，三菱重工，アイシン，デンソー・テン，</a:t>
            </a:r>
            <a:endParaRPr lang="en-US" altLang="ja-JP" sz="2000" dirty="0">
              <a:solidFill>
                <a:srgbClr val="0000FF"/>
              </a:solidFill>
            </a:endParaRPr>
          </a:p>
          <a:p>
            <a:pPr marL="457200" lvl="1" indent="0">
              <a:buNone/>
            </a:pPr>
            <a:r>
              <a:rPr lang="ja-JP" altLang="en-US" sz="2000" dirty="0">
                <a:solidFill>
                  <a:srgbClr val="0000FF"/>
                </a:solidFill>
              </a:rPr>
              <a:t>デンソー，ゼンリン</a:t>
            </a:r>
            <a:r>
              <a:rPr lang="en-US" altLang="ja-JP" sz="2000" dirty="0">
                <a:solidFill>
                  <a:srgbClr val="0000FF"/>
                </a:solidFill>
              </a:rPr>
              <a:t>,</a:t>
            </a:r>
            <a:r>
              <a:rPr lang="ja-JP" altLang="en-US" sz="2000" dirty="0">
                <a:solidFill>
                  <a:srgbClr val="0000FF"/>
                </a:solidFill>
              </a:rPr>
              <a:t>アイシン・ソフトウェア</a:t>
            </a:r>
            <a:endParaRPr lang="en-US" altLang="ja-JP" sz="2000" dirty="0">
              <a:solidFill>
                <a:srgbClr val="0000FF"/>
              </a:solidFill>
            </a:endParaRPr>
          </a:p>
          <a:p>
            <a:pPr marL="457200" lvl="1" indent="0">
              <a:buNone/>
            </a:pPr>
            <a:r>
              <a:rPr lang="ja-JP" altLang="en-US" sz="2000" dirty="0">
                <a:solidFill>
                  <a:srgbClr val="0000FF"/>
                </a:solidFill>
              </a:rPr>
              <a:t>　　　</a:t>
            </a:r>
            <a:r>
              <a:rPr lang="ja-JP" altLang="en-US" sz="2400" dirty="0">
                <a:solidFill>
                  <a:srgbClr val="FF0000"/>
                </a:solidFill>
              </a:rPr>
              <a:t>カーロボＡＩ連携大学院</a:t>
            </a:r>
            <a:r>
              <a:rPr lang="en-US" altLang="ja-JP" sz="2400" dirty="0">
                <a:solidFill>
                  <a:srgbClr val="FF0000"/>
                </a:solidFill>
              </a:rPr>
              <a:t>HP </a:t>
            </a:r>
            <a:br>
              <a:rPr lang="en-US" altLang="ja-JP" sz="2400" dirty="0">
                <a:solidFill>
                  <a:srgbClr val="FF0000"/>
                </a:solidFill>
              </a:rPr>
            </a:br>
            <a:r>
              <a:rPr lang="ja-JP" altLang="en-US" sz="2400" dirty="0">
                <a:solidFill>
                  <a:srgbClr val="FF0000"/>
                </a:solidFill>
              </a:rPr>
              <a:t>「履修生ならではの特別プログラム」</a:t>
            </a:r>
            <a:r>
              <a:rPr lang="ja-JP" altLang="en-US" sz="2400" dirty="0"/>
              <a:t>参照</a:t>
            </a:r>
            <a:endParaRPr kumimoji="1" lang="ja-JP" altLang="en-US" sz="2400" dirty="0"/>
          </a:p>
          <a:p>
            <a:pPr eaLnBrk="1" hangingPunct="1"/>
            <a:endParaRPr lang="ja-JP" altLang="en-US" sz="2300" b="1" dirty="0"/>
          </a:p>
        </p:txBody>
      </p:sp>
      <p:sp>
        <p:nvSpPr>
          <p:cNvPr id="39940" name="スライド番号プレースホルダー 4">
            <a:extLst>
              <a:ext uri="{FF2B5EF4-FFF2-40B4-BE49-F238E27FC236}">
                <a16:creationId xmlns:a16="http://schemas.microsoft.com/office/drawing/2014/main" id="{9F4B0581-DB93-4AB3-B007-16A5E0B43CEB}"/>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C05F169A-304A-4322-8B2F-A4C578820250}" type="slidenum">
              <a:rPr lang="ja-JP" altLang="en-US" sz="1400">
                <a:solidFill>
                  <a:srgbClr val="000000"/>
                </a:solidFill>
              </a:rPr>
              <a:pPr eaLnBrk="1" hangingPunct="1">
                <a:spcBef>
                  <a:spcPct val="0"/>
                </a:spcBef>
                <a:buFontTx/>
                <a:buNone/>
              </a:pPr>
              <a:t>16</a:t>
            </a:fld>
            <a:endParaRPr lang="ja-JP" altLang="en-US" sz="1400">
              <a:solidFill>
                <a:srgbClr val="000000"/>
              </a:solidFill>
            </a:endParaRPr>
          </a:p>
        </p:txBody>
      </p:sp>
      <p:pic>
        <p:nvPicPr>
          <p:cNvPr id="2" name="図 1">
            <a:extLst>
              <a:ext uri="{FF2B5EF4-FFF2-40B4-BE49-F238E27FC236}">
                <a16:creationId xmlns:a16="http://schemas.microsoft.com/office/drawing/2014/main" id="{C16F8BF4-7DED-4D93-ADAD-EE98537AB76E}"/>
              </a:ext>
            </a:extLst>
          </p:cNvPr>
          <p:cNvPicPr>
            <a:picLocks noChangeAspect="1"/>
          </p:cNvPicPr>
          <p:nvPr/>
        </p:nvPicPr>
        <p:blipFill>
          <a:blip r:embed="rId2"/>
          <a:stretch>
            <a:fillRect/>
          </a:stretch>
        </p:blipFill>
        <p:spPr>
          <a:xfrm>
            <a:off x="5796136" y="542131"/>
            <a:ext cx="3005588" cy="22740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a:extLst>
              <a:ext uri="{FF2B5EF4-FFF2-40B4-BE49-F238E27FC236}">
                <a16:creationId xmlns:a16="http://schemas.microsoft.com/office/drawing/2014/main" id="{0443B867-2940-406C-A89C-C863D715A3E5}"/>
              </a:ext>
            </a:extLst>
          </p:cNvPr>
          <p:cNvSpPr>
            <a:spLocks noGrp="1"/>
          </p:cNvSpPr>
          <p:nvPr>
            <p:ph type="title"/>
          </p:nvPr>
        </p:nvSpPr>
        <p:spPr>
          <a:xfrm>
            <a:off x="395288" y="188913"/>
            <a:ext cx="6454775" cy="587375"/>
          </a:xfrm>
        </p:spPr>
        <p:txBody>
          <a:bodyPr/>
          <a:lstStyle/>
          <a:p>
            <a:r>
              <a:rPr lang="ja-JP" altLang="en-US"/>
              <a:t>カーロボ</a:t>
            </a:r>
            <a:r>
              <a:rPr lang="en-US" altLang="ja-JP"/>
              <a:t>AI</a:t>
            </a:r>
            <a:r>
              <a:rPr lang="ja-JP" altLang="en-US"/>
              <a:t>連携大学院 就職状況</a:t>
            </a:r>
          </a:p>
        </p:txBody>
      </p:sp>
      <p:sp>
        <p:nvSpPr>
          <p:cNvPr id="40963" name="スライド番号プレースホルダー 3">
            <a:extLst>
              <a:ext uri="{FF2B5EF4-FFF2-40B4-BE49-F238E27FC236}">
                <a16:creationId xmlns:a16="http://schemas.microsoft.com/office/drawing/2014/main" id="{1C6A8D7D-4C09-4320-9442-1A70B11B2FDA}"/>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9135CAD5-82A1-4C63-863C-81B7AFDB2091}" type="slidenum">
              <a:rPr lang="ja-JP" altLang="en-US" sz="1400">
                <a:solidFill>
                  <a:srgbClr val="000000"/>
                </a:solidFill>
              </a:rPr>
              <a:pPr eaLnBrk="1" hangingPunct="1">
                <a:spcBef>
                  <a:spcPct val="0"/>
                </a:spcBef>
                <a:buFontTx/>
                <a:buNone/>
              </a:pPr>
              <a:t>17</a:t>
            </a:fld>
            <a:endParaRPr lang="en-US" altLang="ja-JP" sz="1400">
              <a:solidFill>
                <a:srgbClr val="000000"/>
              </a:solidFill>
            </a:endParaRPr>
          </a:p>
        </p:txBody>
      </p:sp>
      <p:sp>
        <p:nvSpPr>
          <p:cNvPr id="40964" name="テキスト ボックス 9">
            <a:extLst>
              <a:ext uri="{FF2B5EF4-FFF2-40B4-BE49-F238E27FC236}">
                <a16:creationId xmlns:a16="http://schemas.microsoft.com/office/drawing/2014/main" id="{70509951-F31F-4150-99E4-5E62A2B19FC8}"/>
              </a:ext>
            </a:extLst>
          </p:cNvPr>
          <p:cNvSpPr txBox="1">
            <a:spLocks noChangeArrowheads="1"/>
          </p:cNvSpPr>
          <p:nvPr/>
        </p:nvSpPr>
        <p:spPr bwMode="auto">
          <a:xfrm>
            <a:off x="4538663" y="1187450"/>
            <a:ext cx="4319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t>令和</a:t>
            </a:r>
            <a:r>
              <a:rPr lang="en-US" altLang="ja-JP" sz="2800" dirty="0"/>
              <a:t>3</a:t>
            </a:r>
            <a:r>
              <a:rPr lang="ja-JP" altLang="en-US" sz="2800" dirty="0"/>
              <a:t>（</a:t>
            </a:r>
            <a:r>
              <a:rPr lang="en-US" altLang="ja-JP" sz="2800" dirty="0"/>
              <a:t>2021</a:t>
            </a:r>
            <a:r>
              <a:rPr lang="ja-JP" altLang="en-US" sz="2800" dirty="0"/>
              <a:t>）年度修了生，</a:t>
            </a:r>
            <a:br>
              <a:rPr lang="en-US" altLang="ja-JP" sz="2800" dirty="0"/>
            </a:br>
            <a:r>
              <a:rPr lang="ja-JP" altLang="en-US" sz="2800" dirty="0"/>
              <a:t>令和</a:t>
            </a:r>
            <a:r>
              <a:rPr lang="en-US" altLang="ja-JP" sz="2800" dirty="0"/>
              <a:t>5</a:t>
            </a:r>
            <a:r>
              <a:rPr lang="ja-JP" altLang="en-US" sz="2800" dirty="0"/>
              <a:t>（</a:t>
            </a:r>
            <a:r>
              <a:rPr lang="en-US" altLang="ja-JP" sz="2800" dirty="0"/>
              <a:t>2024</a:t>
            </a:r>
            <a:r>
              <a:rPr lang="ja-JP" altLang="en-US" sz="2800" dirty="0"/>
              <a:t>）年春就職</a:t>
            </a:r>
          </a:p>
        </p:txBody>
      </p:sp>
      <p:graphicFrame>
        <p:nvGraphicFramePr>
          <p:cNvPr id="8" name="グラフ 7">
            <a:extLst>
              <a:ext uri="{FF2B5EF4-FFF2-40B4-BE49-F238E27FC236}">
                <a16:creationId xmlns:a16="http://schemas.microsoft.com/office/drawing/2014/main" id="{C4A40A73-6FB2-4238-B02F-43ED277D5467}"/>
              </a:ext>
            </a:extLst>
          </p:cNvPr>
          <p:cNvGraphicFramePr>
            <a:graphicFrameLocks noGrp="1"/>
          </p:cNvGraphicFramePr>
          <p:nvPr>
            <p:extLst>
              <p:ext uri="{D42A27DB-BD31-4B8C-83A1-F6EECF244321}">
                <p14:modId xmlns:p14="http://schemas.microsoft.com/office/powerpoint/2010/main" val="4293940961"/>
              </p:ext>
            </p:extLst>
          </p:nvPr>
        </p:nvGraphicFramePr>
        <p:xfrm>
          <a:off x="-252536" y="482600"/>
          <a:ext cx="9292590" cy="6065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Tm="16983"/>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a:extLst>
              <a:ext uri="{FF2B5EF4-FFF2-40B4-BE49-F238E27FC236}">
                <a16:creationId xmlns:a16="http://schemas.microsoft.com/office/drawing/2014/main" id="{8DECA4DF-4B23-490E-8B7A-46DBF92C2B32}"/>
              </a:ext>
            </a:extLst>
          </p:cNvPr>
          <p:cNvSpPr>
            <a:spLocks noChangeArrowheads="1"/>
          </p:cNvSpPr>
          <p:nvPr/>
        </p:nvSpPr>
        <p:spPr bwMode="auto">
          <a:xfrm>
            <a:off x="0" y="0"/>
            <a:ext cx="9144000" cy="584200"/>
          </a:xfrm>
          <a:prstGeom prst="rect">
            <a:avLst/>
          </a:prstGeom>
          <a:solidFill>
            <a:srgbClr val="008000"/>
          </a:solidFill>
          <a:ln>
            <a:noFill/>
          </a:ln>
          <a:effectLst/>
        </p:spPr>
        <p:txBody>
          <a:bodyPr anchor="ctr">
            <a:spAutoFit/>
          </a:bodyPr>
          <a:lstStyle/>
          <a:p>
            <a:pPr algn="ctr">
              <a:defRPr/>
            </a:pPr>
            <a:r>
              <a:rPr lang="ja-JP" altLang="en-US" sz="3200" b="1" dirty="0">
                <a:solidFill>
                  <a:schemeClr val="bg1"/>
                </a:solidFill>
                <a:effectLst>
                  <a:outerShdw blurRad="38100" dist="38100" dir="2700000" algn="tl">
                    <a:srgbClr val="C0C0C0"/>
                  </a:outerShdw>
                </a:effectLst>
                <a:latin typeface="Arial" charset="0"/>
                <a:ea typeface="ＭＳ Ｐゴシック" charset="-128"/>
              </a:rPr>
              <a:t>連携大学院に対する感想</a:t>
            </a:r>
          </a:p>
        </p:txBody>
      </p:sp>
      <p:sp>
        <p:nvSpPr>
          <p:cNvPr id="41987" name="テキスト ボックス 1">
            <a:extLst>
              <a:ext uri="{FF2B5EF4-FFF2-40B4-BE49-F238E27FC236}">
                <a16:creationId xmlns:a16="http://schemas.microsoft.com/office/drawing/2014/main" id="{AA320A0D-E618-4242-B7EB-95251CB6A228}"/>
              </a:ext>
            </a:extLst>
          </p:cNvPr>
          <p:cNvSpPr txBox="1">
            <a:spLocks noChangeArrowheads="1"/>
          </p:cNvSpPr>
          <p:nvPr/>
        </p:nvSpPr>
        <p:spPr bwMode="auto">
          <a:xfrm>
            <a:off x="269875" y="1196975"/>
            <a:ext cx="86042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latin typeface="Times New Roman" panose="02020603050405020304" pitchFamily="18" charset="0"/>
              </a:rPr>
              <a:t>【</a:t>
            </a:r>
            <a:r>
              <a:rPr lang="ja-JP" altLang="en-US" sz="2000">
                <a:latin typeface="Times New Roman" panose="02020603050405020304" pitchFamily="18" charset="0"/>
              </a:rPr>
              <a:t>学生からの声</a:t>
            </a:r>
            <a:r>
              <a:rPr lang="en-US" altLang="ja-JP" sz="2000">
                <a:latin typeface="Times New Roman" panose="02020603050405020304" pitchFamily="18" charset="0"/>
              </a:rPr>
              <a:t>】</a:t>
            </a:r>
          </a:p>
          <a:p>
            <a:pPr eaLnBrk="1" hangingPunct="1">
              <a:spcBef>
                <a:spcPct val="0"/>
              </a:spcBef>
              <a:buFontTx/>
              <a:buNone/>
            </a:pPr>
            <a:r>
              <a:rPr lang="ja-JP" altLang="en-US" sz="2000">
                <a:latin typeface="Times New Roman" panose="02020603050405020304" pitchFamily="18" charset="0"/>
              </a:rPr>
              <a:t>　　★カーロボ総合実習</a:t>
            </a:r>
            <a:r>
              <a:rPr lang="ja-JP" altLang="en-US" sz="2000">
                <a:latin typeface="ＭＳ 明朝" panose="02020609040205080304" pitchFamily="17" charset="-128"/>
                <a:ea typeface="ＭＳ 明朝" panose="02020609040205080304" pitchFamily="17" charset="-128"/>
              </a:rPr>
              <a:t>では、他大学の学生とチームを組んで</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ＭＳ 明朝" panose="02020609040205080304" pitchFamily="17" charset="-128"/>
                <a:ea typeface="ＭＳ 明朝" panose="02020609040205080304" pitchFamily="17" charset="-128"/>
              </a:rPr>
              <a:t>　　　　作業し、競技会に出るなど、通常の授業では経験できない</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ＭＳ 明朝" panose="02020609040205080304" pitchFamily="17" charset="-128"/>
                <a:ea typeface="ＭＳ 明朝" panose="02020609040205080304" pitchFamily="17" charset="-128"/>
              </a:rPr>
              <a:t>　　　　ことに参加できた。</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Times New Roman" panose="02020603050405020304" pitchFamily="18" charset="0"/>
              </a:rPr>
              <a:t>　　★オフサイトミーティング</a:t>
            </a:r>
            <a:r>
              <a:rPr lang="ja-JP" altLang="en-US" sz="2000">
                <a:latin typeface="ＭＳ 明朝" panose="02020609040205080304" pitchFamily="17" charset="-128"/>
                <a:ea typeface="ＭＳ 明朝" panose="02020609040205080304" pitchFamily="17" charset="-128"/>
              </a:rPr>
              <a:t>では、自動車の生産ラインの見学会や</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ＭＳ 明朝" panose="02020609040205080304" pitchFamily="17" charset="-128"/>
                <a:ea typeface="ＭＳ 明朝" panose="02020609040205080304" pitchFamily="17" charset="-128"/>
              </a:rPr>
              <a:t>　　　　技術者から生の話が聞けたので、具体的に職場や仕事に対</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ＭＳ 明朝" panose="02020609040205080304" pitchFamily="17" charset="-128"/>
                <a:ea typeface="ＭＳ 明朝" panose="02020609040205080304" pitchFamily="17" charset="-128"/>
              </a:rPr>
              <a:t>　　　　してイメージが出来た。</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Times New Roman" panose="02020603050405020304" pitchFamily="18" charset="0"/>
              </a:rPr>
              <a:t>　　★経験豊富な企業講師</a:t>
            </a:r>
            <a:r>
              <a:rPr lang="ja-JP" altLang="en-US" sz="2000">
                <a:latin typeface="ＭＳ 明朝" panose="02020609040205080304" pitchFamily="17" charset="-128"/>
                <a:ea typeface="ＭＳ 明朝" panose="02020609040205080304" pitchFamily="17" charset="-128"/>
              </a:rPr>
              <a:t>から、実践的な自動車技術や先進技術</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ＭＳ 明朝" panose="02020609040205080304" pitchFamily="17" charset="-128"/>
                <a:ea typeface="ＭＳ 明朝" panose="02020609040205080304" pitchFamily="17" charset="-128"/>
              </a:rPr>
              <a:t>　　　　の話など、通常は聞けないような大変有益な話が聞けた。</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endParaRPr lang="en-US" altLang="ja-JP" sz="2000">
              <a:latin typeface="Times New Roman" panose="02020603050405020304" pitchFamily="18" charset="0"/>
            </a:endParaRPr>
          </a:p>
          <a:p>
            <a:pPr eaLnBrk="1" hangingPunct="1">
              <a:spcBef>
                <a:spcPct val="0"/>
              </a:spcBef>
              <a:buFontTx/>
              <a:buNone/>
            </a:pPr>
            <a:r>
              <a:rPr lang="en-US" altLang="ja-JP" sz="2000">
                <a:latin typeface="Times New Roman" panose="02020603050405020304" pitchFamily="18" charset="0"/>
              </a:rPr>
              <a:t>【</a:t>
            </a:r>
            <a:r>
              <a:rPr lang="ja-JP" altLang="en-US" sz="2000">
                <a:latin typeface="Times New Roman" panose="02020603050405020304" pitchFamily="18" charset="0"/>
              </a:rPr>
              <a:t>企業からの声</a:t>
            </a:r>
            <a:r>
              <a:rPr lang="en-US" altLang="ja-JP" sz="2000">
                <a:latin typeface="Times New Roman" panose="02020603050405020304" pitchFamily="18" charset="0"/>
              </a:rPr>
              <a:t>】</a:t>
            </a:r>
            <a:r>
              <a:rPr lang="ja-JP" altLang="en-US" sz="2000">
                <a:latin typeface="Times New Roman" panose="02020603050405020304" pitchFamily="18" charset="0"/>
              </a:rPr>
              <a:t>　</a:t>
            </a:r>
            <a:endParaRPr lang="en-US" altLang="ja-JP" sz="2000">
              <a:latin typeface="Times New Roman" panose="02020603050405020304" pitchFamily="18" charset="0"/>
            </a:endParaRPr>
          </a:p>
          <a:p>
            <a:pPr eaLnBrk="1" hangingPunct="1">
              <a:spcBef>
                <a:spcPct val="0"/>
              </a:spcBef>
              <a:buFontTx/>
              <a:buNone/>
            </a:pPr>
            <a:r>
              <a:rPr lang="ja-JP" altLang="en-US" sz="2000">
                <a:latin typeface="Times New Roman" panose="02020603050405020304" pitchFamily="18" charset="0"/>
              </a:rPr>
              <a:t>　　★目的意識を持って、積極的に学ぶ姿勢</a:t>
            </a:r>
            <a:r>
              <a:rPr lang="ja-JP" altLang="en-US" sz="2000">
                <a:latin typeface="ＭＳ 明朝" panose="02020609040205080304" pitchFamily="17" charset="-128"/>
                <a:ea typeface="ＭＳ 明朝" panose="02020609040205080304" pitchFamily="17" charset="-128"/>
              </a:rPr>
              <a:t>が感じられる学生が多い。</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Times New Roman" panose="02020603050405020304" pitchFamily="18" charset="0"/>
              </a:rPr>
              <a:t>　　　 </a:t>
            </a:r>
            <a:r>
              <a:rPr lang="ja-JP" altLang="en-US" sz="2000">
                <a:latin typeface="ＭＳ 明朝" panose="02020609040205080304" pitchFamily="17" charset="-128"/>
                <a:ea typeface="ＭＳ 明朝" panose="02020609040205080304" pitchFamily="17" charset="-128"/>
              </a:rPr>
              <a:t>専門分野だけでなく</a:t>
            </a:r>
            <a:r>
              <a:rPr lang="ja-JP" altLang="en-US" sz="2000">
                <a:latin typeface="Times New Roman" panose="02020603050405020304" pitchFamily="18" charset="0"/>
              </a:rPr>
              <a:t>周辺分野</a:t>
            </a:r>
            <a:r>
              <a:rPr lang="ja-JP" altLang="en-US" sz="2000">
                <a:latin typeface="ＭＳ 明朝" panose="02020609040205080304" pitchFamily="17" charset="-128"/>
                <a:ea typeface="ＭＳ 明朝" panose="02020609040205080304" pitchFamily="17" charset="-128"/>
              </a:rPr>
              <a:t>を含め良く勉強している。</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Times New Roman" panose="02020603050405020304" pitchFamily="18" charset="0"/>
              </a:rPr>
              <a:t>　　★入社した学生</a:t>
            </a:r>
            <a:r>
              <a:rPr lang="ja-JP" altLang="en-US" sz="2000">
                <a:latin typeface="ＭＳ 明朝" panose="02020609040205080304" pitchFamily="17" charset="-128"/>
                <a:ea typeface="ＭＳ 明朝" panose="02020609040205080304" pitchFamily="17" charset="-128"/>
              </a:rPr>
              <a:t>が数人いるが、</a:t>
            </a:r>
            <a:r>
              <a:rPr lang="ja-JP" altLang="en-US" sz="2000">
                <a:latin typeface="Times New Roman" panose="02020603050405020304" pitchFamily="18" charset="0"/>
              </a:rPr>
              <a:t>社内でも評価が高い。今後も連携</a:t>
            </a:r>
            <a:endParaRPr lang="en-US" altLang="ja-JP" sz="2000">
              <a:latin typeface="Times New Roman" panose="02020603050405020304" pitchFamily="18" charset="0"/>
            </a:endParaRPr>
          </a:p>
          <a:p>
            <a:pPr eaLnBrk="1" hangingPunct="1">
              <a:spcBef>
                <a:spcPct val="0"/>
              </a:spcBef>
              <a:buFontTx/>
              <a:buNone/>
            </a:pPr>
            <a:r>
              <a:rPr lang="ja-JP" altLang="en-US" sz="2000">
                <a:latin typeface="Times New Roman" panose="02020603050405020304" pitchFamily="18" charset="0"/>
              </a:rPr>
              <a:t>　　　 大学院の修了生を採りたい。</a:t>
            </a:r>
            <a:endParaRPr lang="en-US" altLang="ja-JP" sz="2000">
              <a:latin typeface="Times New Roman" panose="02020603050405020304" pitchFamily="18" charset="0"/>
            </a:endParaRPr>
          </a:p>
        </p:txBody>
      </p:sp>
      <p:sp>
        <p:nvSpPr>
          <p:cNvPr id="41988" name="スライド番号プレースホルダー 3">
            <a:extLst>
              <a:ext uri="{FF2B5EF4-FFF2-40B4-BE49-F238E27FC236}">
                <a16:creationId xmlns:a16="http://schemas.microsoft.com/office/drawing/2014/main" id="{AFE08D35-99DF-4DDD-9032-6B2A5136C685}"/>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ABCF21C6-62F5-49AB-A22E-920072965A46}" type="slidenum">
              <a:rPr lang="ja-JP" altLang="en-US" sz="1400">
                <a:solidFill>
                  <a:srgbClr val="000000"/>
                </a:solidFill>
              </a:rPr>
              <a:pPr eaLnBrk="1" hangingPunct="1">
                <a:spcBef>
                  <a:spcPct val="0"/>
                </a:spcBef>
                <a:buFontTx/>
                <a:buNone/>
              </a:pPr>
              <a:t>18</a:t>
            </a:fld>
            <a:endParaRPr lang="en-US" altLang="ja-JP" sz="14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a:extLst>
              <a:ext uri="{FF2B5EF4-FFF2-40B4-BE49-F238E27FC236}">
                <a16:creationId xmlns:a16="http://schemas.microsoft.com/office/drawing/2014/main" id="{73D4927A-56FB-480D-9B3E-6D7CFF5734B4}"/>
              </a:ext>
            </a:extLst>
          </p:cNvPr>
          <p:cNvSpPr>
            <a:spLocks noGrp="1"/>
          </p:cNvSpPr>
          <p:nvPr>
            <p:ph type="title"/>
          </p:nvPr>
        </p:nvSpPr>
        <p:spPr/>
        <p:txBody>
          <a:bodyPr/>
          <a:lstStyle/>
          <a:p>
            <a:pPr eaLnBrk="1" hangingPunct="1"/>
            <a:r>
              <a:rPr lang="ja-JP" altLang="en-US" sz="3600"/>
              <a:t>履修生採用予定人数（目安）</a:t>
            </a:r>
          </a:p>
        </p:txBody>
      </p:sp>
      <p:graphicFrame>
        <p:nvGraphicFramePr>
          <p:cNvPr id="7" name="表 6">
            <a:extLst>
              <a:ext uri="{FF2B5EF4-FFF2-40B4-BE49-F238E27FC236}">
                <a16:creationId xmlns:a16="http://schemas.microsoft.com/office/drawing/2014/main" id="{FEA28C45-3488-46EF-A7A9-EA81B787DD1B}"/>
              </a:ext>
            </a:extLst>
          </p:cNvPr>
          <p:cNvGraphicFramePr>
            <a:graphicFrameLocks noGrp="1"/>
          </p:cNvGraphicFramePr>
          <p:nvPr>
            <p:extLst>
              <p:ext uri="{D42A27DB-BD31-4B8C-83A1-F6EECF244321}">
                <p14:modId xmlns:p14="http://schemas.microsoft.com/office/powerpoint/2010/main" val="3365435965"/>
              </p:ext>
            </p:extLst>
          </p:nvPr>
        </p:nvGraphicFramePr>
        <p:xfrm>
          <a:off x="755650" y="1484313"/>
          <a:ext cx="7704137" cy="4430217"/>
        </p:xfrm>
        <a:graphic>
          <a:graphicData uri="http://schemas.openxmlformats.org/drawingml/2006/table">
            <a:tbl>
              <a:tblPr firstRow="1" bandRow="1">
                <a:tableStyleId>{5C22544A-7EE6-4342-B048-85BDC9FD1C3A}</a:tableStyleId>
              </a:tblPr>
              <a:tblGrid>
                <a:gridCol w="2838145">
                  <a:extLst>
                    <a:ext uri="{9D8B030D-6E8A-4147-A177-3AD203B41FA5}">
                      <a16:colId xmlns:a16="http://schemas.microsoft.com/office/drawing/2014/main" val="20000"/>
                    </a:ext>
                  </a:extLst>
                </a:gridCol>
                <a:gridCol w="2539994">
                  <a:extLst>
                    <a:ext uri="{9D8B030D-6E8A-4147-A177-3AD203B41FA5}">
                      <a16:colId xmlns:a16="http://schemas.microsoft.com/office/drawing/2014/main" val="20001"/>
                    </a:ext>
                  </a:extLst>
                </a:gridCol>
                <a:gridCol w="2325998">
                  <a:extLst>
                    <a:ext uri="{9D8B030D-6E8A-4147-A177-3AD203B41FA5}">
                      <a16:colId xmlns:a16="http://schemas.microsoft.com/office/drawing/2014/main" val="20002"/>
                    </a:ext>
                  </a:extLst>
                </a:gridCol>
              </a:tblGrid>
              <a:tr h="592847">
                <a:tc>
                  <a:txBody>
                    <a:bodyPr/>
                    <a:lstStyle/>
                    <a:p>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2800" b="1" dirty="0">
                          <a:solidFill>
                            <a:srgbClr val="FF0000"/>
                          </a:solidFill>
                          <a:latin typeface="+mj-ea"/>
                          <a:ea typeface="+mj-ea"/>
                        </a:rPr>
                        <a:t>修士課程</a:t>
                      </a: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2800" b="1" dirty="0">
                          <a:solidFill>
                            <a:schemeClr val="tx2">
                              <a:lumMod val="50000"/>
                            </a:schemeClr>
                          </a:solidFill>
                          <a:latin typeface="+mj-ea"/>
                          <a:ea typeface="+mj-ea"/>
                        </a:rPr>
                        <a:t>博士課程</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617932">
                <a:tc>
                  <a:txBody>
                    <a:bodyPr/>
                    <a:lstStyle/>
                    <a:p>
                      <a:r>
                        <a:rPr kumimoji="1" lang="ja-JP" altLang="en-US" sz="2800" b="1" dirty="0">
                          <a:latin typeface="+mj-ea"/>
                          <a:ea typeface="+mj-ea"/>
                        </a:rPr>
                        <a:t>九工大（若松）</a:t>
                      </a: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rgbClr val="FF0000"/>
                          </a:solidFill>
                          <a:latin typeface="+mj-ea"/>
                          <a:ea typeface="+mn-ea"/>
                          <a:cs typeface="+mn-cs"/>
                        </a:rPr>
                        <a:t>～</a:t>
                      </a:r>
                      <a:r>
                        <a:rPr lang="ja-JP" altLang="en-US" sz="2800" b="1" dirty="0">
                          <a:solidFill>
                            <a:srgbClr val="FF0000"/>
                          </a:solidFill>
                          <a:latin typeface="+mj-ea"/>
                          <a:ea typeface="+mj-ea"/>
                        </a:rPr>
                        <a:t>１０数</a:t>
                      </a:r>
                      <a:r>
                        <a:rPr kumimoji="1" lang="ja-JP" altLang="en-US" sz="2800" b="1" dirty="0">
                          <a:solidFill>
                            <a:srgbClr val="FF0000"/>
                          </a:solidFill>
                          <a:latin typeface="+mj-ea"/>
                          <a:ea typeface="+mj-ea"/>
                        </a:rPr>
                        <a:t>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dirty="0">
                          <a:solidFill>
                            <a:schemeClr val="tx2">
                              <a:lumMod val="50000"/>
                            </a:schemeClr>
                          </a:solidFill>
                          <a:latin typeface="+mj-ea"/>
                          <a:ea typeface="+mj-ea"/>
                        </a:rPr>
                        <a:t>若干名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601209">
                <a:tc>
                  <a:txBody>
                    <a:bodyPr/>
                    <a:lstStyle/>
                    <a:p>
                      <a:r>
                        <a:rPr kumimoji="1" lang="ja-JP" altLang="en-US" sz="2800" b="1" dirty="0">
                          <a:latin typeface="+mj-ea"/>
                          <a:ea typeface="+mj-ea"/>
                        </a:rPr>
                        <a:t>九工大（戸畑）</a:t>
                      </a: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rgbClr val="FF0000"/>
                          </a:solidFill>
                          <a:latin typeface="+mj-ea"/>
                          <a:ea typeface="+mn-ea"/>
                          <a:cs typeface="+mn-cs"/>
                        </a:rPr>
                        <a:t>～５</a:t>
                      </a:r>
                      <a:r>
                        <a:rPr lang="ja-JP" altLang="en-US" sz="2800" b="1" dirty="0">
                          <a:solidFill>
                            <a:srgbClr val="FF0000"/>
                          </a:solidFill>
                          <a:latin typeface="+mj-ea"/>
                          <a:ea typeface="+mj-ea"/>
                        </a:rPr>
                        <a:t>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800" b="1" kern="1200" dirty="0">
                          <a:solidFill>
                            <a:schemeClr val="tx2">
                              <a:lumMod val="50000"/>
                            </a:schemeClr>
                          </a:solidFill>
                          <a:latin typeface="+mj-ea"/>
                          <a:ea typeface="+mn-ea"/>
                          <a:cs typeface="+mn-cs"/>
                        </a:rPr>
                        <a:t>～</a:t>
                      </a:r>
                      <a:r>
                        <a:rPr lang="ja-JP" altLang="en-US" sz="2800" b="1" dirty="0">
                          <a:solidFill>
                            <a:schemeClr val="tx2">
                              <a:lumMod val="50000"/>
                            </a:schemeClr>
                          </a:solidFill>
                          <a:latin typeface="+mj-ea"/>
                          <a:ea typeface="+mj-ea"/>
                        </a:rPr>
                        <a:t>０名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601209">
                <a:tc>
                  <a:txBody>
                    <a:bodyPr/>
                    <a:lstStyle/>
                    <a:p>
                      <a:r>
                        <a:rPr lang="ja-JP" altLang="en-US" sz="2800" b="1" dirty="0">
                          <a:latin typeface="+mj-ea"/>
                          <a:ea typeface="+mj-ea"/>
                        </a:rPr>
                        <a:t>九工大（飯塚）</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rgbClr val="FF0000"/>
                          </a:solidFill>
                          <a:latin typeface="+mj-ea"/>
                          <a:ea typeface="+mn-ea"/>
                          <a:cs typeface="+mn-cs"/>
                        </a:rPr>
                        <a:t>～６</a:t>
                      </a:r>
                      <a:r>
                        <a:rPr lang="ja-JP" altLang="en-US" sz="2800" b="1" dirty="0">
                          <a:solidFill>
                            <a:srgbClr val="FF0000"/>
                          </a:solidFill>
                          <a:latin typeface="+mj-ea"/>
                          <a:ea typeface="+mj-ea"/>
                        </a:rPr>
                        <a:t>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chemeClr val="tx2">
                              <a:lumMod val="50000"/>
                            </a:schemeClr>
                          </a:solidFill>
                          <a:latin typeface="+mj-ea"/>
                          <a:ea typeface="+mn-ea"/>
                          <a:cs typeface="+mn-cs"/>
                        </a:rPr>
                        <a:t>～</a:t>
                      </a:r>
                      <a:r>
                        <a:rPr lang="ja-JP" altLang="en-US" sz="2800" b="1" dirty="0">
                          <a:solidFill>
                            <a:schemeClr val="tx2">
                              <a:lumMod val="50000"/>
                            </a:schemeClr>
                          </a:solidFill>
                          <a:latin typeface="+mj-ea"/>
                          <a:ea typeface="+mj-ea"/>
                        </a:rPr>
                        <a:t>０名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601209">
                <a:tc>
                  <a:txBody>
                    <a:bodyPr/>
                    <a:lstStyle/>
                    <a:p>
                      <a:r>
                        <a:rPr lang="ja-JP" altLang="en-US" sz="2800" b="1" dirty="0">
                          <a:latin typeface="+mj-ea"/>
                          <a:ea typeface="+mj-ea"/>
                        </a:rPr>
                        <a:t>北九大</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rgbClr val="FF0000"/>
                          </a:solidFill>
                          <a:latin typeface="+mj-ea"/>
                          <a:ea typeface="+mn-ea"/>
                          <a:cs typeface="+mn-cs"/>
                        </a:rPr>
                        <a:t>～</a:t>
                      </a:r>
                      <a:r>
                        <a:rPr lang="ja-JP" altLang="en-US" sz="2800" b="1" dirty="0">
                          <a:solidFill>
                            <a:srgbClr val="FF0000"/>
                          </a:solidFill>
                          <a:latin typeface="+mj-ea"/>
                          <a:ea typeface="+mj-ea"/>
                        </a:rPr>
                        <a:t>１０数名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chemeClr val="tx2">
                              <a:lumMod val="50000"/>
                            </a:schemeClr>
                          </a:solidFill>
                          <a:latin typeface="+mj-ea"/>
                          <a:ea typeface="+mn-ea"/>
                          <a:cs typeface="+mn-cs"/>
                        </a:rPr>
                        <a:t>若干名</a:t>
                      </a:r>
                      <a:endParaRPr kumimoji="1" lang="ja-JP" altLang="en-US" sz="2800" b="1" kern="1200" dirty="0">
                        <a:solidFill>
                          <a:schemeClr val="dk1"/>
                        </a:solidFill>
                        <a:latin typeface="+mj-ea"/>
                        <a:ea typeface="+mn-ea"/>
                        <a:cs typeface="+mn-cs"/>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601209">
                <a:tc>
                  <a:txBody>
                    <a:bodyPr/>
                    <a:lstStyle/>
                    <a:p>
                      <a:r>
                        <a:rPr kumimoji="1" lang="ja-JP" altLang="en-US" sz="2800" b="1" dirty="0">
                          <a:latin typeface="+mj-ea"/>
                          <a:ea typeface="+mj-ea"/>
                        </a:rPr>
                        <a:t>早稲田大</a:t>
                      </a: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rgbClr val="FF0000"/>
                          </a:solidFill>
                          <a:latin typeface="+mj-ea"/>
                          <a:ea typeface="+mn-ea"/>
                          <a:cs typeface="+mn-cs"/>
                        </a:rPr>
                        <a:t>～</a:t>
                      </a:r>
                      <a:r>
                        <a:rPr lang="ja-JP" altLang="en-US" sz="2800" b="1" dirty="0">
                          <a:solidFill>
                            <a:srgbClr val="FF0000"/>
                          </a:solidFill>
                          <a:latin typeface="+mj-ea"/>
                          <a:ea typeface="+mj-ea"/>
                        </a:rPr>
                        <a:t>１０数名</a:t>
                      </a:r>
                      <a:endParaRPr lang="en-US" altLang="ja-JP" sz="2800" b="1" dirty="0">
                        <a:solidFill>
                          <a:srgbClr val="FF0000"/>
                        </a:solidFill>
                        <a:latin typeface="+mj-ea"/>
                        <a:ea typeface="+mj-ea"/>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a:solidFill>
                            <a:srgbClr val="FF0000"/>
                          </a:solidFill>
                          <a:latin typeface="+mj-ea"/>
                          <a:ea typeface="+mn-ea"/>
                          <a:cs typeface="+mn-cs"/>
                        </a:rPr>
                        <a:t>（9月生は若干名）</a:t>
                      </a:r>
                      <a:endParaRPr kumimoji="1" lang="ja-JP" altLang="en-US" sz="20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chemeClr val="tx2">
                              <a:lumMod val="50000"/>
                            </a:schemeClr>
                          </a:solidFill>
                          <a:latin typeface="+mj-ea"/>
                          <a:ea typeface="+mn-ea"/>
                          <a:cs typeface="+mn-cs"/>
                        </a:rPr>
                        <a:t>若干名</a:t>
                      </a:r>
                      <a:endParaRPr kumimoji="1" lang="ja-JP" altLang="en-US" sz="2800" b="1" kern="1200" dirty="0">
                        <a:solidFill>
                          <a:schemeClr val="dk1"/>
                        </a:solidFill>
                        <a:latin typeface="+mj-ea"/>
                        <a:ea typeface="+mn-ea"/>
                        <a:cs typeface="+mn-cs"/>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592847">
                <a:tc>
                  <a:txBody>
                    <a:bodyPr/>
                    <a:lstStyle/>
                    <a:p>
                      <a:r>
                        <a:rPr kumimoji="1" lang="ja-JP" altLang="en-US" sz="2800" b="1" dirty="0">
                          <a:latin typeface="+mj-ea"/>
                          <a:ea typeface="+mj-ea"/>
                        </a:rPr>
                        <a:t>合計</a:t>
                      </a: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dirty="0">
                          <a:solidFill>
                            <a:srgbClr val="FF0000"/>
                          </a:solidFill>
                          <a:latin typeface="+mj-ea"/>
                          <a:ea typeface="+mj-ea"/>
                        </a:rPr>
                        <a:t>５０～６０名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chemeClr val="tx2">
                              <a:lumMod val="50000"/>
                            </a:schemeClr>
                          </a:solidFill>
                          <a:latin typeface="+mj-ea"/>
                          <a:ea typeface="+mn-ea"/>
                          <a:cs typeface="+mn-cs"/>
                        </a:rPr>
                        <a:t>若干名</a:t>
                      </a:r>
                      <a:endParaRPr kumimoji="1" lang="ja-JP" altLang="en-US" sz="2800" b="1" kern="1200" dirty="0">
                        <a:solidFill>
                          <a:schemeClr val="dk1"/>
                        </a:solidFill>
                        <a:latin typeface="+mj-ea"/>
                        <a:ea typeface="+mn-ea"/>
                        <a:cs typeface="+mn-cs"/>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
        <p:nvSpPr>
          <p:cNvPr id="43045" name="スライド番号プレースホルダー 4">
            <a:extLst>
              <a:ext uri="{FF2B5EF4-FFF2-40B4-BE49-F238E27FC236}">
                <a16:creationId xmlns:a16="http://schemas.microsoft.com/office/drawing/2014/main" id="{BBD43991-2091-49E6-A46A-8AFF09A414EA}"/>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0F175B3E-E6F4-47B1-BEB0-3F8DD7653627}" type="slidenum">
              <a:rPr lang="ja-JP" altLang="en-US" sz="1400">
                <a:solidFill>
                  <a:srgbClr val="000000"/>
                </a:solidFill>
              </a:rPr>
              <a:pPr eaLnBrk="1" hangingPunct="1">
                <a:spcBef>
                  <a:spcPct val="0"/>
                </a:spcBef>
                <a:buFontTx/>
                <a:buNone/>
              </a:pPr>
              <a:t>19</a:t>
            </a:fld>
            <a:endParaRPr lang="ja-JP" altLang="en-US" sz="1400">
              <a:solidFill>
                <a:srgbClr val="000000"/>
              </a:solidFill>
            </a:endParaRPr>
          </a:p>
        </p:txBody>
      </p:sp>
      <p:sp>
        <p:nvSpPr>
          <p:cNvPr id="43046" name="コンテンツ プレースホルダー 2">
            <a:extLst>
              <a:ext uri="{FF2B5EF4-FFF2-40B4-BE49-F238E27FC236}">
                <a16:creationId xmlns:a16="http://schemas.microsoft.com/office/drawing/2014/main" id="{C6AFE673-6D82-49A5-9A27-682BD23242B2}"/>
              </a:ext>
            </a:extLst>
          </p:cNvPr>
          <p:cNvSpPr>
            <a:spLocks noGrp="1"/>
          </p:cNvSpPr>
          <p:nvPr>
            <p:ph idx="1"/>
          </p:nvPr>
        </p:nvSpPr>
        <p:spPr>
          <a:xfrm>
            <a:off x="827088" y="5949082"/>
            <a:ext cx="7777162" cy="576262"/>
          </a:xfrm>
        </p:spPr>
        <p:txBody>
          <a:bodyPr/>
          <a:lstStyle/>
          <a:p>
            <a:r>
              <a:rPr lang="ja-JP" altLang="en-US" sz="2000" b="1" dirty="0"/>
              <a:t>高専・学部インターンシップ生：～２０名（夏休み期間中のみ）</a:t>
            </a:r>
            <a:endParaRPr lang="en-US" altLang="ja-JP"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EE260E6-4F26-491F-B8E1-11DF2DBB260F}"/>
              </a:ext>
            </a:extLst>
          </p:cNvPr>
          <p:cNvSpPr>
            <a:spLocks noGrp="1" noChangeArrowheads="1"/>
          </p:cNvSpPr>
          <p:nvPr>
            <p:ph type="title"/>
          </p:nvPr>
        </p:nvSpPr>
        <p:spPr>
          <a:xfrm>
            <a:off x="323850" y="188913"/>
            <a:ext cx="7772400" cy="1150937"/>
          </a:xfrm>
        </p:spPr>
        <p:txBody>
          <a:bodyPr/>
          <a:lstStyle/>
          <a:p>
            <a:pPr eaLnBrk="1" hangingPunct="1">
              <a:defRPr/>
            </a:pPr>
            <a:r>
              <a:rPr lang="ja-JP" altLang="en-US" sz="3600" dirty="0">
                <a:effectLst>
                  <a:outerShdw blurRad="38100" dist="38100" dir="2700000" algn="tl">
                    <a:srgbClr val="000000">
                      <a:alpha val="43137"/>
                    </a:srgbClr>
                  </a:outerShdw>
                </a:effectLst>
              </a:rPr>
              <a:t>連携大学院の概要</a:t>
            </a:r>
          </a:p>
        </p:txBody>
      </p:sp>
      <p:sp>
        <p:nvSpPr>
          <p:cNvPr id="26627" name="Rectangle 3">
            <a:extLst>
              <a:ext uri="{FF2B5EF4-FFF2-40B4-BE49-F238E27FC236}">
                <a16:creationId xmlns:a16="http://schemas.microsoft.com/office/drawing/2014/main" id="{1CB39E86-7B90-4D08-B46F-4CCE4DB23CB2}"/>
              </a:ext>
            </a:extLst>
          </p:cNvPr>
          <p:cNvSpPr>
            <a:spLocks noGrp="1" noChangeArrowheads="1"/>
          </p:cNvSpPr>
          <p:nvPr>
            <p:ph idx="1"/>
          </p:nvPr>
        </p:nvSpPr>
        <p:spPr>
          <a:xfrm>
            <a:off x="457200" y="1341438"/>
            <a:ext cx="8362950" cy="5183187"/>
          </a:xfrm>
        </p:spPr>
        <p:txBody>
          <a:bodyPr/>
          <a:lstStyle/>
          <a:p>
            <a:pPr eaLnBrk="1" hangingPunct="1">
              <a:lnSpc>
                <a:spcPct val="90000"/>
              </a:lnSpc>
              <a:buFont typeface="Wingdings" panose="05000000000000000000" pitchFamily="2" charset="2"/>
              <a:buNone/>
            </a:pPr>
            <a:r>
              <a:rPr lang="ja-JP" altLang="en-US" sz="2400" u="sng"/>
              <a:t>北部九州では自動車産業が基幹産業</a:t>
            </a:r>
            <a:endParaRPr lang="ja-JP" altLang="en-US" sz="2400"/>
          </a:p>
          <a:p>
            <a:pPr eaLnBrk="1" hangingPunct="1">
              <a:lnSpc>
                <a:spcPct val="90000"/>
              </a:lnSpc>
              <a:buFont typeface="Wingdings" panose="05000000000000000000" pitchFamily="2" charset="2"/>
              <a:buNone/>
            </a:pPr>
            <a:r>
              <a:rPr lang="ja-JP" altLang="en-US" sz="2400"/>
              <a:t>　・生産台数が年間約１５０万</a:t>
            </a:r>
          </a:p>
          <a:p>
            <a:pPr eaLnBrk="1" hangingPunct="1">
              <a:lnSpc>
                <a:spcPct val="90000"/>
              </a:lnSpc>
              <a:buFont typeface="Wingdings" panose="05000000000000000000" pitchFamily="2" charset="2"/>
              <a:buNone/>
            </a:pPr>
            <a:r>
              <a:rPr lang="ja-JP" altLang="en-US" sz="2400"/>
              <a:t>　・国内半導体生産高の３割を占める</a:t>
            </a:r>
            <a:endParaRPr lang="ja-JP" altLang="en-US" sz="2400" u="sng"/>
          </a:p>
          <a:p>
            <a:pPr eaLnBrk="1" hangingPunct="1">
              <a:lnSpc>
                <a:spcPct val="90000"/>
              </a:lnSpc>
              <a:buFont typeface="Wingdings" panose="05000000000000000000" pitchFamily="2" charset="2"/>
              <a:buNone/>
            </a:pPr>
            <a:r>
              <a:rPr lang="ja-JP" altLang="en-US" sz="2400" u="sng"/>
              <a:t>世界では・・・</a:t>
            </a:r>
            <a:endParaRPr lang="ja-JP" altLang="en-US" sz="2400"/>
          </a:p>
          <a:p>
            <a:pPr eaLnBrk="1" hangingPunct="1">
              <a:lnSpc>
                <a:spcPct val="90000"/>
              </a:lnSpc>
              <a:buFont typeface="Wingdings" panose="05000000000000000000" pitchFamily="2" charset="2"/>
              <a:buNone/>
            </a:pPr>
            <a:r>
              <a:rPr lang="ja-JP" altLang="en-US" sz="2400"/>
              <a:t>　・自動車産業と半導体産業の融合化が進展</a:t>
            </a:r>
          </a:p>
          <a:p>
            <a:pPr eaLnBrk="1" hangingPunct="1">
              <a:lnSpc>
                <a:spcPct val="90000"/>
              </a:lnSpc>
              <a:buFont typeface="Wingdings" panose="05000000000000000000" pitchFamily="2" charset="2"/>
              <a:buNone/>
            </a:pPr>
            <a:r>
              <a:rPr lang="ja-JP" altLang="en-US" sz="2400"/>
              <a:t>　・エレクトロニクス分野、機械工学などについての幅広い知識、技術が必要</a:t>
            </a:r>
          </a:p>
          <a:p>
            <a:pPr eaLnBrk="1" hangingPunct="1">
              <a:lnSpc>
                <a:spcPct val="90000"/>
              </a:lnSpc>
              <a:buFont typeface="Wingdings" panose="05000000000000000000" pitchFamily="2" charset="2"/>
              <a:buNone/>
            </a:pPr>
            <a:r>
              <a:rPr lang="ja-JP" altLang="en-US" sz="2400"/>
              <a:t>　　　　　　　　　　　　　　</a:t>
            </a:r>
            <a:r>
              <a:rPr lang="ja-JP" altLang="en-US" sz="2400" b="1"/>
              <a:t>⇓</a:t>
            </a:r>
            <a:endParaRPr lang="ja-JP" altLang="en-US" sz="2400" u="sng"/>
          </a:p>
          <a:p>
            <a:pPr eaLnBrk="1" hangingPunct="1">
              <a:lnSpc>
                <a:spcPct val="90000"/>
              </a:lnSpc>
              <a:buFont typeface="Wingdings" panose="05000000000000000000" pitchFamily="2" charset="2"/>
              <a:buNone/>
            </a:pPr>
            <a:r>
              <a:rPr lang="ja-JP" altLang="en-US" sz="2400" u="sng"/>
              <a:t>北九州学術研究都市連携大学院では</a:t>
            </a:r>
            <a:endParaRPr lang="ja-JP" altLang="en-US" sz="2400"/>
          </a:p>
          <a:p>
            <a:pPr eaLnBrk="1" hangingPunct="1">
              <a:lnSpc>
                <a:spcPct val="90000"/>
              </a:lnSpc>
              <a:buFont typeface="Wingdings" panose="05000000000000000000" pitchFamily="2" charset="2"/>
              <a:buNone/>
            </a:pPr>
            <a:r>
              <a:rPr lang="ja-JP" altLang="en-US" sz="2400"/>
              <a:t>　  九州工業大学（以下、九工大）、北九州市立大学（以下、北九大）、早稲田大学の各大学が各々の強みを結集し、教育プログラムを開発。次世代を担うリーダーとしての実践力を有する高度専門人材を育成する。</a:t>
            </a:r>
          </a:p>
        </p:txBody>
      </p:sp>
      <p:sp>
        <p:nvSpPr>
          <p:cNvPr id="26628" name="スライド番号プレースホルダ 3">
            <a:extLst>
              <a:ext uri="{FF2B5EF4-FFF2-40B4-BE49-F238E27FC236}">
                <a16:creationId xmlns:a16="http://schemas.microsoft.com/office/drawing/2014/main" id="{3D80C295-F4D4-498B-890C-6F63F3FA967D}"/>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A4F713E9-586F-46EB-BFB0-FC6D24F76757}" type="slidenum">
              <a:rPr lang="en-US" altLang="ja-JP" sz="1400">
                <a:solidFill>
                  <a:srgbClr val="000000"/>
                </a:solidFill>
              </a:rPr>
              <a:pPr eaLnBrk="1" hangingPunct="1">
                <a:spcBef>
                  <a:spcPct val="0"/>
                </a:spcBef>
                <a:buFontTx/>
                <a:buNone/>
              </a:pPr>
              <a:t>2</a:t>
            </a:fld>
            <a:endParaRPr lang="en-US" altLang="ja-JP" sz="14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a:extLst>
              <a:ext uri="{FF2B5EF4-FFF2-40B4-BE49-F238E27FC236}">
                <a16:creationId xmlns:a16="http://schemas.microsoft.com/office/drawing/2014/main" id="{41ADFF05-A62F-4105-990A-C434E3D2447A}"/>
              </a:ext>
            </a:extLst>
          </p:cNvPr>
          <p:cNvSpPr>
            <a:spLocks noGrp="1"/>
          </p:cNvSpPr>
          <p:nvPr>
            <p:ph type="title"/>
          </p:nvPr>
        </p:nvSpPr>
        <p:spPr>
          <a:xfrm>
            <a:off x="179388" y="115888"/>
            <a:ext cx="8964612" cy="706437"/>
          </a:xfrm>
        </p:spPr>
        <p:txBody>
          <a:bodyPr/>
          <a:lstStyle/>
          <a:p>
            <a:pPr eaLnBrk="1" hangingPunct="1"/>
            <a:r>
              <a:rPr lang="ja-JP" altLang="en-US" sz="4000" dirty="0">
                <a:solidFill>
                  <a:srgbClr val="FF0000"/>
                </a:solidFill>
              </a:rPr>
              <a:t>履修生決定のスケジュール</a:t>
            </a:r>
            <a:r>
              <a:rPr lang="ja-JP" altLang="en-US" sz="2400" dirty="0"/>
              <a:t>（</a:t>
            </a:r>
            <a:r>
              <a:rPr lang="en-US" altLang="ja-JP" sz="2400" dirty="0"/>
              <a:t>2023</a:t>
            </a:r>
            <a:r>
              <a:rPr lang="ja-JP" altLang="en-US" sz="2400" dirty="0"/>
              <a:t>年度秋学期）</a:t>
            </a:r>
          </a:p>
        </p:txBody>
      </p:sp>
      <p:sp>
        <p:nvSpPr>
          <p:cNvPr id="3" name="コンテンツ プレースホルダー 2">
            <a:extLst>
              <a:ext uri="{FF2B5EF4-FFF2-40B4-BE49-F238E27FC236}">
                <a16:creationId xmlns:a16="http://schemas.microsoft.com/office/drawing/2014/main" id="{8B8347ED-C3F7-4F3E-BEAD-D5ABAC0AB677}"/>
              </a:ext>
            </a:extLst>
          </p:cNvPr>
          <p:cNvSpPr>
            <a:spLocks noGrp="1"/>
          </p:cNvSpPr>
          <p:nvPr>
            <p:ph idx="1"/>
          </p:nvPr>
        </p:nvSpPr>
        <p:spPr>
          <a:xfrm>
            <a:off x="107950" y="692696"/>
            <a:ext cx="9036050" cy="5673179"/>
          </a:xfrm>
        </p:spPr>
        <p:txBody>
          <a:bodyPr/>
          <a:lstStyle/>
          <a:p>
            <a:pPr marL="0" indent="0" eaLnBrk="1" hangingPunct="1">
              <a:buFontTx/>
              <a:buNone/>
              <a:defRPr/>
            </a:pPr>
            <a:endParaRPr lang="en-US" altLang="ja-JP" sz="2000" dirty="0">
              <a:latin typeface="+mj-ea"/>
              <a:ea typeface="+mj-ea"/>
            </a:endParaRPr>
          </a:p>
          <a:p>
            <a:pPr eaLnBrk="1" hangingPunct="1">
              <a:defRPr/>
            </a:pPr>
            <a:r>
              <a:rPr lang="en-US" altLang="ja-JP" sz="2800" dirty="0">
                <a:solidFill>
                  <a:srgbClr val="0000FF"/>
                </a:solidFill>
                <a:latin typeface="+mj-ea"/>
                <a:ea typeface="+mj-ea"/>
              </a:rPr>
              <a:t>9/27</a:t>
            </a:r>
            <a:r>
              <a:rPr lang="ja-JP" altLang="en-US" sz="2800" dirty="0">
                <a:solidFill>
                  <a:srgbClr val="0000FF"/>
                </a:solidFill>
                <a:latin typeface="+mj-ea"/>
                <a:ea typeface="+mj-ea"/>
              </a:rPr>
              <a:t>（水）</a:t>
            </a:r>
            <a:r>
              <a:rPr lang="en-US" altLang="ja-JP" sz="2800" dirty="0">
                <a:solidFill>
                  <a:srgbClr val="0000FF"/>
                </a:solidFill>
                <a:latin typeface="+mj-ea"/>
                <a:ea typeface="+mj-ea"/>
              </a:rPr>
              <a:t>16:00</a:t>
            </a:r>
            <a:r>
              <a:rPr lang="ja-JP" altLang="en-US" sz="2800" dirty="0">
                <a:solidFill>
                  <a:srgbClr val="0000FF"/>
                </a:solidFill>
                <a:latin typeface="+mj-ea"/>
                <a:ea typeface="+mj-ea"/>
              </a:rPr>
              <a:t>まで：</a:t>
            </a:r>
            <a:r>
              <a:rPr lang="ja-JP" altLang="en-US" sz="2800" b="1" dirty="0">
                <a:solidFill>
                  <a:srgbClr val="FF0000"/>
                </a:solidFill>
                <a:latin typeface="+mj-ea"/>
                <a:ea typeface="+mj-ea"/>
              </a:rPr>
              <a:t>申請書提出〆切（メール提出可）　　　　　　　　　</a:t>
            </a:r>
            <a:endParaRPr lang="en-US" altLang="ja-JP" sz="2200" b="1" dirty="0">
              <a:latin typeface="+mj-ea"/>
              <a:ea typeface="+mj-ea"/>
            </a:endParaRPr>
          </a:p>
          <a:p>
            <a:pPr eaLnBrk="1" hangingPunct="1">
              <a:defRPr/>
            </a:pPr>
            <a:r>
              <a:rPr lang="en-US" altLang="ja-JP" sz="2800" dirty="0">
                <a:solidFill>
                  <a:srgbClr val="0000FF"/>
                </a:solidFill>
                <a:latin typeface="+mj-ea"/>
              </a:rPr>
              <a:t>9/27 </a:t>
            </a:r>
            <a:r>
              <a:rPr lang="ja-JP" altLang="en-US" sz="2800" dirty="0">
                <a:solidFill>
                  <a:srgbClr val="0000FF"/>
                </a:solidFill>
                <a:latin typeface="+mj-ea"/>
                <a:ea typeface="+mj-ea"/>
              </a:rPr>
              <a:t>（水）まで：連携大学院相談受付</a:t>
            </a:r>
            <a:endParaRPr lang="en-US" altLang="ja-JP" sz="2800" dirty="0">
              <a:solidFill>
                <a:srgbClr val="0000FF"/>
              </a:solidFill>
              <a:latin typeface="+mj-ea"/>
              <a:ea typeface="+mj-ea"/>
            </a:endParaRPr>
          </a:p>
          <a:p>
            <a:pPr marL="0" indent="0" eaLnBrk="1" hangingPunct="1">
              <a:buNone/>
              <a:defRPr/>
            </a:pPr>
            <a:r>
              <a:rPr lang="ja-JP" altLang="en-US" sz="2800" dirty="0">
                <a:solidFill>
                  <a:srgbClr val="0000FF"/>
                </a:solidFill>
                <a:latin typeface="+mj-ea"/>
                <a:ea typeface="+mj-ea"/>
              </a:rPr>
              <a:t>　　</a:t>
            </a:r>
            <a:r>
              <a:rPr lang="ja-JP" altLang="en-US" sz="2200" dirty="0">
                <a:latin typeface="+mj-ea"/>
                <a:ea typeface="+mj-ea"/>
              </a:rPr>
              <a:t>＜相談受付・申請書提出＞</a:t>
            </a:r>
            <a:r>
              <a:rPr lang="en-US" altLang="ja-JP" sz="2200" dirty="0">
                <a:latin typeface="+mj-ea"/>
                <a:ea typeface="+mj-ea"/>
              </a:rPr>
              <a:t>IPS</a:t>
            </a:r>
            <a:r>
              <a:rPr lang="ja-JP" altLang="en-US" sz="2200" dirty="0">
                <a:latin typeface="+mj-ea"/>
                <a:ea typeface="+mj-ea"/>
              </a:rPr>
              <a:t>事務所（</a:t>
            </a:r>
            <a:r>
              <a:rPr lang="en-US" altLang="ja-JP" sz="2200" dirty="0">
                <a:latin typeface="+mj-ea"/>
                <a:ea typeface="+mj-ea"/>
                <a:hlinkClick r:id="rId3"/>
              </a:rPr>
              <a:t>gakumu-ips@list.waseda.jp</a:t>
            </a:r>
            <a:r>
              <a:rPr lang="ja-JP" altLang="en-US" sz="2200" dirty="0">
                <a:latin typeface="+mj-ea"/>
                <a:ea typeface="+mj-ea"/>
              </a:rPr>
              <a:t>）</a:t>
            </a:r>
            <a:endParaRPr lang="en-US" altLang="ja-JP" sz="2200" dirty="0">
              <a:latin typeface="+mj-ea"/>
              <a:ea typeface="+mj-ea"/>
            </a:endParaRPr>
          </a:p>
          <a:p>
            <a:pPr eaLnBrk="1" hangingPunct="1">
              <a:defRPr/>
            </a:pPr>
            <a:r>
              <a:rPr lang="en-US" altLang="ja-JP" sz="2800" dirty="0">
                <a:latin typeface="+mj-ea"/>
              </a:rPr>
              <a:t>9/28</a:t>
            </a:r>
            <a:r>
              <a:rPr lang="ja-JP" altLang="en-US" sz="2800" dirty="0">
                <a:latin typeface="+mj-ea"/>
                <a:ea typeface="+mj-ea"/>
              </a:rPr>
              <a:t>（木）：</a:t>
            </a:r>
            <a:r>
              <a:rPr lang="ja-JP" altLang="en-US" sz="2800" dirty="0">
                <a:solidFill>
                  <a:srgbClr val="FF0000"/>
                </a:solidFill>
                <a:latin typeface="+mj-ea"/>
                <a:ea typeface="+mj-ea"/>
              </a:rPr>
              <a:t>書類</a:t>
            </a:r>
            <a:r>
              <a:rPr lang="ja-JP" altLang="en-US" sz="2800" b="1" dirty="0">
                <a:solidFill>
                  <a:srgbClr val="FF0000"/>
                </a:solidFill>
                <a:latin typeface="+mj-ea"/>
              </a:rPr>
              <a:t>審査</a:t>
            </a:r>
            <a:r>
              <a:rPr lang="ja-JP" altLang="en-US" sz="2400" b="1" dirty="0">
                <a:solidFill>
                  <a:srgbClr val="FF0000"/>
                </a:solidFill>
                <a:latin typeface="+mj-ea"/>
              </a:rPr>
              <a:t>（必要に応じて面接を実施）</a:t>
            </a:r>
            <a:endParaRPr lang="en-US" altLang="ja-JP" sz="2400" b="1" dirty="0">
              <a:solidFill>
                <a:srgbClr val="FF0000"/>
              </a:solidFill>
              <a:latin typeface="+mj-ea"/>
            </a:endParaRPr>
          </a:p>
          <a:p>
            <a:pPr marL="0" indent="0" eaLnBrk="1" hangingPunct="1">
              <a:buNone/>
              <a:defRPr/>
            </a:pPr>
            <a:r>
              <a:rPr lang="ja-JP" altLang="en-US" sz="2400" b="1" dirty="0">
                <a:solidFill>
                  <a:srgbClr val="FF0000"/>
                </a:solidFill>
                <a:latin typeface="+mj-ea"/>
              </a:rPr>
              <a:t>　　　　　　　　　</a:t>
            </a:r>
            <a:r>
              <a:rPr lang="ja-JP" altLang="en-US" sz="2400" u="sng" dirty="0">
                <a:solidFill>
                  <a:srgbClr val="FF0000"/>
                </a:solidFill>
                <a:latin typeface="+mj-ea"/>
              </a:rPr>
              <a:t>*申請書類は日本語で記入すること</a:t>
            </a:r>
            <a:endParaRPr lang="en-US" altLang="ja-JP" sz="2800" u="sng" dirty="0">
              <a:solidFill>
                <a:srgbClr val="FF0000"/>
              </a:solidFill>
              <a:latin typeface="+mj-ea"/>
            </a:endParaRPr>
          </a:p>
          <a:p>
            <a:pPr eaLnBrk="1" hangingPunct="1">
              <a:defRPr/>
            </a:pPr>
            <a:r>
              <a:rPr lang="en-US" altLang="ja-JP" sz="2800" dirty="0">
                <a:latin typeface="+mj-ea"/>
              </a:rPr>
              <a:t>9/29</a:t>
            </a:r>
            <a:r>
              <a:rPr lang="ja-JP" altLang="en-US" sz="2800" dirty="0">
                <a:latin typeface="+mj-ea"/>
              </a:rPr>
              <a:t>（金）：履修者決定（</a:t>
            </a:r>
            <a:r>
              <a:rPr lang="en-US" altLang="ja-JP" sz="2800" dirty="0">
                <a:latin typeface="+mj-ea"/>
              </a:rPr>
              <a:t>e-mail</a:t>
            </a:r>
            <a:r>
              <a:rPr lang="ja-JP" altLang="en-US" sz="2800" dirty="0">
                <a:latin typeface="+mj-ea"/>
              </a:rPr>
              <a:t>で連絡）</a:t>
            </a:r>
            <a:endParaRPr lang="en-US" altLang="ja-JP" sz="2800" dirty="0">
              <a:latin typeface="+mj-ea"/>
              <a:ea typeface="+mj-ea"/>
            </a:endParaRPr>
          </a:p>
          <a:p>
            <a:pPr marL="0" indent="0" eaLnBrk="1" hangingPunct="1">
              <a:buFontTx/>
              <a:buNone/>
              <a:defRPr/>
            </a:pPr>
            <a:r>
              <a:rPr lang="ja-JP" altLang="en-US" sz="2800" dirty="0">
                <a:latin typeface="+mj-ea"/>
                <a:ea typeface="+mj-ea"/>
              </a:rPr>
              <a:t>　　</a:t>
            </a:r>
            <a:r>
              <a:rPr lang="en-US" altLang="ja-JP" sz="2800" dirty="0">
                <a:latin typeface="+mj-ea"/>
                <a:ea typeface="+mj-ea"/>
              </a:rPr>
              <a:t>----------------------------------------</a:t>
            </a:r>
          </a:p>
          <a:p>
            <a:pPr marL="0" indent="0">
              <a:buNone/>
              <a:defRPr/>
            </a:pPr>
            <a:r>
              <a:rPr lang="en-US" altLang="ja-JP" sz="2400" dirty="0">
                <a:latin typeface="+mj-ea"/>
                <a:ea typeface="+mj-ea"/>
              </a:rPr>
              <a:t>◆</a:t>
            </a:r>
            <a:r>
              <a:rPr lang="en-US" altLang="ja-JP" sz="2400" dirty="0" err="1">
                <a:latin typeface="+mj-ea"/>
                <a:ea typeface="+mj-ea"/>
              </a:rPr>
              <a:t>他大学開講の連携大学院コース対象科目を受講する場合</a:t>
            </a:r>
            <a:endParaRPr lang="en-US" altLang="ja-JP" sz="2400" dirty="0">
              <a:latin typeface="+mj-ea"/>
              <a:ea typeface="+mj-ea"/>
            </a:endParaRPr>
          </a:p>
          <a:p>
            <a:pPr eaLnBrk="1" hangingPunct="1">
              <a:defRPr/>
            </a:pPr>
            <a:r>
              <a:rPr lang="ja-JP" altLang="en-US" sz="2400" dirty="0">
                <a:latin typeface="+mj-ea"/>
                <a:ea typeface="+mj-ea"/>
              </a:rPr>
              <a:t>9/</a:t>
            </a:r>
            <a:r>
              <a:rPr lang="en-US" altLang="ja-JP" sz="2400" dirty="0">
                <a:latin typeface="+mj-ea"/>
                <a:ea typeface="+mj-ea"/>
              </a:rPr>
              <a:t>29</a:t>
            </a:r>
            <a:r>
              <a:rPr lang="ja-JP" altLang="en-US" sz="2400" dirty="0">
                <a:latin typeface="+mj-ea"/>
                <a:ea typeface="+mj-ea"/>
              </a:rPr>
              <a:t>（金）単位互換科目履修申請手続き締切</a:t>
            </a:r>
          </a:p>
          <a:p>
            <a:pPr marL="0" indent="0">
              <a:buNone/>
              <a:defRPr/>
            </a:pPr>
            <a:r>
              <a:rPr lang="en-US" altLang="ja-JP" sz="2400" dirty="0">
                <a:ea typeface="+mn-lt"/>
                <a:cs typeface="+mn-lt"/>
              </a:rPr>
              <a:t>　　( </a:t>
            </a:r>
            <a:r>
              <a:rPr lang="en-US" altLang="ja-JP" sz="2400" dirty="0">
                <a:ea typeface="+mn-lt"/>
                <a:cs typeface="+mn-lt"/>
                <a:hlinkClick r:id="rId4"/>
              </a:rPr>
              <a:t>https://www.waseda.jp/fsci/gips/other/2023/03/17/11503/</a:t>
            </a:r>
            <a:r>
              <a:rPr lang="en-US" altLang="ja-JP" sz="2400" dirty="0">
                <a:ea typeface="+mn-lt"/>
                <a:cs typeface="+mn-lt"/>
              </a:rPr>
              <a:t> )</a:t>
            </a:r>
          </a:p>
          <a:p>
            <a:pPr marL="0" indent="0">
              <a:buNone/>
              <a:defRPr/>
            </a:pPr>
            <a:endParaRPr lang="en-US" altLang="ja-JP" sz="2800" dirty="0">
              <a:latin typeface="Arial"/>
              <a:ea typeface="+mj-ea"/>
              <a:cs typeface="Arial"/>
            </a:endParaRPr>
          </a:p>
          <a:p>
            <a:pPr marL="0" indent="0" eaLnBrk="1" hangingPunct="1">
              <a:buNone/>
              <a:defRPr/>
            </a:pPr>
            <a:endParaRPr lang="en-US" altLang="ja-JP" sz="2800" dirty="0">
              <a:latin typeface="+mj-ea"/>
              <a:ea typeface="+mj-ea"/>
            </a:endParaRPr>
          </a:p>
        </p:txBody>
      </p:sp>
      <p:sp>
        <p:nvSpPr>
          <p:cNvPr id="44036" name="スライド番号プレースホルダー 5">
            <a:extLst>
              <a:ext uri="{FF2B5EF4-FFF2-40B4-BE49-F238E27FC236}">
                <a16:creationId xmlns:a16="http://schemas.microsoft.com/office/drawing/2014/main" id="{046DE3D8-CA43-4AB0-B33B-74DE62837C30}"/>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4870C47D-6AA1-44A2-ABE6-9A253ACA68E6}" type="slidenum">
              <a:rPr lang="ja-JP" altLang="en-US" sz="1400">
                <a:solidFill>
                  <a:srgbClr val="000000"/>
                </a:solidFill>
              </a:rPr>
              <a:pPr eaLnBrk="1" hangingPunct="1">
                <a:spcBef>
                  <a:spcPct val="0"/>
                </a:spcBef>
                <a:buFontTx/>
                <a:buNone/>
              </a:pPr>
              <a:t>20</a:t>
            </a:fld>
            <a:endParaRPr lang="ja-JP" altLang="en-US" sz="14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0EB135D-481E-46E0-9F50-702BAA0E02B9}"/>
              </a:ext>
            </a:extLst>
          </p:cNvPr>
          <p:cNvSpPr>
            <a:spLocks noGrp="1" noChangeArrowheads="1"/>
          </p:cNvSpPr>
          <p:nvPr>
            <p:ph type="title"/>
          </p:nvPr>
        </p:nvSpPr>
        <p:spPr>
          <a:xfrm>
            <a:off x="900113" y="188913"/>
            <a:ext cx="7797800" cy="574675"/>
          </a:xfrm>
        </p:spPr>
        <p:txBody>
          <a:bodyPr/>
          <a:lstStyle/>
          <a:p>
            <a:pPr eaLnBrk="1" hangingPunct="1"/>
            <a:r>
              <a:rPr lang="ja-JP" altLang="en-US" sz="3500" dirty="0"/>
              <a:t>履修方法・修了要件</a:t>
            </a:r>
            <a:r>
              <a:rPr lang="ja-JP" altLang="en-US" dirty="0"/>
              <a:t>（</a:t>
            </a:r>
            <a:r>
              <a:rPr lang="en-US" altLang="ja-JP" dirty="0"/>
              <a:t>1</a:t>
            </a:r>
            <a:r>
              <a:rPr lang="ja-JP" altLang="en-US" dirty="0"/>
              <a:t>） </a:t>
            </a:r>
            <a:endParaRPr lang="ja-JP" altLang="en-US" sz="3500" dirty="0"/>
          </a:p>
        </p:txBody>
      </p:sp>
      <p:sp>
        <p:nvSpPr>
          <p:cNvPr id="28675" name="Rectangle 3">
            <a:extLst>
              <a:ext uri="{FF2B5EF4-FFF2-40B4-BE49-F238E27FC236}">
                <a16:creationId xmlns:a16="http://schemas.microsoft.com/office/drawing/2014/main" id="{CDE37FE8-F2EB-45B3-8749-DB1EE7593ABF}"/>
              </a:ext>
            </a:extLst>
          </p:cNvPr>
          <p:cNvSpPr>
            <a:spLocks noGrp="1" noChangeArrowheads="1"/>
          </p:cNvSpPr>
          <p:nvPr>
            <p:ph idx="1"/>
          </p:nvPr>
        </p:nvSpPr>
        <p:spPr>
          <a:xfrm>
            <a:off x="250825" y="1196975"/>
            <a:ext cx="8569325" cy="5545138"/>
          </a:xfrm>
        </p:spPr>
        <p:txBody>
          <a:bodyPr/>
          <a:lstStyle/>
          <a:p>
            <a:pPr eaLnBrk="1" hangingPunct="1">
              <a:defRPr/>
            </a:pPr>
            <a:r>
              <a:rPr lang="ja-JP" altLang="ja-JP" sz="1800" dirty="0"/>
              <a:t>下記選択必修科目（</a:t>
            </a:r>
            <a:r>
              <a:rPr lang="en-US" altLang="ja-JP" sz="1800" dirty="0"/>
              <a:t>3</a:t>
            </a:r>
            <a:r>
              <a:rPr lang="ja-JP" altLang="ja-JP" sz="1800" dirty="0"/>
              <a:t>科目）から少なくとも</a:t>
            </a:r>
            <a:r>
              <a:rPr lang="en-US" altLang="ja-JP" sz="1800" dirty="0"/>
              <a:t>1</a:t>
            </a:r>
            <a:r>
              <a:rPr lang="ja-JP" altLang="ja-JP" sz="1800" dirty="0"/>
              <a:t>科目を選択</a:t>
            </a:r>
            <a:r>
              <a:rPr lang="ja-JP" altLang="en-US" sz="1800" dirty="0"/>
              <a:t>。</a:t>
            </a:r>
            <a:endParaRPr lang="ja-JP" altLang="ja-JP" sz="1800" dirty="0"/>
          </a:p>
          <a:p>
            <a:pPr eaLnBrk="1" hangingPunct="1">
              <a:defRPr/>
            </a:pPr>
            <a:r>
              <a:rPr lang="ja-JP" altLang="ja-JP" sz="1800" dirty="0"/>
              <a:t>さらに，単位互換科目から６単位を修得すること</a:t>
            </a:r>
            <a:r>
              <a:rPr lang="ja-JP" altLang="en-US" sz="1800" dirty="0"/>
              <a:t>。</a:t>
            </a:r>
            <a:r>
              <a:rPr lang="ja-JP" altLang="ja-JP" sz="1800" dirty="0"/>
              <a:t>ただし，カーロボ総合実習は</a:t>
            </a:r>
            <a:r>
              <a:rPr lang="en-US" altLang="ja-JP" sz="1800" dirty="0"/>
              <a:t>2</a:t>
            </a:r>
            <a:r>
              <a:rPr lang="ja-JP" altLang="ja-JP" sz="1800" dirty="0"/>
              <a:t>単位相当とする</a:t>
            </a:r>
            <a:r>
              <a:rPr lang="ja-JP" altLang="en-US" sz="1800" dirty="0"/>
              <a:t>。</a:t>
            </a:r>
            <a:r>
              <a:rPr lang="en-US" altLang="ja-JP" sz="1600" dirty="0">
                <a:solidFill>
                  <a:srgbClr val="FF0000"/>
                </a:solidFill>
              </a:rPr>
              <a:t>※</a:t>
            </a:r>
            <a:r>
              <a:rPr lang="ja-JP" altLang="en-US" sz="1600" dirty="0">
                <a:solidFill>
                  <a:srgbClr val="FF0000"/>
                </a:solidFill>
              </a:rPr>
              <a:t>総合実習は任意選択。</a:t>
            </a:r>
            <a:r>
              <a:rPr lang="ja-JP" altLang="en-US" sz="1600" b="1" dirty="0">
                <a:solidFill>
                  <a:srgbClr val="FF0000"/>
                </a:solidFill>
              </a:rPr>
              <a:t>選択した場合は必ず受講し，申請時以降の受講希望取消および授業科目との代替選択は認められない。</a:t>
            </a:r>
            <a:endParaRPr lang="en-US" altLang="ja-JP" sz="1600" b="1" dirty="0">
              <a:solidFill>
                <a:srgbClr val="FF0000"/>
              </a:solidFill>
            </a:endParaRPr>
          </a:p>
          <a:p>
            <a:pPr marL="0" indent="0" eaLnBrk="1" hangingPunct="1">
              <a:buFontTx/>
              <a:buNone/>
              <a:defRPr/>
            </a:pPr>
            <a:endParaRPr lang="ja-JP" altLang="ja-JP" sz="1600" dirty="0"/>
          </a:p>
          <a:p>
            <a:pPr marL="0" indent="0" eaLnBrk="1" hangingPunct="1">
              <a:buFontTx/>
              <a:buNone/>
              <a:defRPr/>
            </a:pPr>
            <a:r>
              <a:rPr lang="ja-JP" altLang="en-US" sz="1600" dirty="0"/>
              <a:t>　</a:t>
            </a:r>
            <a:r>
              <a:rPr lang="ja-JP" altLang="en-US" sz="1600" dirty="0">
                <a:solidFill>
                  <a:srgbClr val="0033CC"/>
                </a:solidFill>
              </a:rPr>
              <a:t>■</a:t>
            </a:r>
            <a:r>
              <a:rPr lang="ja-JP" altLang="ja-JP" sz="1800" b="1" dirty="0">
                <a:solidFill>
                  <a:srgbClr val="0033CC"/>
                </a:solidFill>
              </a:rPr>
              <a:t>選択必修科目</a:t>
            </a:r>
            <a:r>
              <a:rPr lang="ja-JP" altLang="en-US" sz="1800" b="1" dirty="0">
                <a:solidFill>
                  <a:srgbClr val="0033CC"/>
                </a:solidFill>
              </a:rPr>
              <a:t>　（</a:t>
            </a:r>
            <a:r>
              <a:rPr lang="en-US" altLang="ja-JP" sz="1800" b="1" dirty="0">
                <a:solidFill>
                  <a:srgbClr val="0033CC"/>
                </a:solidFill>
              </a:rPr>
              <a:t>1</a:t>
            </a:r>
            <a:r>
              <a:rPr lang="ja-JP" altLang="en-US" sz="1800" b="1" dirty="0">
                <a:solidFill>
                  <a:srgbClr val="0033CC"/>
                </a:solidFill>
              </a:rPr>
              <a:t>科目以上選択）・</a:t>
            </a:r>
            <a:r>
              <a:rPr lang="ja-JP" altLang="en-US" sz="1600" dirty="0"/>
              <a:t>・・単位を修得した場合、</a:t>
            </a:r>
            <a:r>
              <a:rPr lang="en-US" altLang="ja-JP" sz="1600" dirty="0"/>
              <a:t>IPS</a:t>
            </a:r>
            <a:r>
              <a:rPr lang="ja-JP" altLang="en-US" sz="1600" dirty="0"/>
              <a:t>の修了要件に含まれます。</a:t>
            </a:r>
            <a:endParaRPr lang="ja-JP" altLang="ja-JP" sz="1600" dirty="0"/>
          </a:p>
          <a:p>
            <a:pPr marL="0" indent="0" eaLnBrk="1" hangingPunct="1">
              <a:buFontTx/>
              <a:buNone/>
              <a:defRPr/>
            </a:pPr>
            <a:r>
              <a:rPr lang="ja-JP" altLang="en-US" sz="1600" dirty="0"/>
              <a:t>　　　　・</a:t>
            </a:r>
            <a:r>
              <a:rPr lang="ja-JP" altLang="ja-JP" sz="1600" b="1" u="sng" dirty="0"/>
              <a:t>自動車工学</a:t>
            </a:r>
            <a:r>
              <a:rPr lang="ja-JP" altLang="ja-JP" sz="1600" dirty="0"/>
              <a:t>（</a:t>
            </a:r>
            <a:r>
              <a:rPr lang="ja-JP" altLang="en-US" sz="1600" dirty="0"/>
              <a:t>早稲田</a:t>
            </a:r>
            <a:r>
              <a:rPr lang="ja-JP" altLang="ja-JP" sz="1600" dirty="0"/>
              <a:t>大提供，</a:t>
            </a:r>
            <a:r>
              <a:rPr lang="ja-JP" altLang="en-US" sz="1600" dirty="0"/>
              <a:t>春学期</a:t>
            </a:r>
            <a:r>
              <a:rPr lang="ja-JP" altLang="ja-JP" sz="1600" dirty="0"/>
              <a:t>・月</a:t>
            </a:r>
            <a:r>
              <a:rPr lang="en-US" altLang="ja-JP" sz="1600" dirty="0"/>
              <a:t>3</a:t>
            </a:r>
            <a:r>
              <a:rPr lang="ja-JP" altLang="ja-JP" sz="1600" dirty="0"/>
              <a:t>限）</a:t>
            </a:r>
          </a:p>
          <a:p>
            <a:pPr marL="0" indent="0" eaLnBrk="1" hangingPunct="1">
              <a:buFontTx/>
              <a:buNone/>
              <a:defRPr/>
            </a:pPr>
            <a:r>
              <a:rPr lang="ja-JP" altLang="en-US" sz="1600" dirty="0"/>
              <a:t>　　　　</a:t>
            </a:r>
            <a:r>
              <a:rPr lang="ja-JP" altLang="ja-JP" sz="1600" dirty="0"/>
              <a:t>・</a:t>
            </a:r>
            <a:r>
              <a:rPr lang="ja-JP" altLang="ja-JP" sz="1600" b="1" u="sng" dirty="0"/>
              <a:t>知能・ロボット工学概論</a:t>
            </a:r>
            <a:r>
              <a:rPr lang="ja-JP" altLang="ja-JP" sz="1600" dirty="0"/>
              <a:t>（九工大提供，</a:t>
            </a:r>
            <a:r>
              <a:rPr lang="ja-JP" altLang="en-US" sz="1600" dirty="0"/>
              <a:t>春学期</a:t>
            </a:r>
            <a:r>
              <a:rPr lang="ja-JP" altLang="ja-JP" sz="1600" dirty="0"/>
              <a:t>・金</a:t>
            </a:r>
            <a:r>
              <a:rPr lang="en-US" altLang="ja-JP" sz="1600" dirty="0"/>
              <a:t>3</a:t>
            </a:r>
            <a:r>
              <a:rPr lang="ja-JP" altLang="ja-JP" sz="1600" dirty="0"/>
              <a:t>限）</a:t>
            </a:r>
            <a:r>
              <a:rPr lang="ja-JP" altLang="en-US" sz="1600" dirty="0"/>
              <a:t>　　　</a:t>
            </a:r>
            <a:endParaRPr lang="en-US" altLang="ja-JP" sz="1600" dirty="0"/>
          </a:p>
          <a:p>
            <a:pPr marL="0" indent="0" eaLnBrk="1" hangingPunct="1">
              <a:buFontTx/>
              <a:buNone/>
              <a:defRPr/>
            </a:pPr>
            <a:r>
              <a:rPr lang="ja-JP" altLang="en-US" sz="1600" dirty="0"/>
              <a:t>　　　　</a:t>
            </a:r>
            <a:r>
              <a:rPr lang="ja-JP" altLang="ja-JP" sz="1600" dirty="0"/>
              <a:t>・</a:t>
            </a:r>
            <a:r>
              <a:rPr lang="en-US" altLang="ja-JP" sz="1600" b="1" u="sng" dirty="0"/>
              <a:t>AI</a:t>
            </a:r>
            <a:r>
              <a:rPr lang="ja-JP" altLang="ja-JP" sz="1600" b="1" u="sng" dirty="0"/>
              <a:t>セミナー</a:t>
            </a:r>
            <a:r>
              <a:rPr lang="ja-JP" altLang="ja-JP" sz="1600" dirty="0"/>
              <a:t>（九工大提供，前期</a:t>
            </a:r>
            <a:r>
              <a:rPr lang="en-US" altLang="ja-JP" sz="1600" dirty="0"/>
              <a:t>2Q</a:t>
            </a:r>
            <a:r>
              <a:rPr lang="ja-JP" altLang="ja-JP" sz="1600" dirty="0"/>
              <a:t>・火</a:t>
            </a:r>
            <a:r>
              <a:rPr lang="en-US" altLang="ja-JP" sz="1600" dirty="0"/>
              <a:t>4/5</a:t>
            </a:r>
            <a:r>
              <a:rPr lang="ja-JP" altLang="ja-JP" sz="1600" dirty="0"/>
              <a:t>限）</a:t>
            </a:r>
            <a:endParaRPr lang="en-US" altLang="ja-JP" sz="1600" dirty="0"/>
          </a:p>
          <a:p>
            <a:pPr marL="0" indent="0" eaLnBrk="1" hangingPunct="1">
              <a:buFontTx/>
              <a:buNone/>
              <a:defRPr/>
            </a:pPr>
            <a:r>
              <a:rPr lang="ja-JP" altLang="en-US" sz="2000" dirty="0"/>
              <a:t>　</a:t>
            </a:r>
            <a:r>
              <a:rPr lang="ja-JP" altLang="en-US" sz="1800" b="1" dirty="0">
                <a:solidFill>
                  <a:srgbClr val="0033CC"/>
                </a:solidFill>
              </a:rPr>
              <a:t>■単位互換科目（</a:t>
            </a:r>
            <a:r>
              <a:rPr lang="en-US" altLang="ja-JP" sz="1800" b="1" dirty="0">
                <a:solidFill>
                  <a:srgbClr val="0033CC"/>
                </a:solidFill>
              </a:rPr>
              <a:t>6</a:t>
            </a:r>
            <a:r>
              <a:rPr lang="ja-JP" altLang="en-US" sz="1800" b="1" dirty="0">
                <a:solidFill>
                  <a:srgbClr val="0033CC"/>
                </a:solidFill>
              </a:rPr>
              <a:t>単位）</a:t>
            </a:r>
            <a:r>
              <a:rPr lang="ja-JP" altLang="en-US" sz="1600" dirty="0"/>
              <a:t>・・・単位を修得した場合、</a:t>
            </a:r>
            <a:r>
              <a:rPr lang="en-US" altLang="ja-JP" sz="1600" dirty="0"/>
              <a:t>IPS</a:t>
            </a:r>
            <a:r>
              <a:rPr lang="ja-JP" altLang="en-US" sz="1600" dirty="0"/>
              <a:t>の修了要件に含まれます。</a:t>
            </a:r>
            <a:endParaRPr lang="en-US" altLang="ja-JP" sz="1600" dirty="0"/>
          </a:p>
          <a:p>
            <a:pPr marL="0" indent="0" eaLnBrk="1" hangingPunct="1">
              <a:buFontTx/>
              <a:buNone/>
              <a:defRPr/>
            </a:pPr>
            <a:r>
              <a:rPr lang="ja-JP" altLang="en-US" sz="1600" dirty="0"/>
              <a:t>　　　　・</a:t>
            </a:r>
            <a:r>
              <a:rPr lang="en-US" altLang="ja-JP" sz="1600" dirty="0"/>
              <a:t>IPS</a:t>
            </a:r>
            <a:r>
              <a:rPr lang="ja-JP" altLang="en-US" sz="1600" dirty="0"/>
              <a:t>開講科目のうち、カーロボ</a:t>
            </a:r>
            <a:r>
              <a:rPr lang="en-US" altLang="ja-JP" sz="1600" dirty="0"/>
              <a:t>AI</a:t>
            </a:r>
            <a:r>
              <a:rPr lang="ja-JP" altLang="en-US" sz="1600" dirty="0"/>
              <a:t>連携大学院コース対象科目の履修可</a:t>
            </a:r>
            <a:endParaRPr lang="en-US" altLang="ja-JP" sz="1600" dirty="0"/>
          </a:p>
          <a:p>
            <a:pPr marL="0" indent="0" eaLnBrk="1" hangingPunct="1">
              <a:buFontTx/>
              <a:buNone/>
              <a:defRPr/>
            </a:pPr>
            <a:r>
              <a:rPr lang="ja-JP" altLang="en-US" sz="1600" dirty="0"/>
              <a:t>　　　　・他大学開講の対象科目を履修する場合は、</a:t>
            </a:r>
            <a:r>
              <a:rPr lang="en-US" altLang="ja-JP" sz="1600" dirty="0"/>
              <a:t>IPS</a:t>
            </a:r>
            <a:r>
              <a:rPr lang="ja-JP" altLang="en-US" sz="1600" dirty="0"/>
              <a:t>スクエアを確認の上、履修手続きを行うこと。</a:t>
            </a:r>
            <a:endParaRPr lang="ja-JP" altLang="ja-JP" sz="1600" dirty="0"/>
          </a:p>
          <a:p>
            <a:pPr marL="0" indent="0" eaLnBrk="1" hangingPunct="1">
              <a:buFontTx/>
              <a:buNone/>
              <a:defRPr/>
            </a:pPr>
            <a:r>
              <a:rPr lang="ja-JP" altLang="en-US" sz="2000" dirty="0"/>
              <a:t>　</a:t>
            </a:r>
            <a:r>
              <a:rPr lang="ja-JP" altLang="en-US" sz="1800" b="1" dirty="0">
                <a:solidFill>
                  <a:srgbClr val="0033CC"/>
                </a:solidFill>
              </a:rPr>
              <a:t>■カーロボ</a:t>
            </a:r>
            <a:r>
              <a:rPr lang="ja-JP" altLang="ja-JP" sz="1800" b="1" dirty="0">
                <a:solidFill>
                  <a:srgbClr val="0033CC"/>
                </a:solidFill>
              </a:rPr>
              <a:t>総合実習</a:t>
            </a:r>
            <a:r>
              <a:rPr lang="ja-JP" altLang="en-US" sz="1800" b="1" dirty="0">
                <a:solidFill>
                  <a:srgbClr val="0033CC"/>
                </a:solidFill>
              </a:rPr>
              <a:t>（</a:t>
            </a:r>
            <a:r>
              <a:rPr lang="en-US" altLang="ja-JP" sz="1800" b="1" dirty="0">
                <a:solidFill>
                  <a:srgbClr val="0033CC"/>
                </a:solidFill>
              </a:rPr>
              <a:t>2</a:t>
            </a:r>
            <a:r>
              <a:rPr lang="ja-JP" altLang="en-US" sz="1800" b="1" dirty="0">
                <a:solidFill>
                  <a:srgbClr val="0033CC"/>
                </a:solidFill>
              </a:rPr>
              <a:t>単位相当）</a:t>
            </a:r>
            <a:r>
              <a:rPr lang="ja-JP" altLang="en-US" sz="1600" dirty="0"/>
              <a:t>**</a:t>
            </a:r>
            <a:r>
              <a:rPr lang="ja-JP" altLang="ja-JP" sz="1600" dirty="0"/>
              <a:t>受講希望人数に</a:t>
            </a:r>
            <a:r>
              <a:rPr lang="ja-JP" altLang="en-US" sz="1600" dirty="0"/>
              <a:t>より</a:t>
            </a:r>
            <a:r>
              <a:rPr lang="ja-JP" altLang="ja-JP" sz="1600" dirty="0"/>
              <a:t>非開催の場合あり</a:t>
            </a:r>
            <a:endParaRPr lang="en-US" altLang="ja-JP" sz="1600" dirty="0"/>
          </a:p>
          <a:p>
            <a:pPr marL="0" indent="0" eaLnBrk="1" hangingPunct="1">
              <a:buFontTx/>
              <a:buNone/>
              <a:defRPr/>
            </a:pPr>
            <a:r>
              <a:rPr lang="ja-JP" altLang="en-US" sz="1600" dirty="0"/>
              <a:t>　　　　・</a:t>
            </a:r>
            <a:r>
              <a:rPr lang="en-US" altLang="ja-JP" sz="1600" dirty="0"/>
              <a:t>AI</a:t>
            </a:r>
            <a:r>
              <a:rPr lang="ja-JP" altLang="en-US" sz="1600" dirty="0"/>
              <a:t>ミニロボット製作総合実習（北九州市立大学：</a:t>
            </a:r>
            <a:r>
              <a:rPr lang="en-US" altLang="ja-JP" sz="1600" dirty="0"/>
              <a:t> 8</a:t>
            </a:r>
            <a:r>
              <a:rPr lang="ja-JP" altLang="en-US" sz="1600" dirty="0"/>
              <a:t>月後半</a:t>
            </a:r>
            <a:r>
              <a:rPr lang="ja-JP" altLang="ja-JP" sz="1600" dirty="0"/>
              <a:t>開催） </a:t>
            </a:r>
            <a:endParaRPr lang="en-US" altLang="ja-JP" sz="1600" dirty="0"/>
          </a:p>
          <a:p>
            <a:pPr marL="0" indent="0" eaLnBrk="1" hangingPunct="1">
              <a:buFontTx/>
              <a:buNone/>
              <a:defRPr/>
            </a:pPr>
            <a:r>
              <a:rPr lang="ja-JP" altLang="en-US" sz="1600" dirty="0"/>
              <a:t>　　　　・農業用ハウス環境制御総合実習</a:t>
            </a:r>
            <a:r>
              <a:rPr lang="ja-JP" altLang="ja-JP" sz="1600" dirty="0"/>
              <a:t>（</a:t>
            </a:r>
            <a:r>
              <a:rPr lang="ja-JP" altLang="en-US" sz="1600" dirty="0"/>
              <a:t>九州工業大学：</a:t>
            </a:r>
            <a:r>
              <a:rPr lang="en-US" altLang="ja-JP" sz="1600" dirty="0"/>
              <a:t> 8</a:t>
            </a:r>
            <a:r>
              <a:rPr lang="ja-JP" altLang="en-US" sz="1600" dirty="0"/>
              <a:t>月後半</a:t>
            </a:r>
            <a:r>
              <a:rPr lang="ja-JP" altLang="ja-JP" sz="1600" dirty="0"/>
              <a:t>開催</a:t>
            </a:r>
            <a:r>
              <a:rPr lang="ja-JP" altLang="en-US" sz="1600" dirty="0"/>
              <a:t>）</a:t>
            </a:r>
            <a:endParaRPr lang="en-US" altLang="ja-JP" sz="1600" dirty="0"/>
          </a:p>
          <a:p>
            <a:pPr marL="0" indent="0" eaLnBrk="1" hangingPunct="1">
              <a:buNone/>
              <a:defRPr/>
            </a:pPr>
            <a:r>
              <a:rPr lang="ja-JP" altLang="en-US" sz="1600" dirty="0"/>
              <a:t>　　　　・</a:t>
            </a:r>
            <a:r>
              <a:rPr lang="ja-JP" altLang="ja-JP" sz="1600" dirty="0"/>
              <a:t>＠ホームサービスロボット製作総合実習（</a:t>
            </a:r>
            <a:r>
              <a:rPr lang="ja-JP" altLang="en-US" sz="1600" dirty="0"/>
              <a:t>九州工業大学：</a:t>
            </a:r>
            <a:r>
              <a:rPr lang="en-US" altLang="ja-JP" sz="1600" dirty="0"/>
              <a:t> 9</a:t>
            </a:r>
            <a:r>
              <a:rPr lang="ja-JP" altLang="en-US" sz="1600" dirty="0"/>
              <a:t>月前半</a:t>
            </a:r>
            <a:r>
              <a:rPr lang="ja-JP" altLang="ja-JP" sz="1600" dirty="0"/>
              <a:t>開催</a:t>
            </a:r>
            <a:r>
              <a:rPr lang="ja-JP" altLang="en-US" sz="1600" dirty="0"/>
              <a:t>）</a:t>
            </a:r>
            <a:endParaRPr lang="en-US" altLang="ja-JP" sz="1600" dirty="0"/>
          </a:p>
          <a:p>
            <a:pPr marL="0" indent="0" eaLnBrk="1" hangingPunct="1">
              <a:buFontTx/>
              <a:buNone/>
              <a:defRPr/>
            </a:pPr>
            <a:r>
              <a:rPr lang="ja-JP" altLang="en-US" sz="1600" dirty="0"/>
              <a:t>　　　　・</a:t>
            </a:r>
            <a:r>
              <a:rPr lang="en-US" altLang="ja-JP" sz="1600" dirty="0"/>
              <a:t>BMI/</a:t>
            </a:r>
            <a:r>
              <a:rPr lang="ja-JP" altLang="ja-JP" sz="1600" dirty="0"/>
              <a:t>ミニロボット設計総合実習（</a:t>
            </a:r>
            <a:r>
              <a:rPr lang="ja-JP" altLang="en-US" sz="1600" dirty="0"/>
              <a:t>九州工業大学・</a:t>
            </a:r>
            <a:r>
              <a:rPr lang="ja-JP" altLang="ja-JP" sz="1600" dirty="0"/>
              <a:t>英語</a:t>
            </a:r>
            <a:r>
              <a:rPr lang="ja-JP" altLang="en-US" sz="1600" dirty="0"/>
              <a:t>：</a:t>
            </a:r>
            <a:r>
              <a:rPr lang="en-US" altLang="ja-JP" sz="1600" dirty="0"/>
              <a:t>1</a:t>
            </a:r>
            <a:r>
              <a:rPr lang="ja-JP" altLang="ja-JP" sz="1600" dirty="0"/>
              <a:t>～</a:t>
            </a:r>
            <a:r>
              <a:rPr lang="en-US" altLang="ja-JP" sz="1600" dirty="0"/>
              <a:t>2</a:t>
            </a:r>
            <a:r>
              <a:rPr lang="ja-JP" altLang="ja-JP" sz="1600" dirty="0"/>
              <a:t>月開催不定期）</a:t>
            </a:r>
          </a:p>
        </p:txBody>
      </p:sp>
      <p:sp>
        <p:nvSpPr>
          <p:cNvPr id="45060" name="スライド番号プレースホルダ 3">
            <a:extLst>
              <a:ext uri="{FF2B5EF4-FFF2-40B4-BE49-F238E27FC236}">
                <a16:creationId xmlns:a16="http://schemas.microsoft.com/office/drawing/2014/main" id="{DD797823-FF5F-441C-A7E5-222A84EF43A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C784E78E-34D9-4612-B7CB-D64B3FFC6399}" type="slidenum">
              <a:rPr kumimoji="0" lang="en-US" altLang="ja-JP" sz="1400"/>
              <a:pPr eaLnBrk="1" hangingPunct="1">
                <a:spcBef>
                  <a:spcPct val="0"/>
                </a:spcBef>
                <a:buFontTx/>
                <a:buNone/>
              </a:pPr>
              <a:t>21</a:t>
            </a:fld>
            <a:endParaRPr kumimoji="0" lang="en-US" altLang="ja-JP"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E2F62CA-8A02-4960-B669-2D0E462E22F9}"/>
              </a:ext>
            </a:extLst>
          </p:cNvPr>
          <p:cNvSpPr>
            <a:spLocks noGrp="1" noChangeArrowheads="1"/>
          </p:cNvSpPr>
          <p:nvPr>
            <p:ph type="title"/>
          </p:nvPr>
        </p:nvSpPr>
        <p:spPr>
          <a:xfrm>
            <a:off x="395288" y="404813"/>
            <a:ext cx="7797800" cy="430212"/>
          </a:xfrm>
        </p:spPr>
        <p:txBody>
          <a:bodyPr/>
          <a:lstStyle/>
          <a:p>
            <a:pPr eaLnBrk="1" hangingPunct="1"/>
            <a:r>
              <a:rPr lang="ja-JP" altLang="en-US" sz="3500" dirty="0"/>
              <a:t>履修方法・修了要件</a:t>
            </a:r>
            <a:r>
              <a:rPr lang="en-US" altLang="ja-JP" dirty="0"/>
              <a:t>(2)</a:t>
            </a:r>
            <a:endParaRPr lang="ja-JP" altLang="en-US" sz="3500" dirty="0"/>
          </a:p>
        </p:txBody>
      </p:sp>
      <p:sp>
        <p:nvSpPr>
          <p:cNvPr id="46083" name="Rectangle 3">
            <a:extLst>
              <a:ext uri="{FF2B5EF4-FFF2-40B4-BE49-F238E27FC236}">
                <a16:creationId xmlns:a16="http://schemas.microsoft.com/office/drawing/2014/main" id="{2E3D394B-DC9D-4949-BA97-263208396E37}"/>
              </a:ext>
            </a:extLst>
          </p:cNvPr>
          <p:cNvSpPr>
            <a:spLocks noGrp="1" noChangeArrowheads="1"/>
          </p:cNvSpPr>
          <p:nvPr>
            <p:ph idx="1"/>
          </p:nvPr>
        </p:nvSpPr>
        <p:spPr>
          <a:xfrm>
            <a:off x="323850" y="1700213"/>
            <a:ext cx="8569325" cy="5807075"/>
          </a:xfrm>
        </p:spPr>
        <p:txBody>
          <a:bodyPr/>
          <a:lstStyle/>
          <a:p>
            <a:pPr eaLnBrk="1" hangingPunct="1">
              <a:lnSpc>
                <a:spcPct val="80000"/>
              </a:lnSpc>
              <a:buFont typeface="Wingdings" panose="05000000000000000000" pitchFamily="2" charset="2"/>
              <a:buNone/>
            </a:pPr>
            <a:r>
              <a:rPr lang="en-US" altLang="ja-JP" sz="1700"/>
              <a:t>  </a:t>
            </a:r>
            <a:r>
              <a:rPr lang="ja-JP" altLang="en-US" sz="1700"/>
              <a:t>　　　</a:t>
            </a:r>
            <a:endParaRPr lang="en-US" altLang="ja-JP" sz="1700"/>
          </a:p>
        </p:txBody>
      </p:sp>
      <p:sp>
        <p:nvSpPr>
          <p:cNvPr id="46084" name="スライド番号プレースホルダ 3">
            <a:extLst>
              <a:ext uri="{FF2B5EF4-FFF2-40B4-BE49-F238E27FC236}">
                <a16:creationId xmlns:a16="http://schemas.microsoft.com/office/drawing/2014/main" id="{2929D62F-2E67-48FF-914F-AD56F55EECE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6B5B7079-A1CF-43B9-871D-32ABEB66428E}" type="slidenum">
              <a:rPr kumimoji="0" lang="en-US" altLang="ja-JP" sz="1400"/>
              <a:pPr eaLnBrk="1" hangingPunct="1">
                <a:spcBef>
                  <a:spcPct val="0"/>
                </a:spcBef>
                <a:buFontTx/>
                <a:buNone/>
              </a:pPr>
              <a:t>22</a:t>
            </a:fld>
            <a:endParaRPr kumimoji="0" lang="en-US" altLang="ja-JP" sz="1400"/>
          </a:p>
        </p:txBody>
      </p:sp>
      <p:sp>
        <p:nvSpPr>
          <p:cNvPr id="5" name="Rectangle 3">
            <a:extLst>
              <a:ext uri="{FF2B5EF4-FFF2-40B4-BE49-F238E27FC236}">
                <a16:creationId xmlns:a16="http://schemas.microsoft.com/office/drawing/2014/main" id="{4861CFCF-70D8-4D98-8D83-A575A9846C34}"/>
              </a:ext>
            </a:extLst>
          </p:cNvPr>
          <p:cNvSpPr txBox="1">
            <a:spLocks noChangeArrowheads="1"/>
          </p:cNvSpPr>
          <p:nvPr/>
        </p:nvSpPr>
        <p:spPr bwMode="auto">
          <a:xfrm>
            <a:off x="971550" y="2636838"/>
            <a:ext cx="7921625" cy="3889375"/>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defRPr/>
            </a:pPr>
            <a:r>
              <a:rPr lang="ja-JP" altLang="en-US" sz="3000" kern="0" dirty="0">
                <a:latin typeface="+mn-lt"/>
                <a:ea typeface="+mn-ea"/>
              </a:rPr>
              <a:t>在学中の取得単位数→１０単位（５科目）まで</a:t>
            </a:r>
          </a:p>
          <a:p>
            <a:pPr marL="342900" indent="-342900">
              <a:spcBef>
                <a:spcPct val="20000"/>
              </a:spcBef>
              <a:buClr>
                <a:schemeClr val="tx2"/>
              </a:buClr>
              <a:buSzPct val="70000"/>
              <a:buFont typeface="Wingdings" pitchFamily="2" charset="2"/>
              <a:buChar char="l"/>
              <a:defRPr/>
            </a:pPr>
            <a:r>
              <a:rPr lang="ja-JP" altLang="en-US" sz="3000" kern="0" dirty="0">
                <a:latin typeface="+mn-lt"/>
                <a:ea typeface="+mn-ea"/>
              </a:rPr>
              <a:t>１年間→６単位（３科目）まで</a:t>
            </a:r>
          </a:p>
          <a:p>
            <a:pPr marL="342900" indent="-342900">
              <a:spcBef>
                <a:spcPct val="20000"/>
              </a:spcBef>
              <a:buClr>
                <a:schemeClr val="tx2"/>
              </a:buClr>
              <a:buSzPct val="70000"/>
              <a:buFont typeface="Wingdings" pitchFamily="2" charset="2"/>
              <a:buChar char="l"/>
              <a:defRPr/>
            </a:pPr>
            <a:r>
              <a:rPr lang="ja-JP" altLang="en-US" sz="3000" kern="0" dirty="0">
                <a:latin typeface="+mn-lt"/>
                <a:ea typeface="+mn-ea"/>
              </a:rPr>
              <a:t>但し、１学期→４単位（２科目）まで</a:t>
            </a:r>
          </a:p>
          <a:p>
            <a:pPr marL="342900" indent="-342900">
              <a:spcBef>
                <a:spcPct val="20000"/>
              </a:spcBef>
              <a:buClr>
                <a:schemeClr val="tx2"/>
              </a:buClr>
              <a:buSzPct val="70000"/>
              <a:buFont typeface="Wingdings" pitchFamily="2" charset="2"/>
              <a:buNone/>
              <a:defRPr/>
            </a:pPr>
            <a:r>
              <a:rPr lang="ja-JP" altLang="en-US" sz="3000" kern="0" dirty="0">
                <a:latin typeface="+mn-lt"/>
                <a:ea typeface="+mn-ea"/>
              </a:rPr>
              <a:t>　</a:t>
            </a:r>
            <a:r>
              <a:rPr lang="ja-JP" altLang="en-US" sz="3000" kern="0" dirty="0">
                <a:solidFill>
                  <a:srgbClr val="FF0000"/>
                </a:solidFill>
                <a:latin typeface="+mn-lt"/>
                <a:ea typeface="+mn-ea"/>
              </a:rPr>
              <a:t>　（</a:t>
            </a:r>
            <a:r>
              <a:rPr lang="en-US" altLang="ja-JP" sz="2400" kern="0" dirty="0">
                <a:solidFill>
                  <a:srgbClr val="FF0000"/>
                </a:solidFill>
                <a:latin typeface="+mn-lt"/>
                <a:ea typeface="+mn-ea"/>
              </a:rPr>
              <a:t>※</a:t>
            </a:r>
            <a:r>
              <a:rPr lang="ja-JP" altLang="en-US" sz="2400" kern="0" dirty="0">
                <a:solidFill>
                  <a:srgbClr val="FF0000"/>
                </a:solidFill>
                <a:latin typeface="+mn-lt"/>
                <a:ea typeface="+mn-ea"/>
              </a:rPr>
              <a:t>他大学科目を１学期に３科目履修することは不可）　</a:t>
            </a:r>
            <a:r>
              <a:rPr lang="ja-JP" altLang="en-US" sz="3000" kern="0" dirty="0">
                <a:solidFill>
                  <a:srgbClr val="FF0000"/>
                </a:solidFill>
                <a:latin typeface="+mn-lt"/>
                <a:ea typeface="+mn-ea"/>
              </a:rPr>
              <a:t>　　　　　　　　　　　　</a:t>
            </a:r>
          </a:p>
          <a:p>
            <a:pPr marL="342900" indent="-342900">
              <a:spcBef>
                <a:spcPct val="20000"/>
              </a:spcBef>
              <a:buClr>
                <a:schemeClr val="tx2"/>
              </a:buClr>
              <a:buSzPct val="70000"/>
              <a:buFont typeface="Wingdings" pitchFamily="2" charset="2"/>
              <a:buNone/>
              <a:defRPr/>
            </a:pPr>
            <a:endParaRPr lang="ja-JP" altLang="en-US" sz="3000" kern="0" dirty="0">
              <a:latin typeface="+mn-lt"/>
              <a:ea typeface="+mn-ea"/>
            </a:endParaRPr>
          </a:p>
          <a:p>
            <a:pPr marL="342900" indent="-342900">
              <a:spcBef>
                <a:spcPct val="20000"/>
              </a:spcBef>
              <a:buClr>
                <a:schemeClr val="tx2"/>
              </a:buClr>
              <a:buSzPct val="70000"/>
              <a:buFont typeface="Wingdings" pitchFamily="2" charset="2"/>
              <a:buChar char="l"/>
              <a:defRPr/>
            </a:pPr>
            <a:endParaRPr lang="ja-JP" altLang="en-US" sz="3000" kern="0" dirty="0">
              <a:latin typeface="+mn-lt"/>
              <a:ea typeface="+mn-ea"/>
            </a:endParaRPr>
          </a:p>
          <a:p>
            <a:pPr marL="342900" indent="-342900">
              <a:spcBef>
                <a:spcPct val="20000"/>
              </a:spcBef>
              <a:buClr>
                <a:schemeClr val="tx2"/>
              </a:buClr>
              <a:buSzPct val="70000"/>
              <a:buFont typeface="Wingdings" pitchFamily="2" charset="2"/>
              <a:buNone/>
              <a:defRPr/>
            </a:pPr>
            <a:endParaRPr lang="en-US" altLang="ja-JP" sz="3000" kern="0" dirty="0">
              <a:latin typeface="+mn-lt"/>
              <a:ea typeface="+mn-ea"/>
            </a:endParaRPr>
          </a:p>
        </p:txBody>
      </p:sp>
      <p:sp>
        <p:nvSpPr>
          <p:cNvPr id="46086" name="正方形/長方形 5">
            <a:extLst>
              <a:ext uri="{FF2B5EF4-FFF2-40B4-BE49-F238E27FC236}">
                <a16:creationId xmlns:a16="http://schemas.microsoft.com/office/drawing/2014/main" id="{6FF287DD-0F93-4F20-BBD0-63379904909D}"/>
              </a:ext>
            </a:extLst>
          </p:cNvPr>
          <p:cNvSpPr>
            <a:spLocks noChangeArrowheads="1"/>
          </p:cNvSpPr>
          <p:nvPr/>
        </p:nvSpPr>
        <p:spPr bwMode="auto">
          <a:xfrm>
            <a:off x="946150" y="1685925"/>
            <a:ext cx="6696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rgbClr val="FF0000"/>
                </a:solidFill>
              </a:rPr>
              <a:t>【</a:t>
            </a:r>
            <a:r>
              <a:rPr lang="ja-JP" altLang="en-US" sz="2800">
                <a:solidFill>
                  <a:srgbClr val="FF0000"/>
                </a:solidFill>
              </a:rPr>
              <a:t>注意</a:t>
            </a:r>
            <a:r>
              <a:rPr lang="en-US" altLang="ja-JP" sz="2800">
                <a:solidFill>
                  <a:srgbClr val="FF0000"/>
                </a:solidFill>
              </a:rPr>
              <a:t>】</a:t>
            </a:r>
            <a:r>
              <a:rPr lang="ja-JP" altLang="en-US" sz="2800"/>
              <a:t>　他大学で修得できる単位の上限</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a:extLst>
              <a:ext uri="{FF2B5EF4-FFF2-40B4-BE49-F238E27FC236}">
                <a16:creationId xmlns:a16="http://schemas.microsoft.com/office/drawing/2014/main" id="{D2E29E0B-E609-423E-9DCA-117D0B0AE146}"/>
              </a:ext>
            </a:extLst>
          </p:cNvPr>
          <p:cNvSpPr>
            <a:spLocks noGrp="1"/>
          </p:cNvSpPr>
          <p:nvPr>
            <p:ph type="title"/>
          </p:nvPr>
        </p:nvSpPr>
        <p:spPr/>
        <p:txBody>
          <a:bodyPr/>
          <a:lstStyle/>
          <a:p>
            <a:r>
              <a:rPr lang="ja-JP" altLang="en-US" sz="4000"/>
              <a:t>申請書類の提出について</a:t>
            </a:r>
          </a:p>
        </p:txBody>
      </p:sp>
      <p:sp>
        <p:nvSpPr>
          <p:cNvPr id="47107" name="コンテンツ プレースホルダー 2">
            <a:extLst>
              <a:ext uri="{FF2B5EF4-FFF2-40B4-BE49-F238E27FC236}">
                <a16:creationId xmlns:a16="http://schemas.microsoft.com/office/drawing/2014/main" id="{664067A3-2963-49A6-8E3B-94981FA753FA}"/>
              </a:ext>
            </a:extLst>
          </p:cNvPr>
          <p:cNvSpPr>
            <a:spLocks noGrp="1"/>
          </p:cNvSpPr>
          <p:nvPr>
            <p:ph idx="1"/>
          </p:nvPr>
        </p:nvSpPr>
        <p:spPr>
          <a:xfrm>
            <a:off x="457200" y="1107281"/>
            <a:ext cx="8578850" cy="5616575"/>
          </a:xfrm>
        </p:spPr>
        <p:txBody>
          <a:bodyPr/>
          <a:lstStyle/>
          <a:p>
            <a:pPr marL="0" indent="0">
              <a:buFontTx/>
              <a:buNone/>
            </a:pPr>
            <a:r>
              <a:rPr lang="ja-JP" altLang="en-US" sz="2800" dirty="0"/>
              <a:t>提出書類：</a:t>
            </a:r>
            <a:endParaRPr lang="en-US" altLang="ja-JP" sz="2800" dirty="0"/>
          </a:p>
          <a:p>
            <a:pPr marL="0" indent="0">
              <a:buFontTx/>
              <a:buNone/>
            </a:pPr>
            <a:r>
              <a:rPr lang="ja-JP" altLang="en-US" dirty="0"/>
              <a:t>  </a:t>
            </a:r>
            <a:r>
              <a:rPr lang="ja-JP" altLang="en-US" sz="2400" dirty="0"/>
              <a:t>・</a:t>
            </a:r>
            <a:r>
              <a:rPr lang="ja-JP" altLang="ja-JP" sz="2000" dirty="0"/>
              <a:t>「</a:t>
            </a:r>
            <a:r>
              <a:rPr lang="en-US" altLang="ja-JP" sz="2000" dirty="0"/>
              <a:t>2023</a:t>
            </a:r>
            <a:r>
              <a:rPr lang="ja-JP" altLang="ja-JP" sz="2000" dirty="0"/>
              <a:t>年度カーロボ</a:t>
            </a:r>
            <a:r>
              <a:rPr lang="en-US" altLang="ja-JP" sz="2000" dirty="0"/>
              <a:t>AI</a:t>
            </a:r>
            <a:r>
              <a:rPr lang="ja-JP" altLang="ja-JP" sz="2000" dirty="0"/>
              <a:t>連携大学院 履修申請</a:t>
            </a:r>
            <a:r>
              <a:rPr lang="ja-JP" altLang="en-US" sz="2000" dirty="0"/>
              <a:t>　</a:t>
            </a:r>
            <a:r>
              <a:rPr lang="ja-JP" altLang="ja-JP" sz="2000" dirty="0"/>
              <a:t>及び履修計画書」</a:t>
            </a:r>
            <a:endParaRPr lang="en-US" altLang="ja-JP" sz="2000" dirty="0"/>
          </a:p>
          <a:p>
            <a:pPr marL="0" indent="0">
              <a:buFontTx/>
              <a:buNone/>
            </a:pPr>
            <a:r>
              <a:rPr lang="ja-JP" altLang="en-US" sz="2000" dirty="0"/>
              <a:t>　 ・</a:t>
            </a:r>
            <a:r>
              <a:rPr lang="ja-JP" altLang="ja-JP" sz="2000" dirty="0"/>
              <a:t>「志望動機書」</a:t>
            </a:r>
            <a:endParaRPr lang="en-US" altLang="ja-JP" sz="2000" dirty="0"/>
          </a:p>
          <a:p>
            <a:pPr marL="0" indent="0">
              <a:buFontTx/>
              <a:buNone/>
            </a:pPr>
            <a:endParaRPr lang="en-US" altLang="ja-JP" sz="2000" dirty="0"/>
          </a:p>
          <a:p>
            <a:pPr marL="0" indent="0">
              <a:buFontTx/>
              <a:buNone/>
            </a:pPr>
            <a:r>
              <a:rPr lang="ja-JP" altLang="en-US" sz="2000" dirty="0"/>
              <a:t>　　様式：</a:t>
            </a:r>
            <a:r>
              <a:rPr lang="en-US" altLang="ja-JP" sz="2000" dirty="0"/>
              <a:t>IPS</a:t>
            </a:r>
            <a:r>
              <a:rPr lang="ja-JP" altLang="en-US" sz="2000" dirty="0"/>
              <a:t>スクエアよりダウンロード　</a:t>
            </a:r>
            <a:endParaRPr lang="en-US" altLang="ja-JP" sz="2000" dirty="0"/>
          </a:p>
          <a:p>
            <a:pPr marL="0" indent="0">
              <a:buFontTx/>
              <a:buNone/>
            </a:pPr>
            <a:r>
              <a:rPr lang="ja-JP" altLang="en-US" sz="2000" dirty="0"/>
              <a:t>　　　　</a:t>
            </a:r>
            <a:r>
              <a:rPr lang="en-US" altLang="ja-JP" sz="2000" b="0" i="0" dirty="0">
                <a:solidFill>
                  <a:srgbClr val="135E96"/>
                </a:solidFill>
                <a:effectLst/>
                <a:hlinkClick r:id="rId2"/>
              </a:rPr>
              <a:t>https://www.waseda.jp/fsci/gips/other/2023/07/26/24886/</a:t>
            </a:r>
            <a:r>
              <a:rPr lang="ja-JP" altLang="en-US" sz="2000" dirty="0"/>
              <a:t>　　</a:t>
            </a:r>
            <a:endParaRPr lang="en-US" altLang="ja-JP" sz="2000" dirty="0"/>
          </a:p>
          <a:p>
            <a:pPr marL="0" indent="0">
              <a:buFontTx/>
              <a:buNone/>
            </a:pPr>
            <a:endParaRPr lang="en-US" altLang="ja-JP" sz="2000" dirty="0"/>
          </a:p>
          <a:p>
            <a:pPr marL="0" indent="0">
              <a:buFontTx/>
              <a:buNone/>
            </a:pPr>
            <a:r>
              <a:rPr lang="ja-JP" altLang="en-US" sz="2000" dirty="0"/>
              <a:t>　**他大学開講科目を履修する場合は、以下の</a:t>
            </a:r>
            <a:r>
              <a:rPr lang="en-US" altLang="ja-JP" sz="2000" dirty="0"/>
              <a:t>Web</a:t>
            </a:r>
            <a:r>
              <a:rPr lang="ja-JP" altLang="en-US" sz="2000" dirty="0"/>
              <a:t>ページを確認の上、</a:t>
            </a:r>
            <a:endParaRPr lang="en-US" altLang="ja-JP" sz="2000" dirty="0"/>
          </a:p>
          <a:p>
            <a:pPr marL="0" indent="0">
              <a:buFontTx/>
              <a:buNone/>
            </a:pPr>
            <a:r>
              <a:rPr lang="ja-JP" altLang="en-US" sz="2000" dirty="0"/>
              <a:t>　　単位互換科目履修申請を行うこと　　　　　　　　　</a:t>
            </a:r>
            <a:endParaRPr lang="en-US" altLang="ja-JP" sz="2000" dirty="0"/>
          </a:p>
          <a:p>
            <a:pPr marL="0" indent="0">
              <a:buNone/>
            </a:pPr>
            <a:r>
              <a:rPr lang="ja-JP" altLang="en-US" sz="2000" dirty="0"/>
              <a:t>　　　　</a:t>
            </a:r>
            <a:r>
              <a:rPr lang="en-US" altLang="ja-JP" sz="2000" dirty="0"/>
              <a:t> </a:t>
            </a:r>
            <a:r>
              <a:rPr lang="en-US" altLang="ja-JP" sz="2000" dirty="0">
                <a:hlinkClick r:id="rId3"/>
              </a:rPr>
              <a:t>https://www.waseda.jp/fsci/gips/other/2023/03/17/11503/</a:t>
            </a:r>
            <a:endParaRPr lang="en-US" altLang="ja-JP" sz="2000" dirty="0"/>
          </a:p>
          <a:p>
            <a:pPr marL="0" indent="0">
              <a:buNone/>
            </a:pPr>
            <a:endParaRPr lang="en-US" altLang="ja-JP" sz="2000" dirty="0"/>
          </a:p>
          <a:p>
            <a:pPr marL="0" indent="0">
              <a:buFontTx/>
              <a:buNone/>
            </a:pPr>
            <a:r>
              <a:rPr lang="ja-JP" altLang="en-US" sz="2800" dirty="0"/>
              <a:t>提出期日：</a:t>
            </a:r>
            <a:r>
              <a:rPr lang="en-US" altLang="ja-JP" sz="2800" dirty="0"/>
              <a:t>2023</a:t>
            </a:r>
            <a:r>
              <a:rPr lang="ja-JP" altLang="en-US" sz="2800" dirty="0"/>
              <a:t>年</a:t>
            </a:r>
            <a:r>
              <a:rPr lang="en-US" altLang="ja-JP" sz="2800" dirty="0"/>
              <a:t>9</a:t>
            </a:r>
            <a:r>
              <a:rPr lang="ja-JP" altLang="en-US" sz="2800" dirty="0"/>
              <a:t>月</a:t>
            </a:r>
            <a:r>
              <a:rPr lang="en-US" altLang="ja-JP" sz="2800" dirty="0"/>
              <a:t>27</a:t>
            </a:r>
            <a:r>
              <a:rPr lang="ja-JP" altLang="en-US" sz="2800" dirty="0"/>
              <a:t>日（水）</a:t>
            </a:r>
            <a:r>
              <a:rPr lang="en-US" altLang="ja-JP" sz="2800" dirty="0"/>
              <a:t>16:00</a:t>
            </a:r>
            <a:r>
              <a:rPr lang="ja-JP" altLang="en-US" sz="2800" dirty="0"/>
              <a:t>まで　</a:t>
            </a:r>
            <a:r>
              <a:rPr lang="ja-JP" altLang="en-US" sz="2400" dirty="0">
                <a:solidFill>
                  <a:srgbClr val="FF0000"/>
                </a:solidFill>
              </a:rPr>
              <a:t>*メール提出可</a:t>
            </a:r>
            <a:endParaRPr lang="en-US" altLang="ja-JP" sz="2400" dirty="0">
              <a:solidFill>
                <a:srgbClr val="FF0000"/>
              </a:solidFill>
            </a:endParaRPr>
          </a:p>
          <a:p>
            <a:pPr marL="0" indent="0">
              <a:buFontTx/>
              <a:buNone/>
            </a:pPr>
            <a:r>
              <a:rPr lang="ja-JP" altLang="en-US" sz="2800" dirty="0"/>
              <a:t>提  出  先：</a:t>
            </a:r>
            <a:r>
              <a:rPr lang="en-US" altLang="ja-JP" sz="2800" dirty="0"/>
              <a:t>IPS</a:t>
            </a:r>
            <a:r>
              <a:rPr lang="ja-JP" altLang="en-US" sz="2800" dirty="0"/>
              <a:t>事務所（</a:t>
            </a:r>
            <a:r>
              <a:rPr lang="en-US" altLang="ja-JP" sz="2800" dirty="0">
                <a:hlinkClick r:id="rId4"/>
              </a:rPr>
              <a:t>gakumu-ips@list.waseda.jp</a:t>
            </a:r>
            <a:r>
              <a:rPr lang="en-US" altLang="ja-JP" sz="2800" dirty="0"/>
              <a:t>)</a:t>
            </a:r>
          </a:p>
          <a:p>
            <a:pPr marL="0" indent="0">
              <a:buFontTx/>
              <a:buNone/>
            </a:pPr>
            <a:endParaRPr lang="en-US" altLang="ja-JP" sz="2800" dirty="0"/>
          </a:p>
          <a:p>
            <a:pPr marL="0" indent="0">
              <a:buFontTx/>
              <a:buNone/>
            </a:pPr>
            <a:endParaRPr lang="en-US" altLang="ja-JP" sz="2000" dirty="0"/>
          </a:p>
          <a:p>
            <a:pPr marL="0" indent="0">
              <a:buFontTx/>
              <a:buNone/>
            </a:pPr>
            <a:endParaRPr lang="en-US" altLang="ja-JP" sz="2800" dirty="0"/>
          </a:p>
          <a:p>
            <a:pPr marL="0" indent="0">
              <a:buFontTx/>
              <a:buNone/>
            </a:pPr>
            <a:endParaRPr lang="en-US" altLang="ja-JP" sz="2800" dirty="0"/>
          </a:p>
          <a:p>
            <a:pPr marL="0" indent="0">
              <a:buFontTx/>
              <a:buNone/>
            </a:pPr>
            <a:endParaRPr lang="en-US" altLang="ja-JP" sz="2800" dirty="0"/>
          </a:p>
        </p:txBody>
      </p:sp>
      <p:sp>
        <p:nvSpPr>
          <p:cNvPr id="47108" name="スライド番号プレースホルダー 3">
            <a:extLst>
              <a:ext uri="{FF2B5EF4-FFF2-40B4-BE49-F238E27FC236}">
                <a16:creationId xmlns:a16="http://schemas.microsoft.com/office/drawing/2014/main" id="{53402F85-D171-4268-B9C2-D125EA32B549}"/>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1F83EA58-5F38-4893-9821-CBD55C7579C5}" type="slidenum">
              <a:rPr lang="ja-JP" altLang="en-US" sz="1400">
                <a:solidFill>
                  <a:srgbClr val="000000"/>
                </a:solidFill>
              </a:rPr>
              <a:pPr eaLnBrk="1" hangingPunct="1">
                <a:spcBef>
                  <a:spcPct val="0"/>
                </a:spcBef>
                <a:buFontTx/>
                <a:buNone/>
              </a:pPr>
              <a:t>23</a:t>
            </a:fld>
            <a:endParaRPr lang="ja-JP" altLang="en-US" sz="14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5">
            <a:extLst>
              <a:ext uri="{FF2B5EF4-FFF2-40B4-BE49-F238E27FC236}">
                <a16:creationId xmlns:a16="http://schemas.microsoft.com/office/drawing/2014/main" id="{618AC53F-3369-4999-8D40-F0DAC77557BD}"/>
              </a:ext>
            </a:extLst>
          </p:cNvPr>
          <p:cNvSpPr>
            <a:spLocks noGrp="1"/>
          </p:cNvSpPr>
          <p:nvPr>
            <p:ph type="title"/>
          </p:nvPr>
        </p:nvSpPr>
        <p:spPr/>
        <p:txBody>
          <a:bodyPr/>
          <a:lstStyle/>
          <a:p>
            <a:pPr eaLnBrk="1" hangingPunct="1"/>
            <a:r>
              <a:rPr lang="ja-JP" altLang="en-US"/>
              <a:t>［留学生の方へ　ご注意下さい］</a:t>
            </a:r>
          </a:p>
        </p:txBody>
      </p:sp>
      <p:sp>
        <p:nvSpPr>
          <p:cNvPr id="48131" name="Rectangle 3">
            <a:extLst>
              <a:ext uri="{FF2B5EF4-FFF2-40B4-BE49-F238E27FC236}">
                <a16:creationId xmlns:a16="http://schemas.microsoft.com/office/drawing/2014/main" id="{F6014F00-2FDD-4DB9-9CAD-42FCDE832E6E}"/>
              </a:ext>
            </a:extLst>
          </p:cNvPr>
          <p:cNvSpPr>
            <a:spLocks noGrp="1" noChangeArrowheads="1"/>
          </p:cNvSpPr>
          <p:nvPr>
            <p:ph idx="1"/>
          </p:nvPr>
        </p:nvSpPr>
        <p:spPr>
          <a:xfrm>
            <a:off x="468313" y="1268413"/>
            <a:ext cx="8229600" cy="4575175"/>
          </a:xfrm>
        </p:spPr>
        <p:txBody>
          <a:bodyPr/>
          <a:lstStyle/>
          <a:p>
            <a:pPr eaLnBrk="1" hangingPunct="1"/>
            <a:endParaRPr lang="en-US" altLang="ja-JP" sz="2800" u="sng"/>
          </a:p>
          <a:p>
            <a:pPr eaLnBrk="1" hangingPunct="1"/>
            <a:r>
              <a:rPr lang="ja-JP" altLang="en-US" sz="4000" b="1" u="sng">
                <a:solidFill>
                  <a:srgbClr val="FF0000"/>
                </a:solidFill>
              </a:rPr>
              <a:t>講義は日本語で行われます。</a:t>
            </a:r>
          </a:p>
          <a:p>
            <a:pPr eaLnBrk="1" hangingPunct="1">
              <a:buFont typeface="Wingdings" panose="05000000000000000000" pitchFamily="2" charset="2"/>
              <a:buNone/>
            </a:pPr>
            <a:r>
              <a:rPr lang="ja-JP" altLang="en-US" sz="2400"/>
              <a:t>　　</a:t>
            </a:r>
            <a:endParaRPr lang="en-US" altLang="ja-JP" sz="2400"/>
          </a:p>
          <a:p>
            <a:pPr eaLnBrk="1" hangingPunct="1">
              <a:buFont typeface="Wingdings" panose="05000000000000000000" pitchFamily="2" charset="2"/>
              <a:buNone/>
            </a:pPr>
            <a:r>
              <a:rPr lang="ja-JP" altLang="en-US" sz="2400"/>
              <a:t>　　日本語の課題レポートしか受け付けない科目もあります。</a:t>
            </a:r>
            <a:endParaRPr lang="en-US" altLang="ja-JP" sz="2400"/>
          </a:p>
          <a:p>
            <a:pPr eaLnBrk="1" hangingPunct="1">
              <a:buFont typeface="Wingdings" panose="05000000000000000000" pitchFamily="2" charset="2"/>
              <a:buNone/>
            </a:pPr>
            <a:r>
              <a:rPr lang="ja-JP" altLang="en-US" sz="2400"/>
              <a:t>　　高い日本語能力が必要です。</a:t>
            </a:r>
          </a:p>
          <a:p>
            <a:pPr eaLnBrk="1" hangingPunct="1">
              <a:buFont typeface="Wingdings" panose="05000000000000000000" pitchFamily="2" charset="2"/>
              <a:buNone/>
            </a:pPr>
            <a:r>
              <a:rPr lang="ja-JP" altLang="en-US" sz="2400"/>
              <a:t>　　</a:t>
            </a:r>
            <a:r>
              <a:rPr lang="en-US" altLang="ja-JP" sz="2400"/>
              <a:t>This course </a:t>
            </a:r>
            <a:r>
              <a:rPr lang="en-US" altLang="ja-JP" sz="2800" b="1"/>
              <a:t>requires you high Japanese language abilities</a:t>
            </a:r>
            <a:r>
              <a:rPr lang="en-US" altLang="ja-JP" sz="2400"/>
              <a:t>. </a:t>
            </a:r>
          </a:p>
          <a:p>
            <a:pPr eaLnBrk="1" hangingPunct="1">
              <a:buFont typeface="Wingdings" panose="05000000000000000000" pitchFamily="2" charset="2"/>
              <a:buNone/>
            </a:pPr>
            <a:r>
              <a:rPr lang="ja-JP" altLang="en-US" sz="2400"/>
              <a:t>　　</a:t>
            </a:r>
            <a:r>
              <a:rPr lang="en-US" altLang="ja-JP" sz="2400"/>
              <a:t>Some lectures accept assignments written in only Japanese.</a:t>
            </a:r>
            <a:r>
              <a:rPr lang="ja-JP" altLang="en-US" sz="2400"/>
              <a:t>　 </a:t>
            </a:r>
          </a:p>
        </p:txBody>
      </p:sp>
      <p:sp>
        <p:nvSpPr>
          <p:cNvPr id="48132" name="スライド番号プレースホルダ 3">
            <a:extLst>
              <a:ext uri="{FF2B5EF4-FFF2-40B4-BE49-F238E27FC236}">
                <a16:creationId xmlns:a16="http://schemas.microsoft.com/office/drawing/2014/main" id="{19E3A439-F142-4441-B3D4-2D9940B2D30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CCF4D91A-4967-451B-96E6-6185BB26267E}" type="slidenum">
              <a:rPr kumimoji="0" lang="en-US" altLang="ja-JP" sz="1000"/>
              <a:pPr eaLnBrk="1" hangingPunct="1">
                <a:spcBef>
                  <a:spcPct val="0"/>
                </a:spcBef>
                <a:buFontTx/>
                <a:buNone/>
              </a:pPr>
              <a:t>24</a:t>
            </a:fld>
            <a:endParaRPr kumimoji="0" lang="en-US" altLang="ja-JP" sz="1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A61D9CB-F22A-49C1-9E52-2E97241C1EE0}"/>
              </a:ext>
            </a:extLst>
          </p:cNvPr>
          <p:cNvSpPr>
            <a:spLocks noGrp="1" noChangeArrowheads="1"/>
          </p:cNvSpPr>
          <p:nvPr>
            <p:ph type="title"/>
          </p:nvPr>
        </p:nvSpPr>
        <p:spPr>
          <a:xfrm>
            <a:off x="250825" y="0"/>
            <a:ext cx="8229600" cy="1223963"/>
          </a:xfrm>
        </p:spPr>
        <p:txBody>
          <a:bodyPr/>
          <a:lstStyle/>
          <a:p>
            <a:pPr eaLnBrk="1" hangingPunct="1"/>
            <a:r>
              <a:rPr lang="ja-JP" altLang="en-US"/>
              <a:t>個人情報提供についてのお願い</a:t>
            </a:r>
          </a:p>
        </p:txBody>
      </p:sp>
      <p:sp>
        <p:nvSpPr>
          <p:cNvPr id="49155" name="Rectangle 3">
            <a:extLst>
              <a:ext uri="{FF2B5EF4-FFF2-40B4-BE49-F238E27FC236}">
                <a16:creationId xmlns:a16="http://schemas.microsoft.com/office/drawing/2014/main" id="{17A3AD8A-32D6-4688-8F8B-C362AC4284B2}"/>
              </a:ext>
            </a:extLst>
          </p:cNvPr>
          <p:cNvSpPr>
            <a:spLocks noGrp="1" noChangeArrowheads="1"/>
          </p:cNvSpPr>
          <p:nvPr>
            <p:ph idx="1"/>
          </p:nvPr>
        </p:nvSpPr>
        <p:spPr>
          <a:xfrm>
            <a:off x="457200" y="1916113"/>
            <a:ext cx="8229600" cy="5184775"/>
          </a:xfrm>
        </p:spPr>
        <p:txBody>
          <a:bodyPr/>
          <a:lstStyle/>
          <a:p>
            <a:pPr eaLnBrk="1" hangingPunct="1">
              <a:buFont typeface="Wingdings" panose="05000000000000000000" pitchFamily="2" charset="2"/>
              <a:buNone/>
            </a:pPr>
            <a:r>
              <a:rPr lang="ja-JP" altLang="en-US"/>
              <a:t>　 コース履修生は、連携大学院である　北九州市立大学・九州工業大学や、事業運営委員会、オフサイトミーティング参加企業等、必要に応じて所属大学、学生氏名、メールアドレスを提供することがありますので、あらかじめご了承ください。</a:t>
            </a:r>
            <a:endParaRPr lang="en-US" altLang="ja-JP"/>
          </a:p>
          <a:p>
            <a:pPr eaLnBrk="1" hangingPunct="1">
              <a:buFont typeface="Wingdings" panose="05000000000000000000" pitchFamily="2" charset="2"/>
              <a:buNone/>
            </a:pPr>
            <a:endParaRPr lang="en-US" altLang="ja-JP"/>
          </a:p>
          <a:p>
            <a:pPr algn="r" eaLnBrk="1" hangingPunct="1">
              <a:buFont typeface="Wingdings" panose="05000000000000000000" pitchFamily="2" charset="2"/>
              <a:buNone/>
            </a:pPr>
            <a:r>
              <a:rPr lang="ja-JP" altLang="en-US" sz="2400"/>
              <a:t>大学院情報生産システム研究科</a:t>
            </a:r>
          </a:p>
        </p:txBody>
      </p:sp>
      <p:sp>
        <p:nvSpPr>
          <p:cNvPr id="49156" name="スライド番号プレースホルダ 3">
            <a:extLst>
              <a:ext uri="{FF2B5EF4-FFF2-40B4-BE49-F238E27FC236}">
                <a16:creationId xmlns:a16="http://schemas.microsoft.com/office/drawing/2014/main" id="{2EAE7948-DAB0-4C70-B64B-EA157C5615E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FA5CB463-AFA3-4661-BA39-AF2C59458A08}" type="slidenum">
              <a:rPr kumimoji="0" lang="en-US" altLang="ja-JP" sz="1000"/>
              <a:pPr eaLnBrk="1" hangingPunct="1">
                <a:spcBef>
                  <a:spcPct val="0"/>
                </a:spcBef>
                <a:buFontTx/>
                <a:buNone/>
              </a:pPr>
              <a:t>25</a:t>
            </a:fld>
            <a:endParaRPr kumimoji="0" lang="en-US" altLang="ja-JP"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84F10A51-9E5D-4A77-91A6-715E15F75D02}"/>
              </a:ext>
            </a:extLst>
          </p:cNvPr>
          <p:cNvSpPr>
            <a:spLocks noGrp="1"/>
          </p:cNvSpPr>
          <p:nvPr>
            <p:ph type="title"/>
          </p:nvPr>
        </p:nvSpPr>
        <p:spPr>
          <a:xfrm>
            <a:off x="432048" y="130275"/>
            <a:ext cx="7524328" cy="706437"/>
          </a:xfrm>
        </p:spPr>
        <p:txBody>
          <a:bodyPr lIns="0" tIns="0" rIns="0" bIns="0" rtlCol="0">
            <a:noAutofit/>
          </a:bodyPr>
          <a:lstStyle/>
          <a:p>
            <a:pPr eaLnBrk="1" hangingPunct="1">
              <a:defRPr/>
            </a:pPr>
            <a:r>
              <a:rPr lang="ja-JP" altLang="en-US" sz="4400" b="0" kern="1200" spc="300" dirty="0">
                <a:ln w="10160">
                  <a:solidFill>
                    <a:srgbClr val="006600"/>
                  </a:solidFill>
                  <a:prstDash val="solid"/>
                </a:ln>
                <a:solidFill>
                  <a:srgbClr val="FFFFFF"/>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連携大学院の目的</a:t>
            </a:r>
          </a:p>
        </p:txBody>
      </p:sp>
      <p:sp>
        <p:nvSpPr>
          <p:cNvPr id="6" name="AutoShape 15">
            <a:extLst>
              <a:ext uri="{FF2B5EF4-FFF2-40B4-BE49-F238E27FC236}">
                <a16:creationId xmlns:a16="http://schemas.microsoft.com/office/drawing/2014/main" id="{E437820D-B173-4E11-91F7-9F18FB0F556A}"/>
              </a:ext>
            </a:extLst>
          </p:cNvPr>
          <p:cNvSpPr>
            <a:spLocks noChangeArrowheads="1"/>
          </p:cNvSpPr>
          <p:nvPr/>
        </p:nvSpPr>
        <p:spPr bwMode="auto">
          <a:xfrm>
            <a:off x="250825" y="1773238"/>
            <a:ext cx="8713788" cy="4762500"/>
          </a:xfrm>
          <a:prstGeom prst="roundRect">
            <a:avLst>
              <a:gd name="adj" fmla="val 6382"/>
            </a:avLst>
          </a:prstGeom>
          <a:noFill/>
          <a:ln w="57150" cap="sq" cmpd="sng">
            <a:solidFill>
              <a:srgbClr val="FF6600"/>
            </a:solidFill>
            <a:prstDash val="sysDot"/>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lIns="0" tIns="0" rIns="0" bIns="0" anchor="ctr"/>
          <a:lstStyle/>
          <a:p>
            <a:pPr>
              <a:defRPr/>
            </a:pPr>
            <a:endParaRPr lang="ja-JP" altLang="en-US" sz="1100">
              <a:solidFill>
                <a:srgbClr val="000000"/>
              </a:solidFill>
              <a:latin typeface="HG丸ｺﾞｼｯｸM-PRO" pitchFamily="50" charset="-128"/>
              <a:ea typeface="HG丸ｺﾞｼｯｸM-PRO" pitchFamily="50" charset="-128"/>
            </a:endParaRPr>
          </a:p>
        </p:txBody>
      </p:sp>
      <p:sp>
        <p:nvSpPr>
          <p:cNvPr id="11" name="正方形/長方形 10">
            <a:extLst>
              <a:ext uri="{FF2B5EF4-FFF2-40B4-BE49-F238E27FC236}">
                <a16:creationId xmlns:a16="http://schemas.microsoft.com/office/drawing/2014/main" id="{885C6A56-6066-4607-9E7D-09AC8827F828}"/>
              </a:ext>
            </a:extLst>
          </p:cNvPr>
          <p:cNvSpPr/>
          <p:nvPr/>
        </p:nvSpPr>
        <p:spPr>
          <a:xfrm>
            <a:off x="1300163" y="1087438"/>
            <a:ext cx="6477000" cy="514350"/>
          </a:xfrm>
          <a:prstGeom prst="rect">
            <a:avLst/>
          </a:prstGeom>
          <a:gradFill flip="none" rotWithShape="1">
            <a:lin ang="16200000" scaled="1"/>
            <a:tileRect/>
          </a:gradFill>
          <a:ln>
            <a:noFill/>
          </a:ln>
        </p:spPr>
        <p:style>
          <a:lnRef idx="1">
            <a:schemeClr val="accent6"/>
          </a:lnRef>
          <a:fillRef idx="2">
            <a:schemeClr val="accent6"/>
          </a:fillRef>
          <a:effectRef idx="1">
            <a:schemeClr val="accent6"/>
          </a:effectRef>
          <a:fontRef idx="minor">
            <a:schemeClr val="dk1"/>
          </a:fontRef>
        </p:style>
        <p:txBody>
          <a:bodyPr lIns="72000" tIns="72000" rIns="72000" bIns="72000" anchor="ctr">
            <a:spAutoFit/>
          </a:bodyPr>
          <a:lstStyle/>
          <a:p>
            <a:pPr algn="ctr">
              <a:defRPr/>
            </a:pPr>
            <a:r>
              <a:rPr lang="ja-JP" altLang="en-US" sz="2400" b="1" dirty="0">
                <a:solidFill>
                  <a:srgbClr val="FF0000"/>
                </a:solidFill>
                <a:latin typeface="メイリオ" pitchFamily="50" charset="-128"/>
                <a:ea typeface="メイリオ" pitchFamily="50" charset="-128"/>
                <a:cs typeface="メイリオ" pitchFamily="50" charset="-128"/>
              </a:rPr>
              <a:t>自動車・ロボット・</a:t>
            </a:r>
            <a:r>
              <a:rPr lang="en-US" altLang="ja-JP" sz="2400" b="1" dirty="0">
                <a:solidFill>
                  <a:srgbClr val="FF0000"/>
                </a:solidFill>
                <a:latin typeface="メイリオ" pitchFamily="50" charset="-128"/>
                <a:ea typeface="メイリオ" pitchFamily="50" charset="-128"/>
                <a:cs typeface="メイリオ" pitchFamily="50" charset="-128"/>
              </a:rPr>
              <a:t>AI</a:t>
            </a:r>
            <a:r>
              <a:rPr lang="ja-JP" altLang="en-US" sz="2400" b="1" dirty="0">
                <a:solidFill>
                  <a:srgbClr val="FF0000"/>
                </a:solidFill>
                <a:latin typeface="メイリオ" pitchFamily="50" charset="-128"/>
                <a:ea typeface="メイリオ" pitchFamily="50" charset="-128"/>
                <a:cs typeface="メイリオ" pitchFamily="50" charset="-128"/>
              </a:rPr>
              <a:t>の高度専門人材育成</a:t>
            </a:r>
            <a:endParaRPr lang="en-US" altLang="ja-JP" sz="2400" b="1" dirty="0">
              <a:solidFill>
                <a:srgbClr val="FF0000"/>
              </a:solidFill>
              <a:latin typeface="メイリオ" pitchFamily="50" charset="-128"/>
              <a:ea typeface="メイリオ" pitchFamily="50" charset="-128"/>
              <a:cs typeface="メイリオ" pitchFamily="50" charset="-128"/>
            </a:endParaRPr>
          </a:p>
        </p:txBody>
      </p:sp>
      <p:sp>
        <p:nvSpPr>
          <p:cNvPr id="8" name="正方形/長方形 7">
            <a:extLst>
              <a:ext uri="{FF2B5EF4-FFF2-40B4-BE49-F238E27FC236}">
                <a16:creationId xmlns:a16="http://schemas.microsoft.com/office/drawing/2014/main" id="{F13F0C74-D96E-40EF-9849-E27D97179303}"/>
              </a:ext>
            </a:extLst>
          </p:cNvPr>
          <p:cNvSpPr/>
          <p:nvPr/>
        </p:nvSpPr>
        <p:spPr>
          <a:xfrm>
            <a:off x="384175" y="2459038"/>
            <a:ext cx="8567738" cy="3740150"/>
          </a:xfrm>
          <a:prstGeom prst="rect">
            <a:avLst/>
          </a:prstGeom>
        </p:spPr>
        <p:txBody>
          <a:bodyPr lIns="144000" tIns="0" rIns="180000" bIns="0">
            <a:spAutoFit/>
          </a:bodyPr>
          <a:lstStyle/>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・履修生は連携大学院内で用意した科目を大学間単位互換制度を利用して</a:t>
            </a:r>
            <a:endPar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受講する．</a:t>
            </a: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・主要講義では、関連企業の第一線の研究者を講師として迎える。</a:t>
            </a: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・座学だけでなく演習・実習を重視し、自動車やロボットの高度化・知能化</a:t>
            </a:r>
            <a:endPar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および</a:t>
            </a:r>
            <a:r>
              <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AI</a:t>
            </a: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に関する教育を行う。</a:t>
            </a:r>
            <a:endPar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自動車とロボットは総合技術で共通する部分が多いため自動車・ロボット</a:t>
            </a:r>
            <a:endPar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関連業界への就職はもちろんロボット関係の研究にも役立つ。さらに様々な</a:t>
            </a:r>
            <a:endPar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分野で</a:t>
            </a:r>
            <a:r>
              <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AI</a:t>
            </a: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人材が非常に不足しており、電子・情報系学生は</a:t>
            </a:r>
            <a:r>
              <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AI</a:t>
            </a: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の基礎を身に</a:t>
            </a:r>
            <a:endPar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つけて社会に貢献できる。</a:t>
            </a:r>
          </a:p>
        </p:txBody>
      </p:sp>
      <p:sp>
        <p:nvSpPr>
          <p:cNvPr id="27654" name="スライド番号プレースホルダ 3">
            <a:extLst>
              <a:ext uri="{FF2B5EF4-FFF2-40B4-BE49-F238E27FC236}">
                <a16:creationId xmlns:a16="http://schemas.microsoft.com/office/drawing/2014/main" id="{6F63C454-E663-4E34-B81E-E24CCA309D40}"/>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851BF866-711E-4E98-90EB-4E49AD9DD434}" type="slidenum">
              <a:rPr lang="en-US" altLang="ja-JP" sz="1400">
                <a:solidFill>
                  <a:srgbClr val="000000"/>
                </a:solidFill>
              </a:rPr>
              <a:pPr eaLnBrk="1" hangingPunct="1">
                <a:spcBef>
                  <a:spcPct val="0"/>
                </a:spcBef>
                <a:buFontTx/>
                <a:buNone/>
              </a:pPr>
              <a:t>3</a:t>
            </a:fld>
            <a:endParaRPr lang="en-US" altLang="ja-JP" sz="1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24B8369D-E7EC-4EB3-BCCE-2A88BCDA97D4}"/>
              </a:ext>
            </a:extLst>
          </p:cNvPr>
          <p:cNvSpPr/>
          <p:nvPr/>
        </p:nvSpPr>
        <p:spPr>
          <a:xfrm>
            <a:off x="4106863" y="2917825"/>
            <a:ext cx="1081087" cy="28797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7" name="正方形/長方形 16">
            <a:extLst>
              <a:ext uri="{FF2B5EF4-FFF2-40B4-BE49-F238E27FC236}">
                <a16:creationId xmlns:a16="http://schemas.microsoft.com/office/drawing/2014/main" id="{AD53AE4F-A2C9-4AF3-94DB-A40AD07FC93A}"/>
              </a:ext>
            </a:extLst>
          </p:cNvPr>
          <p:cNvSpPr/>
          <p:nvPr/>
        </p:nvSpPr>
        <p:spPr>
          <a:xfrm>
            <a:off x="1193800" y="1981200"/>
            <a:ext cx="6907213" cy="9366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8676" name="タイトル 1">
            <a:extLst>
              <a:ext uri="{FF2B5EF4-FFF2-40B4-BE49-F238E27FC236}">
                <a16:creationId xmlns:a16="http://schemas.microsoft.com/office/drawing/2014/main" id="{0673991D-6A0C-4AF8-8B4C-89FFB3562331}"/>
              </a:ext>
            </a:extLst>
          </p:cNvPr>
          <p:cNvSpPr>
            <a:spLocks noGrp="1"/>
          </p:cNvSpPr>
          <p:nvPr>
            <p:ph type="title"/>
          </p:nvPr>
        </p:nvSpPr>
        <p:spPr>
          <a:xfrm>
            <a:off x="307975" y="115888"/>
            <a:ext cx="8229600" cy="706437"/>
          </a:xfrm>
        </p:spPr>
        <p:txBody>
          <a:bodyPr/>
          <a:lstStyle/>
          <a:p>
            <a:pPr eaLnBrk="1" hangingPunct="1"/>
            <a:r>
              <a:rPr lang="ja-JP" altLang="en-US"/>
              <a:t>人材育成のポイント（</a:t>
            </a:r>
            <a:r>
              <a:rPr lang="en-US" altLang="ja-JP" sz="4000">
                <a:solidFill>
                  <a:srgbClr val="FFFF00"/>
                </a:solidFill>
              </a:rPr>
              <a:t>T</a:t>
            </a:r>
            <a:r>
              <a:rPr lang="ja-JP" altLang="en-US" sz="4000">
                <a:solidFill>
                  <a:srgbClr val="FFFF00"/>
                </a:solidFill>
              </a:rPr>
              <a:t>字型人材</a:t>
            </a:r>
            <a:r>
              <a:rPr lang="ja-JP" altLang="en-US"/>
              <a:t>の育成）</a:t>
            </a:r>
          </a:p>
        </p:txBody>
      </p:sp>
      <p:sp>
        <p:nvSpPr>
          <p:cNvPr id="28677" name="テキスト ボックス 4">
            <a:extLst>
              <a:ext uri="{FF2B5EF4-FFF2-40B4-BE49-F238E27FC236}">
                <a16:creationId xmlns:a16="http://schemas.microsoft.com/office/drawing/2014/main" id="{B1516492-BC30-4EF0-A196-A7175DF7B456}"/>
              </a:ext>
            </a:extLst>
          </p:cNvPr>
          <p:cNvSpPr txBox="1">
            <a:spLocks noChangeArrowheads="1"/>
          </p:cNvSpPr>
          <p:nvPr/>
        </p:nvSpPr>
        <p:spPr bwMode="auto">
          <a:xfrm>
            <a:off x="1677988" y="3744913"/>
            <a:ext cx="2160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solidFill>
                  <a:srgbClr val="215968"/>
                </a:solidFill>
              </a:rPr>
              <a:t>博士前期課程</a:t>
            </a:r>
          </a:p>
        </p:txBody>
      </p:sp>
      <p:sp>
        <p:nvSpPr>
          <p:cNvPr id="6" name="正方形/長方形 5">
            <a:extLst>
              <a:ext uri="{FF2B5EF4-FFF2-40B4-BE49-F238E27FC236}">
                <a16:creationId xmlns:a16="http://schemas.microsoft.com/office/drawing/2014/main" id="{EF2D07E4-C9E6-4FCC-A4F2-76944AB0E2EB}"/>
              </a:ext>
            </a:extLst>
          </p:cNvPr>
          <p:cNvSpPr/>
          <p:nvPr/>
        </p:nvSpPr>
        <p:spPr>
          <a:xfrm>
            <a:off x="2916238" y="1981200"/>
            <a:ext cx="3455987"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7" name="正方形/長方形 6">
            <a:extLst>
              <a:ext uri="{FF2B5EF4-FFF2-40B4-BE49-F238E27FC236}">
                <a16:creationId xmlns:a16="http://schemas.microsoft.com/office/drawing/2014/main" id="{CDC1418E-1BCE-4B71-9D67-2066B2995482}"/>
              </a:ext>
            </a:extLst>
          </p:cNvPr>
          <p:cNvSpPr/>
          <p:nvPr/>
        </p:nvSpPr>
        <p:spPr>
          <a:xfrm>
            <a:off x="4103688" y="2917825"/>
            <a:ext cx="1081087" cy="1655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cxnSp>
        <p:nvCxnSpPr>
          <p:cNvPr id="9" name="直線矢印コネクタ 8">
            <a:extLst>
              <a:ext uri="{FF2B5EF4-FFF2-40B4-BE49-F238E27FC236}">
                <a16:creationId xmlns:a16="http://schemas.microsoft.com/office/drawing/2014/main" id="{85AEC711-D085-4B1A-A6A0-0926B3D71DD8}"/>
              </a:ext>
            </a:extLst>
          </p:cNvPr>
          <p:cNvCxnSpPr/>
          <p:nvPr/>
        </p:nvCxnSpPr>
        <p:spPr>
          <a:xfrm>
            <a:off x="1123950" y="1427163"/>
            <a:ext cx="7046913" cy="0"/>
          </a:xfrm>
          <a:prstGeom prst="straightConnector1">
            <a:avLst/>
          </a:prstGeom>
          <a:ln w="76200">
            <a:solidFill>
              <a:schemeClr val="accent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681" name="テキスト ボックス 9">
            <a:extLst>
              <a:ext uri="{FF2B5EF4-FFF2-40B4-BE49-F238E27FC236}">
                <a16:creationId xmlns:a16="http://schemas.microsoft.com/office/drawing/2014/main" id="{84637EF6-555F-41E1-A1C3-DB3C93889A60}"/>
              </a:ext>
            </a:extLst>
          </p:cNvPr>
          <p:cNvSpPr txBox="1">
            <a:spLocks noChangeArrowheads="1"/>
          </p:cNvSpPr>
          <p:nvPr/>
        </p:nvSpPr>
        <p:spPr bwMode="auto">
          <a:xfrm>
            <a:off x="5680075" y="3665538"/>
            <a:ext cx="25193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rPr>
              <a:t>特定の専門分野の深堀り</a:t>
            </a:r>
          </a:p>
        </p:txBody>
      </p:sp>
      <p:sp>
        <p:nvSpPr>
          <p:cNvPr id="28682" name="テキスト ボックス 10">
            <a:extLst>
              <a:ext uri="{FF2B5EF4-FFF2-40B4-BE49-F238E27FC236}">
                <a16:creationId xmlns:a16="http://schemas.microsoft.com/office/drawing/2014/main" id="{A8AA31CD-A52D-416B-9EA5-646A399DDB2C}"/>
              </a:ext>
            </a:extLst>
          </p:cNvPr>
          <p:cNvSpPr txBox="1">
            <a:spLocks noChangeArrowheads="1"/>
          </p:cNvSpPr>
          <p:nvPr/>
        </p:nvSpPr>
        <p:spPr bwMode="auto">
          <a:xfrm>
            <a:off x="5103813" y="901700"/>
            <a:ext cx="3600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rPr>
              <a:t>専門分野の広がり</a:t>
            </a:r>
          </a:p>
        </p:txBody>
      </p:sp>
      <p:cxnSp>
        <p:nvCxnSpPr>
          <p:cNvPr id="14" name="直線矢印コネクタ 13">
            <a:extLst>
              <a:ext uri="{FF2B5EF4-FFF2-40B4-BE49-F238E27FC236}">
                <a16:creationId xmlns:a16="http://schemas.microsoft.com/office/drawing/2014/main" id="{C30795C9-330E-470A-BEF8-6F5166B55E07}"/>
              </a:ext>
            </a:extLst>
          </p:cNvPr>
          <p:cNvCxnSpPr/>
          <p:nvPr/>
        </p:nvCxnSpPr>
        <p:spPr>
          <a:xfrm rot="16200000">
            <a:off x="4464050" y="4462463"/>
            <a:ext cx="2089150" cy="0"/>
          </a:xfrm>
          <a:prstGeom prst="straightConnector1">
            <a:avLst/>
          </a:prstGeom>
          <a:ln w="76200">
            <a:solidFill>
              <a:srgbClr val="CC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98229633-A233-4BE8-88C1-554E0EDA0173}"/>
              </a:ext>
            </a:extLst>
          </p:cNvPr>
          <p:cNvCxnSpPr/>
          <p:nvPr/>
        </p:nvCxnSpPr>
        <p:spPr>
          <a:xfrm flipV="1">
            <a:off x="2484438" y="2917825"/>
            <a:ext cx="1008062" cy="827088"/>
          </a:xfrm>
          <a:prstGeom prst="straightConnector1">
            <a:avLst/>
          </a:prstGeom>
          <a:ln w="12700">
            <a:solidFill>
              <a:schemeClr val="bg2">
                <a:lumMod val="25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8685" name="テキスト ボックス 22">
            <a:extLst>
              <a:ext uri="{FF2B5EF4-FFF2-40B4-BE49-F238E27FC236}">
                <a16:creationId xmlns:a16="http://schemas.microsoft.com/office/drawing/2014/main" id="{F1034056-A1B4-4246-8ACD-CA667D532D97}"/>
              </a:ext>
            </a:extLst>
          </p:cNvPr>
          <p:cNvSpPr txBox="1">
            <a:spLocks noChangeArrowheads="1"/>
          </p:cNvSpPr>
          <p:nvPr/>
        </p:nvSpPr>
        <p:spPr bwMode="auto">
          <a:xfrm>
            <a:off x="309563" y="4487863"/>
            <a:ext cx="244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0000"/>
                </a:solidFill>
              </a:rPr>
              <a:t>博士後期課程</a:t>
            </a:r>
          </a:p>
        </p:txBody>
      </p:sp>
      <p:cxnSp>
        <p:nvCxnSpPr>
          <p:cNvPr id="24" name="直線矢印コネクタ 23">
            <a:extLst>
              <a:ext uri="{FF2B5EF4-FFF2-40B4-BE49-F238E27FC236}">
                <a16:creationId xmlns:a16="http://schemas.microsoft.com/office/drawing/2014/main" id="{CAA96AA6-E8B3-4A1E-B139-D06A4C423BD7}"/>
              </a:ext>
            </a:extLst>
          </p:cNvPr>
          <p:cNvCxnSpPr/>
          <p:nvPr/>
        </p:nvCxnSpPr>
        <p:spPr>
          <a:xfrm flipV="1">
            <a:off x="852488" y="2917825"/>
            <a:ext cx="863600" cy="1570038"/>
          </a:xfrm>
          <a:prstGeom prst="straightConnector1">
            <a:avLst/>
          </a:prstGeom>
          <a:ln w="12700">
            <a:solidFill>
              <a:schemeClr val="bg2">
                <a:lumMod val="25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498B08F2-A8FA-4B5B-A2D0-BBB83390EB49}"/>
              </a:ext>
            </a:extLst>
          </p:cNvPr>
          <p:cNvCxnSpPr/>
          <p:nvPr/>
        </p:nvCxnSpPr>
        <p:spPr>
          <a:xfrm>
            <a:off x="2611438" y="4749800"/>
            <a:ext cx="1492250" cy="471488"/>
          </a:xfrm>
          <a:prstGeom prst="straightConnector1">
            <a:avLst/>
          </a:prstGeom>
          <a:ln w="12700">
            <a:solidFill>
              <a:schemeClr val="bg2">
                <a:lumMod val="25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8688" name="テキスト ボックス 29">
            <a:extLst>
              <a:ext uri="{FF2B5EF4-FFF2-40B4-BE49-F238E27FC236}">
                <a16:creationId xmlns:a16="http://schemas.microsoft.com/office/drawing/2014/main" id="{E7585C70-4D4F-484D-8043-AA114655E406}"/>
              </a:ext>
            </a:extLst>
          </p:cNvPr>
          <p:cNvSpPr txBox="1">
            <a:spLocks noChangeArrowheads="1"/>
          </p:cNvSpPr>
          <p:nvPr/>
        </p:nvSpPr>
        <p:spPr bwMode="auto">
          <a:xfrm>
            <a:off x="4237038" y="15811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7F7F7F"/>
                </a:solidFill>
              </a:rPr>
              <a:t>制御</a:t>
            </a:r>
          </a:p>
        </p:txBody>
      </p:sp>
      <p:sp>
        <p:nvSpPr>
          <p:cNvPr id="28689" name="テキスト ボックス 30">
            <a:extLst>
              <a:ext uri="{FF2B5EF4-FFF2-40B4-BE49-F238E27FC236}">
                <a16:creationId xmlns:a16="http://schemas.microsoft.com/office/drawing/2014/main" id="{E47703C6-2D84-4313-B489-6F1D0CCB8513}"/>
              </a:ext>
            </a:extLst>
          </p:cNvPr>
          <p:cNvSpPr txBox="1">
            <a:spLocks noChangeArrowheads="1"/>
          </p:cNvSpPr>
          <p:nvPr/>
        </p:nvSpPr>
        <p:spPr bwMode="auto">
          <a:xfrm>
            <a:off x="2755900" y="15811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7F7F7F"/>
                </a:solidFill>
              </a:rPr>
              <a:t>機械</a:t>
            </a:r>
          </a:p>
        </p:txBody>
      </p:sp>
      <p:sp>
        <p:nvSpPr>
          <p:cNvPr id="28690" name="テキスト ボックス 32">
            <a:extLst>
              <a:ext uri="{FF2B5EF4-FFF2-40B4-BE49-F238E27FC236}">
                <a16:creationId xmlns:a16="http://schemas.microsoft.com/office/drawing/2014/main" id="{B3F7027F-60DC-4DA0-900C-6DB9B6025A69}"/>
              </a:ext>
            </a:extLst>
          </p:cNvPr>
          <p:cNvSpPr txBox="1">
            <a:spLocks noChangeArrowheads="1"/>
          </p:cNvSpPr>
          <p:nvPr/>
        </p:nvSpPr>
        <p:spPr bwMode="auto">
          <a:xfrm>
            <a:off x="7200900" y="15811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7F7F7F"/>
                </a:solidFill>
              </a:rPr>
              <a:t>電子</a:t>
            </a:r>
          </a:p>
        </p:txBody>
      </p:sp>
      <p:sp>
        <p:nvSpPr>
          <p:cNvPr id="28691" name="テキスト ボックス 33">
            <a:extLst>
              <a:ext uri="{FF2B5EF4-FFF2-40B4-BE49-F238E27FC236}">
                <a16:creationId xmlns:a16="http://schemas.microsoft.com/office/drawing/2014/main" id="{43504E02-3698-42DC-BFF0-DD3507A41C31}"/>
              </a:ext>
            </a:extLst>
          </p:cNvPr>
          <p:cNvSpPr txBox="1">
            <a:spLocks noChangeArrowheads="1"/>
          </p:cNvSpPr>
          <p:nvPr/>
        </p:nvSpPr>
        <p:spPr bwMode="auto">
          <a:xfrm>
            <a:off x="5718175" y="1581150"/>
            <a:ext cx="757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7F7F7F"/>
                </a:solidFill>
              </a:rPr>
              <a:t>情報</a:t>
            </a:r>
          </a:p>
        </p:txBody>
      </p:sp>
      <p:sp>
        <p:nvSpPr>
          <p:cNvPr id="28692" name="テキスト ボックス 35">
            <a:extLst>
              <a:ext uri="{FF2B5EF4-FFF2-40B4-BE49-F238E27FC236}">
                <a16:creationId xmlns:a16="http://schemas.microsoft.com/office/drawing/2014/main" id="{37D77763-5D5F-42C2-8B57-93D5F2225A21}"/>
              </a:ext>
            </a:extLst>
          </p:cNvPr>
          <p:cNvSpPr txBox="1">
            <a:spLocks noChangeArrowheads="1"/>
          </p:cNvSpPr>
          <p:nvPr/>
        </p:nvSpPr>
        <p:spPr bwMode="auto">
          <a:xfrm>
            <a:off x="1436688" y="1581150"/>
            <a:ext cx="974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7F7F7F"/>
                </a:solidFill>
              </a:rPr>
              <a:t>例 ⇒</a:t>
            </a:r>
          </a:p>
        </p:txBody>
      </p:sp>
      <p:sp>
        <p:nvSpPr>
          <p:cNvPr id="28693" name="テキスト ボックス 21">
            <a:extLst>
              <a:ext uri="{FF2B5EF4-FFF2-40B4-BE49-F238E27FC236}">
                <a16:creationId xmlns:a16="http://schemas.microsoft.com/office/drawing/2014/main" id="{174AD507-C135-4C52-8DB4-579AA7D2A15D}"/>
              </a:ext>
            </a:extLst>
          </p:cNvPr>
          <p:cNvSpPr txBox="1">
            <a:spLocks noChangeArrowheads="1"/>
          </p:cNvSpPr>
          <p:nvPr/>
        </p:nvSpPr>
        <p:spPr bwMode="auto">
          <a:xfrm>
            <a:off x="309563" y="5842000"/>
            <a:ext cx="8677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a:solidFill>
                  <a:srgbClr val="000000"/>
                </a:solidFill>
              </a:rPr>
              <a:t>各学生にとって，自分の専門分野の深堀りは</a:t>
            </a:r>
            <a:r>
              <a:rPr lang="ja-JP" altLang="en-US" sz="2000" b="1">
                <a:solidFill>
                  <a:srgbClr val="FF0000"/>
                </a:solidFill>
              </a:rPr>
              <a:t>所属研究室での研究活動</a:t>
            </a:r>
            <a:r>
              <a:rPr lang="ja-JP" altLang="en-US" sz="2000" b="1">
                <a:solidFill>
                  <a:srgbClr val="000000"/>
                </a:solidFill>
              </a:rPr>
              <a:t>で，</a:t>
            </a:r>
            <a:endParaRPr lang="en-US" altLang="ja-JP" sz="2000" b="1">
              <a:solidFill>
                <a:srgbClr val="000000"/>
              </a:solidFill>
            </a:endParaRPr>
          </a:p>
          <a:p>
            <a:pPr eaLnBrk="1" hangingPunct="1">
              <a:spcBef>
                <a:spcPct val="0"/>
              </a:spcBef>
              <a:buFontTx/>
              <a:buNone/>
            </a:pPr>
            <a:r>
              <a:rPr lang="ja-JP" altLang="en-US" sz="2000" b="1">
                <a:solidFill>
                  <a:srgbClr val="000000"/>
                </a:solidFill>
              </a:rPr>
              <a:t>隣接する専門分野を広く知り見識を深めるために</a:t>
            </a:r>
            <a:r>
              <a:rPr lang="ja-JP" altLang="en-US" sz="2000" b="1">
                <a:solidFill>
                  <a:srgbClr val="FF0000"/>
                </a:solidFill>
              </a:rPr>
              <a:t>本連携大学院を利用</a:t>
            </a:r>
            <a:r>
              <a:rPr lang="ja-JP" altLang="en-US" sz="2000" b="1">
                <a:solidFill>
                  <a:srgbClr val="000000"/>
                </a:solidFill>
              </a:rPr>
              <a:t>．</a:t>
            </a:r>
            <a:br>
              <a:rPr lang="en-US" altLang="ja-JP" sz="2000" b="1">
                <a:solidFill>
                  <a:srgbClr val="000000"/>
                </a:solidFill>
              </a:rPr>
            </a:br>
            <a:r>
              <a:rPr lang="ja-JP" altLang="en-US" sz="2000" b="1">
                <a:solidFill>
                  <a:srgbClr val="000000"/>
                </a:solidFill>
              </a:rPr>
              <a:t>修士学生は小さな</a:t>
            </a:r>
            <a:r>
              <a:rPr lang="en-US" altLang="ja-JP" sz="2000" b="1">
                <a:solidFill>
                  <a:srgbClr val="000000"/>
                </a:solidFill>
              </a:rPr>
              <a:t>T</a:t>
            </a:r>
            <a:r>
              <a:rPr lang="ja-JP" altLang="en-US" sz="2000" b="1">
                <a:solidFill>
                  <a:srgbClr val="000000"/>
                </a:solidFill>
              </a:rPr>
              <a:t>字を，博士学生は大きな</a:t>
            </a:r>
            <a:r>
              <a:rPr lang="en-US" altLang="ja-JP" sz="2000" b="1">
                <a:solidFill>
                  <a:srgbClr val="000000"/>
                </a:solidFill>
              </a:rPr>
              <a:t>T</a:t>
            </a:r>
            <a:r>
              <a:rPr lang="ja-JP" altLang="en-US" sz="2000" b="1">
                <a:solidFill>
                  <a:srgbClr val="000000"/>
                </a:solidFill>
              </a:rPr>
              <a:t>字を得るように努力する．</a:t>
            </a:r>
          </a:p>
        </p:txBody>
      </p:sp>
      <p:sp>
        <p:nvSpPr>
          <p:cNvPr id="28694" name="スライド番号プレースホルダー 2">
            <a:extLst>
              <a:ext uri="{FF2B5EF4-FFF2-40B4-BE49-F238E27FC236}">
                <a16:creationId xmlns:a16="http://schemas.microsoft.com/office/drawing/2014/main" id="{FE34E160-A5AD-41FB-8823-0604DEB5F276}"/>
              </a:ext>
            </a:extLst>
          </p:cNvPr>
          <p:cNvSpPr>
            <a:spLocks noGrp="1"/>
          </p:cNvSpPr>
          <p:nvPr>
            <p:ph type="sldNum" sz="quarter" idx="12"/>
          </p:nvPr>
        </p:nvSpPr>
        <p:spPr>
          <a:xfrm>
            <a:off x="8604250" y="6589713"/>
            <a:ext cx="528638" cy="268287"/>
          </a:xfrm>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4D603463-5361-4019-A64C-EA51B655207F}" type="slidenum">
              <a:rPr lang="ja-JP" altLang="en-US" sz="1400">
                <a:solidFill>
                  <a:srgbClr val="000000"/>
                </a:solidFill>
              </a:rPr>
              <a:pPr eaLnBrk="1" hangingPunct="1">
                <a:spcBef>
                  <a:spcPct val="0"/>
                </a:spcBef>
                <a:buFontTx/>
                <a:buNone/>
              </a:pPr>
              <a:t>4</a:t>
            </a:fld>
            <a:endParaRPr lang="ja-JP" altLang="en-US" sz="1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ー 1">
            <a:extLst>
              <a:ext uri="{FF2B5EF4-FFF2-40B4-BE49-F238E27FC236}">
                <a16:creationId xmlns:a16="http://schemas.microsoft.com/office/drawing/2014/main" id="{761F0327-E4B5-4408-B3EA-2945741EFC3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FDD2C931-121A-4862-8F4F-C1F0C9FA734F}" type="slidenum">
              <a:rPr kumimoji="0" lang="en-US" altLang="ja-JP" sz="1000"/>
              <a:pPr eaLnBrk="1" hangingPunct="1">
                <a:spcBef>
                  <a:spcPct val="0"/>
                </a:spcBef>
                <a:buFontTx/>
                <a:buNone/>
              </a:pPr>
              <a:t>5</a:t>
            </a:fld>
            <a:endParaRPr kumimoji="0" lang="en-US" altLang="ja-JP" sz="1000"/>
          </a:p>
        </p:txBody>
      </p:sp>
      <p:pic>
        <p:nvPicPr>
          <p:cNvPr id="29699" name="Picture 2" descr="head">
            <a:extLst>
              <a:ext uri="{FF2B5EF4-FFF2-40B4-BE49-F238E27FC236}">
                <a16:creationId xmlns:a16="http://schemas.microsoft.com/office/drawing/2014/main" id="{C02B588B-7457-4199-9B29-239722D06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bot2">
            <a:extLst>
              <a:ext uri="{FF2B5EF4-FFF2-40B4-BE49-F238E27FC236}">
                <a16:creationId xmlns:a16="http://schemas.microsoft.com/office/drawing/2014/main" id="{FD186726-C533-46E2-9008-354D2C922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スライド番号プレースホルダ 2">
            <a:extLst>
              <a:ext uri="{FF2B5EF4-FFF2-40B4-BE49-F238E27FC236}">
                <a16:creationId xmlns:a16="http://schemas.microsoft.com/office/drawing/2014/main" id="{5D712E73-F793-48AB-9FAB-28F39D1EE1B9}"/>
              </a:ext>
            </a:extLst>
          </p:cNvPr>
          <p:cNvSpPr txBox="1">
            <a:spLocks/>
          </p:cNvSpPr>
          <p:nvPr/>
        </p:nvSpPr>
        <p:spPr bwMode="auto">
          <a:xfrm>
            <a:off x="8321675" y="6413500"/>
            <a:ext cx="1981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92150" indent="-3476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87425" indent="-29368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281113" indent="-2921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598613" indent="-315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0558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5130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29702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4274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1000"/>
              <a:t>5</a:t>
            </a:r>
          </a:p>
        </p:txBody>
      </p:sp>
      <p:sp>
        <p:nvSpPr>
          <p:cNvPr id="6" name="Rectangle 4">
            <a:extLst>
              <a:ext uri="{FF2B5EF4-FFF2-40B4-BE49-F238E27FC236}">
                <a16:creationId xmlns:a16="http://schemas.microsoft.com/office/drawing/2014/main" id="{20069EF9-2F92-44CF-B5D0-DA313F3ADF14}"/>
              </a:ext>
            </a:extLst>
          </p:cNvPr>
          <p:cNvSpPr txBox="1">
            <a:spLocks noChangeArrowheads="1"/>
          </p:cNvSpPr>
          <p:nvPr/>
        </p:nvSpPr>
        <p:spPr>
          <a:xfrm>
            <a:off x="428625" y="214313"/>
            <a:ext cx="3143250" cy="500062"/>
          </a:xfrm>
          <a:prstGeom prst="rect">
            <a:avLst/>
          </a:prstGeom>
        </p:spPr>
        <p:txBody>
          <a:bodyPr/>
          <a:lstStyle/>
          <a:p>
            <a:pPr fontAlgn="auto">
              <a:spcAft>
                <a:spcPts val="0"/>
              </a:spcAft>
              <a:defRPr/>
            </a:pPr>
            <a:r>
              <a:rPr lang="ja-JP" altLang="en-US" sz="2800" b="1" dirty="0">
                <a:latin typeface="ＭＳ 明朝" pitchFamily="17" charset="-128"/>
                <a:ea typeface="ＭＳ 明朝" pitchFamily="17" charset="-128"/>
                <a:cs typeface="+mj-cs"/>
              </a:rPr>
              <a:t>自動車用電子制御</a:t>
            </a:r>
          </a:p>
        </p:txBody>
      </p:sp>
      <p:pic>
        <p:nvPicPr>
          <p:cNvPr id="29703" name="Picture 5">
            <a:extLst>
              <a:ext uri="{FF2B5EF4-FFF2-40B4-BE49-F238E27FC236}">
                <a16:creationId xmlns:a16="http://schemas.microsoft.com/office/drawing/2014/main" id="{A2667DC7-1416-4F04-AFDA-FBEAF0CAEF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14500"/>
            <a:ext cx="88931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6">
            <a:extLst>
              <a:ext uri="{FF2B5EF4-FFF2-40B4-BE49-F238E27FC236}">
                <a16:creationId xmlns:a16="http://schemas.microsoft.com/office/drawing/2014/main" id="{F96CE836-CEE4-4B2A-AD09-6FF3F5E907A6}"/>
              </a:ext>
            </a:extLst>
          </p:cNvPr>
          <p:cNvSpPr txBox="1">
            <a:spLocks noChangeArrowheads="1"/>
          </p:cNvSpPr>
          <p:nvPr/>
        </p:nvSpPr>
        <p:spPr bwMode="auto">
          <a:xfrm>
            <a:off x="431800" y="889000"/>
            <a:ext cx="371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a:latin typeface="ＭＳ 明朝" panose="02020609040205080304" pitchFamily="17" charset="-128"/>
                <a:ea typeface="ＭＳ 明朝" panose="02020609040205080304" pitchFamily="17" charset="-128"/>
              </a:rPr>
              <a:t>ECU</a:t>
            </a:r>
            <a:r>
              <a:rPr lang="ja-JP" altLang="en-US" sz="2000">
                <a:latin typeface="ＭＳ 明朝" panose="02020609040205080304" pitchFamily="17" charset="-128"/>
                <a:ea typeface="ＭＳ 明朝" panose="02020609040205080304" pitchFamily="17" charset="-128"/>
              </a:rPr>
              <a:t>（電子制御ユニット）：</a:t>
            </a:r>
          </a:p>
        </p:txBody>
      </p:sp>
      <p:sp>
        <p:nvSpPr>
          <p:cNvPr id="29705" name="Text Box 7">
            <a:extLst>
              <a:ext uri="{FF2B5EF4-FFF2-40B4-BE49-F238E27FC236}">
                <a16:creationId xmlns:a16="http://schemas.microsoft.com/office/drawing/2014/main" id="{DCBF828B-6C3A-4D1E-8C16-C0A7E162888C}"/>
              </a:ext>
            </a:extLst>
          </p:cNvPr>
          <p:cNvSpPr txBox="1">
            <a:spLocks noChangeArrowheads="1"/>
          </p:cNvSpPr>
          <p:nvPr/>
        </p:nvSpPr>
        <p:spPr bwMode="auto">
          <a:xfrm>
            <a:off x="3448050" y="927100"/>
            <a:ext cx="483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latin typeface="ＭＳ 明朝" panose="02020609040205080304" pitchFamily="17" charset="-128"/>
                <a:ea typeface="ＭＳ 明朝" panose="02020609040205080304" pitchFamily="17" charset="-128"/>
              </a:rPr>
              <a:t>　　最新の高級車では、</a:t>
            </a:r>
            <a:r>
              <a:rPr lang="en-US" altLang="ja-JP" sz="1800">
                <a:latin typeface="ＭＳ 明朝" panose="02020609040205080304" pitchFamily="17" charset="-128"/>
                <a:ea typeface="ＭＳ 明朝" panose="02020609040205080304" pitchFamily="17" charset="-128"/>
              </a:rPr>
              <a:t>1</a:t>
            </a:r>
            <a:r>
              <a:rPr lang="ja-JP" altLang="en-US" sz="1800">
                <a:latin typeface="ＭＳ 明朝" panose="02020609040205080304" pitchFamily="17" charset="-128"/>
                <a:ea typeface="ＭＳ 明朝" panose="02020609040205080304" pitchFamily="17" charset="-128"/>
              </a:rPr>
              <a:t>台に</a:t>
            </a:r>
            <a:r>
              <a:rPr lang="en-US" altLang="ja-JP" sz="1800">
                <a:latin typeface="ＭＳ 明朝" panose="02020609040205080304" pitchFamily="17" charset="-128"/>
                <a:ea typeface="ＭＳ 明朝" panose="02020609040205080304" pitchFamily="17" charset="-128"/>
              </a:rPr>
              <a:t>100</a:t>
            </a:r>
            <a:r>
              <a:rPr lang="ja-JP" altLang="en-US" sz="1800">
                <a:latin typeface="ＭＳ 明朝" panose="02020609040205080304" pitchFamily="17" charset="-128"/>
                <a:ea typeface="ＭＳ 明朝" panose="02020609040205080304" pitchFamily="17" charset="-128"/>
              </a:rPr>
              <a:t>以上使用</a:t>
            </a:r>
          </a:p>
          <a:p>
            <a:pPr eaLnBrk="1" hangingPunct="1">
              <a:lnSpc>
                <a:spcPct val="70000"/>
              </a:lnSpc>
              <a:spcBef>
                <a:spcPct val="50000"/>
              </a:spcBef>
              <a:buFontTx/>
              <a:buNone/>
            </a:pPr>
            <a:r>
              <a:rPr lang="ja-JP" altLang="en-US" sz="1800">
                <a:latin typeface="ＭＳ 明朝" panose="02020609040205080304" pitchFamily="17" charset="-128"/>
                <a:ea typeface="ＭＳ 明朝" panose="02020609040205080304" pitchFamily="17" charset="-128"/>
              </a:rPr>
              <a:t>　　小型の飛行機制御と同レベル</a:t>
            </a:r>
          </a:p>
        </p:txBody>
      </p:sp>
      <p:sp>
        <p:nvSpPr>
          <p:cNvPr id="29706" name="Text Box 8">
            <a:extLst>
              <a:ext uri="{FF2B5EF4-FFF2-40B4-BE49-F238E27FC236}">
                <a16:creationId xmlns:a16="http://schemas.microsoft.com/office/drawing/2014/main" id="{DC038D7F-CC98-43ED-90BA-28EF7E1D8A01}"/>
              </a:ext>
            </a:extLst>
          </p:cNvPr>
          <p:cNvSpPr txBox="1">
            <a:spLocks noChangeArrowheads="1"/>
          </p:cNvSpPr>
          <p:nvPr/>
        </p:nvSpPr>
        <p:spPr bwMode="auto">
          <a:xfrm>
            <a:off x="5029200" y="2279650"/>
            <a:ext cx="3009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latin typeface="ＭＳ 明朝" panose="02020609040205080304" pitchFamily="17" charset="-128"/>
                <a:ea typeface="ＭＳ 明朝" panose="02020609040205080304" pitchFamily="17" charset="-128"/>
              </a:rPr>
              <a:t>燃費の向上</a:t>
            </a:r>
          </a:p>
          <a:p>
            <a:pPr eaLnBrk="1" hangingPunct="1">
              <a:spcBef>
                <a:spcPct val="50000"/>
              </a:spcBef>
              <a:buFontTx/>
              <a:buNone/>
            </a:pPr>
            <a:r>
              <a:rPr lang="ja-JP" altLang="en-US" sz="1600">
                <a:latin typeface="ＭＳ 明朝" panose="02020609040205080304" pitchFamily="17" charset="-128"/>
                <a:ea typeface="ＭＳ 明朝" panose="02020609040205080304" pitchFamily="17" charset="-128"/>
              </a:rPr>
              <a:t>安全のための制御</a:t>
            </a:r>
          </a:p>
          <a:p>
            <a:pPr eaLnBrk="1" hangingPunct="1">
              <a:spcBef>
                <a:spcPct val="50000"/>
              </a:spcBef>
              <a:buFontTx/>
              <a:buNone/>
            </a:pPr>
            <a:r>
              <a:rPr lang="ja-JP" altLang="en-US" sz="1600">
                <a:latin typeface="ＭＳ 明朝" panose="02020609040205080304" pitchFamily="17" charset="-128"/>
                <a:ea typeface="ＭＳ 明朝" panose="02020609040205080304" pitchFamily="17" charset="-128"/>
              </a:rPr>
              <a:t>快適なクルージング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ー 1">
            <a:extLst>
              <a:ext uri="{FF2B5EF4-FFF2-40B4-BE49-F238E27FC236}">
                <a16:creationId xmlns:a16="http://schemas.microsoft.com/office/drawing/2014/main" id="{CDB97610-22BC-465D-A69E-31F91BBE310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834F440B-4C88-447E-8319-9FA87336927F}" type="slidenum">
              <a:rPr kumimoji="0" lang="en-US" altLang="ja-JP" sz="1000"/>
              <a:pPr eaLnBrk="1" hangingPunct="1">
                <a:spcBef>
                  <a:spcPct val="0"/>
                </a:spcBef>
                <a:buFontTx/>
                <a:buNone/>
              </a:pPr>
              <a:t>6</a:t>
            </a:fld>
            <a:endParaRPr kumimoji="0" lang="en-US" altLang="ja-JP" sz="1000"/>
          </a:p>
        </p:txBody>
      </p:sp>
      <p:pic>
        <p:nvPicPr>
          <p:cNvPr id="30723" name="Picture 2" descr="head">
            <a:extLst>
              <a:ext uri="{FF2B5EF4-FFF2-40B4-BE49-F238E27FC236}">
                <a16:creationId xmlns:a16="http://schemas.microsoft.com/office/drawing/2014/main" id="{140A04D2-E87F-489D-BDA2-64A6ADDD2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bot2">
            <a:extLst>
              <a:ext uri="{FF2B5EF4-FFF2-40B4-BE49-F238E27FC236}">
                <a16:creationId xmlns:a16="http://schemas.microsoft.com/office/drawing/2014/main" id="{5D0FB59D-5085-4F61-AC9A-C4FA2B995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646613"/>
            <a:ext cx="9144001"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a:extLst>
              <a:ext uri="{FF2B5EF4-FFF2-40B4-BE49-F238E27FC236}">
                <a16:creationId xmlns:a16="http://schemas.microsoft.com/office/drawing/2014/main" id="{0C554177-4070-4F20-ADA4-61B7AD4F9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8688"/>
            <a:ext cx="9142413" cy="571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6" name="テキスト ボックス 5">
            <a:extLst>
              <a:ext uri="{FF2B5EF4-FFF2-40B4-BE49-F238E27FC236}">
                <a16:creationId xmlns:a16="http://schemas.microsoft.com/office/drawing/2014/main" id="{5AC39647-5C86-4EAB-9B7F-C1BE30060765}"/>
              </a:ext>
            </a:extLst>
          </p:cNvPr>
          <p:cNvSpPr txBox="1">
            <a:spLocks noChangeArrowheads="1"/>
          </p:cNvSpPr>
          <p:nvPr/>
        </p:nvSpPr>
        <p:spPr bwMode="auto">
          <a:xfrm>
            <a:off x="500063" y="357188"/>
            <a:ext cx="3786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a:latin typeface="ＭＳ 明朝" panose="02020609040205080304" pitchFamily="17" charset="-128"/>
                <a:ea typeface="ＭＳ 明朝" panose="02020609040205080304" pitchFamily="17" charset="-128"/>
              </a:rPr>
              <a:t>車に搭載される</a:t>
            </a:r>
            <a:r>
              <a:rPr lang="en-US" altLang="ja-JP" sz="2400" b="1">
                <a:latin typeface="ＭＳ 明朝" panose="02020609040205080304" pitchFamily="17" charset="-128"/>
                <a:ea typeface="ＭＳ 明朝" panose="02020609040205080304" pitchFamily="17" charset="-128"/>
              </a:rPr>
              <a:t>ECU</a:t>
            </a:r>
            <a:r>
              <a:rPr lang="ja-JP" altLang="en-US" sz="2400" b="1">
                <a:latin typeface="ＭＳ 明朝" panose="02020609040205080304" pitchFamily="17" charset="-128"/>
                <a:ea typeface="ＭＳ 明朝" panose="02020609040205080304" pitchFamily="17" charset="-128"/>
              </a:rPr>
              <a:t>数</a:t>
            </a:r>
          </a:p>
        </p:txBody>
      </p:sp>
      <p:sp>
        <p:nvSpPr>
          <p:cNvPr id="30727" name="スライド番号プレースホルダ 7">
            <a:extLst>
              <a:ext uri="{FF2B5EF4-FFF2-40B4-BE49-F238E27FC236}">
                <a16:creationId xmlns:a16="http://schemas.microsoft.com/office/drawing/2014/main" id="{BBE46627-C0DF-4B2F-BEC2-C5C3CB6B7A65}"/>
              </a:ext>
            </a:extLst>
          </p:cNvPr>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92150" indent="-3476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87425" indent="-29368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281113" indent="-2921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598613" indent="-315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0558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5130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29702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4274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kumimoji="0" lang="en-US" altLang="ja-JP" sz="1000"/>
              <a:t>6</a:t>
            </a:r>
            <a:endParaRPr kumimoji="0" lang="ja-JP" altLang="en-US" sz="1000"/>
          </a:p>
        </p:txBody>
      </p:sp>
      <p:sp>
        <p:nvSpPr>
          <p:cNvPr id="30728" name="テキスト ボックス 8">
            <a:extLst>
              <a:ext uri="{FF2B5EF4-FFF2-40B4-BE49-F238E27FC236}">
                <a16:creationId xmlns:a16="http://schemas.microsoft.com/office/drawing/2014/main" id="{77F4139D-14B2-474F-8C57-FFE1F5F2C89D}"/>
              </a:ext>
            </a:extLst>
          </p:cNvPr>
          <p:cNvSpPr txBox="1">
            <a:spLocks noChangeArrowheads="1"/>
          </p:cNvSpPr>
          <p:nvPr/>
        </p:nvSpPr>
        <p:spPr bwMode="auto">
          <a:xfrm>
            <a:off x="285750" y="6072188"/>
            <a:ext cx="2714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latin typeface="ＭＳ 明朝" panose="02020609040205080304" pitchFamily="17" charset="-128"/>
                <a:ea typeface="ＭＳ 明朝" panose="02020609040205080304" pitchFamily="17" charset="-128"/>
              </a:rPr>
              <a:t>70</a:t>
            </a:r>
            <a:r>
              <a:rPr lang="ja-JP" altLang="en-US" sz="1400">
                <a:latin typeface="ＭＳ 明朝" panose="02020609040205080304" pitchFamily="17" charset="-128"/>
                <a:ea typeface="ＭＳ 明朝" panose="02020609040205080304" pitchFamily="17" charset="-128"/>
              </a:rPr>
              <a:t>年代、エンジン</a:t>
            </a:r>
            <a:r>
              <a:rPr lang="en-US" altLang="ja-JP" sz="1400">
                <a:latin typeface="ＭＳ 明朝" panose="02020609040205080304" pitchFamily="17" charset="-128"/>
                <a:ea typeface="ＭＳ 明朝" panose="02020609040205080304" pitchFamily="17" charset="-128"/>
              </a:rPr>
              <a:t>ECU</a:t>
            </a:r>
            <a:r>
              <a:rPr lang="ja-JP" altLang="en-US"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4,000</a:t>
            </a:r>
            <a:r>
              <a:rPr lang="ja-JP" altLang="en-US" sz="1400">
                <a:latin typeface="ＭＳ 明朝" panose="02020609040205080304" pitchFamily="17" charset="-128"/>
                <a:ea typeface="ＭＳ 明朝" panose="02020609040205080304" pitchFamily="17" charset="-128"/>
              </a:rPr>
              <a:t>行</a:t>
            </a:r>
          </a:p>
        </p:txBody>
      </p:sp>
      <p:sp>
        <p:nvSpPr>
          <p:cNvPr id="30729" name="テキスト ボックス 9">
            <a:extLst>
              <a:ext uri="{FF2B5EF4-FFF2-40B4-BE49-F238E27FC236}">
                <a16:creationId xmlns:a16="http://schemas.microsoft.com/office/drawing/2014/main" id="{32499051-F22C-4194-9ECF-B62D6349242F}"/>
              </a:ext>
            </a:extLst>
          </p:cNvPr>
          <p:cNvSpPr txBox="1">
            <a:spLocks noChangeArrowheads="1"/>
          </p:cNvSpPr>
          <p:nvPr/>
        </p:nvSpPr>
        <p:spPr bwMode="auto">
          <a:xfrm>
            <a:off x="6072188" y="1428750"/>
            <a:ext cx="25733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latin typeface="ＭＳ 明朝" panose="02020609040205080304" pitchFamily="17" charset="-128"/>
                <a:ea typeface="ＭＳ 明朝" panose="02020609040205080304" pitchFamily="17" charset="-128"/>
              </a:rPr>
              <a:t>排ガス規制</a:t>
            </a:r>
            <a:endParaRPr lang="en-US" altLang="ja-JP" sz="14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1400">
                <a:latin typeface="ＭＳ 明朝" panose="02020609040205080304" pitchFamily="17" charset="-128"/>
                <a:ea typeface="ＭＳ 明朝" panose="02020609040205080304" pitchFamily="17" charset="-128"/>
              </a:rPr>
              <a:t>燃費向上</a:t>
            </a:r>
            <a:endParaRPr lang="en-US" altLang="ja-JP" sz="14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1400">
                <a:latin typeface="ＭＳ 明朝" panose="02020609040205080304" pitchFamily="17" charset="-128"/>
                <a:ea typeface="ＭＳ 明朝" panose="02020609040205080304" pitchFamily="17" charset="-128"/>
              </a:rPr>
              <a:t>エアバックによる安全性向上</a:t>
            </a:r>
            <a:endParaRPr lang="en-US" altLang="ja-JP" sz="14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1400">
                <a:latin typeface="ＭＳ 明朝" panose="02020609040205080304" pitchFamily="17" charset="-128"/>
                <a:ea typeface="ＭＳ 明朝" panose="02020609040205080304" pitchFamily="17" charset="-128"/>
              </a:rPr>
              <a:t>　　</a:t>
            </a:r>
            <a:r>
              <a:rPr lang="en-US" altLang="ja-JP" sz="1400">
                <a:latin typeface="ＭＳ 明朝" panose="02020609040205080304" pitchFamily="17" charset="-128"/>
                <a:ea typeface="ＭＳ 明朝" panose="02020609040205080304" pitchFamily="17" charset="-128"/>
              </a:rPr>
              <a:t>700</a:t>
            </a:r>
            <a:r>
              <a:rPr lang="ja-JP" altLang="en-US" sz="1400">
                <a:latin typeface="ＭＳ 明朝" panose="02020609040205080304" pitchFamily="17" charset="-128"/>
                <a:ea typeface="ＭＳ 明朝" panose="02020609040205080304" pitchFamily="17" charset="-128"/>
              </a:rPr>
              <a:t>万行</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a:extLst>
              <a:ext uri="{FF2B5EF4-FFF2-40B4-BE49-F238E27FC236}">
                <a16:creationId xmlns:a16="http://schemas.microsoft.com/office/drawing/2014/main" id="{636AE87F-D1C5-40B4-B2BD-FD9A7BB0A95C}"/>
              </a:ext>
            </a:extLst>
          </p:cNvPr>
          <p:cNvSpPr>
            <a:spLocks noGrp="1"/>
          </p:cNvSpPr>
          <p:nvPr>
            <p:ph type="title"/>
          </p:nvPr>
        </p:nvSpPr>
        <p:spPr>
          <a:xfrm>
            <a:off x="323850" y="115888"/>
            <a:ext cx="8229600" cy="706437"/>
          </a:xfrm>
        </p:spPr>
        <p:txBody>
          <a:bodyPr/>
          <a:lstStyle/>
          <a:p>
            <a:pPr eaLnBrk="1" hangingPunct="1"/>
            <a:r>
              <a:rPr lang="ja-JP" altLang="en-US" sz="4000"/>
              <a:t>連携大学院の構成</a:t>
            </a:r>
          </a:p>
        </p:txBody>
      </p:sp>
      <p:graphicFrame>
        <p:nvGraphicFramePr>
          <p:cNvPr id="5" name="表 4">
            <a:extLst>
              <a:ext uri="{FF2B5EF4-FFF2-40B4-BE49-F238E27FC236}">
                <a16:creationId xmlns:a16="http://schemas.microsoft.com/office/drawing/2014/main" id="{0DE9459F-456E-4A98-B307-62E8483D668B}"/>
              </a:ext>
            </a:extLst>
          </p:cNvPr>
          <p:cNvGraphicFramePr>
            <a:graphicFrameLocks noGrp="1"/>
          </p:cNvGraphicFramePr>
          <p:nvPr>
            <p:extLst>
              <p:ext uri="{D42A27DB-BD31-4B8C-83A1-F6EECF244321}">
                <p14:modId xmlns:p14="http://schemas.microsoft.com/office/powerpoint/2010/main" val="702142777"/>
              </p:ext>
            </p:extLst>
          </p:nvPr>
        </p:nvGraphicFramePr>
        <p:xfrm>
          <a:off x="180975" y="1255713"/>
          <a:ext cx="8834438" cy="5206999"/>
        </p:xfrm>
        <a:graphic>
          <a:graphicData uri="http://schemas.openxmlformats.org/drawingml/2006/table">
            <a:tbl>
              <a:tblPr firstRow="1" bandRow="1">
                <a:tableStyleId>{21E4AEA4-8DFA-4A89-87EB-49C32662AFE0}</a:tableStyleId>
              </a:tblPr>
              <a:tblGrid>
                <a:gridCol w="1313640">
                  <a:extLst>
                    <a:ext uri="{9D8B030D-6E8A-4147-A177-3AD203B41FA5}">
                      <a16:colId xmlns:a16="http://schemas.microsoft.com/office/drawing/2014/main" val="20000"/>
                    </a:ext>
                  </a:extLst>
                </a:gridCol>
                <a:gridCol w="7520798">
                  <a:extLst>
                    <a:ext uri="{9D8B030D-6E8A-4147-A177-3AD203B41FA5}">
                      <a16:colId xmlns:a16="http://schemas.microsoft.com/office/drawing/2014/main" val="20001"/>
                    </a:ext>
                  </a:extLst>
                </a:gridCol>
              </a:tblGrid>
              <a:tr h="1006002">
                <a:tc>
                  <a:txBody>
                    <a:bodyPr/>
                    <a:lstStyle/>
                    <a:p>
                      <a:pPr algn="l"/>
                      <a:r>
                        <a:rPr kumimoji="1" lang="ja-JP" altLang="en-US" sz="2000" b="1" dirty="0"/>
                        <a:t>開設時期</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t>カーエレ：平成</a:t>
                      </a:r>
                      <a:r>
                        <a:rPr kumimoji="1" lang="en-US" altLang="ja-JP" sz="2000" b="1" dirty="0"/>
                        <a:t>21</a:t>
                      </a:r>
                      <a:r>
                        <a:rPr kumimoji="1" lang="ja-JP" altLang="en-US" sz="2000" b="1" dirty="0"/>
                        <a:t>年</a:t>
                      </a:r>
                      <a:r>
                        <a:rPr kumimoji="1" lang="en-US" altLang="ja-JP" sz="2000" b="1" dirty="0"/>
                        <a:t>4</a:t>
                      </a:r>
                      <a:r>
                        <a:rPr kumimoji="1" lang="ja-JP" altLang="en-US" sz="2000" b="1" dirty="0"/>
                        <a:t>月（</a:t>
                      </a:r>
                      <a:r>
                        <a:rPr kumimoji="1" lang="en-US" altLang="ja-JP" sz="2000" b="1" dirty="0"/>
                        <a:t>11</a:t>
                      </a:r>
                      <a:r>
                        <a:rPr kumimoji="1" lang="ja-JP" altLang="en-US" sz="2000" b="1" dirty="0"/>
                        <a:t>期生まで輩出）</a:t>
                      </a:r>
                    </a:p>
                    <a:p>
                      <a:pPr algn="l"/>
                      <a:r>
                        <a:rPr kumimoji="1" lang="ja-JP" altLang="en-US" sz="2000" b="1" dirty="0"/>
                        <a:t>カーロボ：平成</a:t>
                      </a:r>
                      <a:r>
                        <a:rPr kumimoji="1" lang="en-US" altLang="ja-JP" sz="2000" b="1" dirty="0"/>
                        <a:t>25</a:t>
                      </a:r>
                      <a:r>
                        <a:rPr kumimoji="1" lang="ja-JP" altLang="en-US" sz="2000" b="1" dirty="0"/>
                        <a:t>年</a:t>
                      </a:r>
                      <a:r>
                        <a:rPr kumimoji="1" lang="en-US" altLang="ja-JP" sz="2000" b="1" dirty="0"/>
                        <a:t>4</a:t>
                      </a:r>
                      <a:r>
                        <a:rPr kumimoji="1" lang="ja-JP" altLang="en-US" sz="2000" b="1" dirty="0"/>
                        <a:t>月（</a:t>
                      </a:r>
                      <a:r>
                        <a:rPr kumimoji="1" lang="en-US" altLang="ja-JP" sz="2000" b="1" dirty="0"/>
                        <a:t>8</a:t>
                      </a:r>
                      <a:r>
                        <a:rPr kumimoji="1" lang="ja-JP" altLang="en-US" sz="2000" b="1" dirty="0"/>
                        <a:t>期生まで輩出）</a:t>
                      </a:r>
                      <a:endParaRPr kumimoji="1" lang="en-US" altLang="ja-JP"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chemeClr val="bg1"/>
                          </a:solidFill>
                        </a:rPr>
                        <a:t>AI</a:t>
                      </a:r>
                      <a:r>
                        <a:rPr kumimoji="1" lang="ja-JP" altLang="en-US" sz="2000" b="1" dirty="0">
                          <a:solidFill>
                            <a:schemeClr val="bg1"/>
                          </a:solidFill>
                        </a:rPr>
                        <a:t>サブコース：平成</a:t>
                      </a:r>
                      <a:r>
                        <a:rPr kumimoji="1" lang="en-US" altLang="ja-JP" sz="2000" b="1" dirty="0">
                          <a:solidFill>
                            <a:schemeClr val="bg1"/>
                          </a:solidFill>
                        </a:rPr>
                        <a:t>29</a:t>
                      </a:r>
                      <a:r>
                        <a:rPr kumimoji="1" lang="ja-JP" altLang="en-US" sz="2000" b="1" dirty="0">
                          <a:solidFill>
                            <a:schemeClr val="bg1"/>
                          </a:solidFill>
                        </a:rPr>
                        <a:t>年</a:t>
                      </a:r>
                      <a:r>
                        <a:rPr kumimoji="1" lang="en-US" altLang="ja-JP" sz="2000" b="1" dirty="0">
                          <a:solidFill>
                            <a:schemeClr val="bg1"/>
                          </a:solidFill>
                        </a:rPr>
                        <a:t>4</a:t>
                      </a:r>
                      <a:r>
                        <a:rPr kumimoji="1" lang="ja-JP" altLang="en-US" sz="2000" b="1" dirty="0">
                          <a:solidFill>
                            <a:schemeClr val="bg1"/>
                          </a:solidFill>
                        </a:rPr>
                        <a:t>月</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1153">
                <a:tc>
                  <a:txBody>
                    <a:bodyPr/>
                    <a:lstStyle/>
                    <a:p>
                      <a:pPr algn="l"/>
                      <a:r>
                        <a:rPr kumimoji="1" lang="ja-JP" altLang="en-US" sz="2000" b="1" dirty="0"/>
                        <a:t>専門分野</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2000" b="1" dirty="0">
                          <a:solidFill>
                            <a:schemeClr val="tx1"/>
                          </a:solidFill>
                        </a:rPr>
                        <a:t>機械・制御・電子・情報系</a:t>
                      </a:r>
                      <a:br>
                        <a:rPr kumimoji="1" lang="en-US" altLang="ja-JP" sz="2000" b="1" dirty="0"/>
                      </a:br>
                      <a:r>
                        <a:rPr kumimoji="1" lang="ja-JP" altLang="en-US" sz="2000" b="1" dirty="0">
                          <a:solidFill>
                            <a:schemeClr val="tx1"/>
                          </a:solidFill>
                        </a:rPr>
                        <a:t>（</a:t>
                      </a:r>
                      <a:r>
                        <a:rPr kumimoji="1" lang="ja-JP" altLang="en-US" sz="2000" b="1" dirty="0">
                          <a:solidFill>
                            <a:srgbClr val="FF0000"/>
                          </a:solidFill>
                        </a:rPr>
                        <a:t>座学・実習</a:t>
                      </a:r>
                      <a:r>
                        <a:rPr kumimoji="1" lang="ja-JP" altLang="en-US" sz="2000" b="1" dirty="0">
                          <a:solidFill>
                            <a:schemeClr val="tx1"/>
                          </a:solidFill>
                        </a:rPr>
                        <a:t>で自動車・ロボット・知能化技術を学ぶ）</a:t>
                      </a:r>
                      <a:endParaRPr kumimoji="1" lang="ja-JP" altLang="en-US" sz="2000" b="1"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5406">
                <a:tc>
                  <a:txBody>
                    <a:bodyPr/>
                    <a:lstStyle/>
                    <a:p>
                      <a:pPr algn="l"/>
                      <a:r>
                        <a:rPr kumimoji="1" lang="ja-JP" altLang="en-US" sz="2000" b="1" dirty="0"/>
                        <a:t>参加大学</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2000" b="1" dirty="0"/>
                        <a:t>学研都市内</a:t>
                      </a:r>
                      <a:r>
                        <a:rPr kumimoji="1" lang="en-US" altLang="ja-JP" sz="2000" b="1" dirty="0"/>
                        <a:t>3</a:t>
                      </a:r>
                      <a:r>
                        <a:rPr kumimoji="1" lang="ja-JP" altLang="en-US" sz="2000" b="1" dirty="0"/>
                        <a:t>大学院＋九工大・</a:t>
                      </a:r>
                      <a:r>
                        <a:rPr kumimoji="1" lang="ja-JP" altLang="en-US" sz="2000" b="1" dirty="0">
                          <a:solidFill>
                            <a:srgbClr val="0000FF"/>
                          </a:solidFill>
                        </a:rPr>
                        <a:t>戸畑</a:t>
                      </a:r>
                      <a:r>
                        <a:rPr kumimoji="1" lang="ja-JP" altLang="en-US" sz="2000" b="1" dirty="0"/>
                        <a:t>（工学府）・</a:t>
                      </a:r>
                      <a:r>
                        <a:rPr kumimoji="1" lang="ja-JP" altLang="en-US" sz="2000" b="1" dirty="0">
                          <a:solidFill>
                            <a:srgbClr val="0000FF"/>
                          </a:solidFill>
                        </a:rPr>
                        <a:t>飯塚</a:t>
                      </a:r>
                      <a:r>
                        <a:rPr kumimoji="1" lang="ja-JP" altLang="en-US" sz="2000" b="1" dirty="0"/>
                        <a:t>（情報工学府）</a:t>
                      </a:r>
                      <a:endParaRPr kumimoji="1" lang="en-US" altLang="ja-JP" sz="2000" b="1" dirty="0"/>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5998">
                <a:tc>
                  <a:txBody>
                    <a:bodyPr/>
                    <a:lstStyle/>
                    <a:p>
                      <a:pPr algn="l"/>
                      <a:r>
                        <a:rPr kumimoji="1" lang="ja-JP" altLang="en-US" sz="2000" b="1" dirty="0"/>
                        <a:t>実施形態</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tx1"/>
                          </a:solidFill>
                          <a:latin typeface="ＭＳ Ｐゴシック" pitchFamily="50" charset="-128"/>
                        </a:rPr>
                        <a:t>「</a:t>
                      </a:r>
                      <a:r>
                        <a:rPr lang="ja-JP" altLang="en-US" sz="2000" b="1" dirty="0">
                          <a:solidFill>
                            <a:srgbClr val="FF0000"/>
                          </a:solidFill>
                          <a:latin typeface="ＭＳ Ｐゴシック" pitchFamily="50" charset="-128"/>
                        </a:rPr>
                        <a:t>自動車工学</a:t>
                      </a:r>
                      <a:r>
                        <a:rPr lang="ja-JP" altLang="en-US" sz="2000" b="1" dirty="0">
                          <a:solidFill>
                            <a:schemeClr val="tx1"/>
                          </a:solidFill>
                          <a:latin typeface="ＭＳ Ｐゴシック" pitchFamily="50" charset="-128"/>
                        </a:rPr>
                        <a:t>」</a:t>
                      </a:r>
                      <a:r>
                        <a:rPr kumimoji="1" lang="ja-JP" altLang="en-US" sz="2000" b="1" dirty="0">
                          <a:solidFill>
                            <a:schemeClr val="tx1"/>
                          </a:solidFill>
                        </a:rPr>
                        <a:t>「</a:t>
                      </a:r>
                      <a:r>
                        <a:rPr kumimoji="1" lang="ja-JP" altLang="en-US" sz="2000" b="1" dirty="0">
                          <a:solidFill>
                            <a:srgbClr val="FF0000"/>
                          </a:solidFill>
                        </a:rPr>
                        <a:t>知能・ロボット工学概論</a:t>
                      </a:r>
                      <a:r>
                        <a:rPr kumimoji="1" lang="ja-JP" altLang="en-US" sz="2000" b="1" dirty="0">
                          <a:solidFill>
                            <a:schemeClr val="tx1"/>
                          </a:solidFill>
                        </a:rPr>
                        <a:t>」</a:t>
                      </a:r>
                      <a:r>
                        <a:rPr lang="ja-JP" altLang="en-US" sz="2000" b="1" dirty="0">
                          <a:solidFill>
                            <a:schemeClr val="tx1"/>
                          </a:solidFill>
                          <a:latin typeface="ＭＳ Ｐゴシック" pitchFamily="50" charset="-128"/>
                        </a:rPr>
                        <a:t>「</a:t>
                      </a:r>
                      <a:r>
                        <a:rPr lang="ja-JP" altLang="en-US" sz="2000" b="1" dirty="0">
                          <a:solidFill>
                            <a:srgbClr val="FF0000"/>
                          </a:solidFill>
                          <a:latin typeface="ＭＳ Ｐゴシック" pitchFamily="50" charset="-128"/>
                        </a:rPr>
                        <a:t>ＡＩセミナー</a:t>
                      </a:r>
                      <a:r>
                        <a:rPr lang="ja-JP" altLang="en-US" sz="2000" b="1" dirty="0">
                          <a:solidFill>
                            <a:schemeClr val="tx1"/>
                          </a:solidFill>
                          <a:latin typeface="ＭＳ Ｐゴシック" pitchFamily="50" charset="-128"/>
                        </a:rPr>
                        <a:t>」</a:t>
                      </a:r>
                      <a:endParaRPr lang="en-US" altLang="ja-JP" sz="2000" b="1" dirty="0">
                        <a:solidFill>
                          <a:schemeClr val="tx1"/>
                        </a:solidFill>
                        <a:latin typeface="ＭＳ Ｐゴシック"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tx1"/>
                          </a:solidFill>
                          <a:latin typeface="ＭＳ Ｐゴシック" pitchFamily="50" charset="-128"/>
                        </a:rPr>
                        <a:t>「車載用知的情報処理」等</a:t>
                      </a:r>
                      <a:r>
                        <a:rPr kumimoji="1" lang="ja-JP" altLang="en-US" sz="2000" b="1" dirty="0">
                          <a:solidFill>
                            <a:schemeClr val="tx1"/>
                          </a:solidFill>
                        </a:rPr>
                        <a:t>（</a:t>
                      </a:r>
                      <a:r>
                        <a:rPr kumimoji="1" lang="en-US" altLang="ja-JP" sz="2000" b="1" dirty="0">
                          <a:solidFill>
                            <a:schemeClr val="tx1"/>
                          </a:solidFill>
                        </a:rPr>
                        <a:t>3</a:t>
                      </a:r>
                      <a:r>
                        <a:rPr kumimoji="1" lang="ja-JP" altLang="en-US" sz="2000" b="1" dirty="0">
                          <a:solidFill>
                            <a:schemeClr val="tx1"/>
                          </a:solidFill>
                        </a:rPr>
                        <a:t>大学院単位互換）</a:t>
                      </a:r>
                      <a:endParaRPr lang="en-US" altLang="ja-JP" sz="2000" b="1" dirty="0">
                        <a:solidFill>
                          <a:schemeClr val="tx1"/>
                        </a:solidFill>
                        <a:latin typeface="ＭＳ Ｐゴシック" pitchFamily="50" charset="-128"/>
                      </a:endParaRPr>
                    </a:p>
                    <a:p>
                      <a:pPr algn="l"/>
                      <a:r>
                        <a:rPr kumimoji="1" lang="ja-JP" altLang="en-US" sz="2000" b="1" dirty="0">
                          <a:solidFill>
                            <a:schemeClr val="tx1"/>
                          </a:solidFill>
                        </a:rPr>
                        <a:t>夏休み期間中の</a:t>
                      </a:r>
                      <a:r>
                        <a:rPr kumimoji="1" lang="ja-JP" altLang="en-US" sz="2000" b="1" dirty="0">
                          <a:solidFill>
                            <a:srgbClr val="FF0000"/>
                          </a:solidFill>
                        </a:rPr>
                        <a:t>総合実習</a:t>
                      </a:r>
                      <a:endParaRPr kumimoji="1" lang="en-US" altLang="ja-JP" sz="2000" b="1" dirty="0">
                        <a:solidFill>
                          <a:schemeClr val="tx1"/>
                        </a:solidFill>
                      </a:endParaRPr>
                    </a:p>
                  </a:txBody>
                  <a:tcPr marL="91453" marR="9145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1153">
                <a:tc>
                  <a:txBody>
                    <a:bodyPr/>
                    <a:lstStyle/>
                    <a:p>
                      <a:pPr algn="ctr"/>
                      <a:r>
                        <a:rPr kumimoji="1" lang="ja-JP" altLang="en-US" sz="2000" b="1" dirty="0"/>
                        <a:t>教育対象学生</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2000" b="1" dirty="0">
                          <a:solidFill>
                            <a:schemeClr val="tx1"/>
                          </a:solidFill>
                        </a:rPr>
                        <a:t>修士学生</a:t>
                      </a:r>
                      <a:r>
                        <a:rPr kumimoji="1" lang="ja-JP" altLang="en-US" sz="1800" b="1" dirty="0">
                          <a:solidFill>
                            <a:schemeClr val="tx1"/>
                          </a:solidFill>
                        </a:rPr>
                        <a:t>（</a:t>
                      </a:r>
                      <a:r>
                        <a:rPr kumimoji="1" lang="en-US" altLang="ja-JP" sz="1800" b="1" dirty="0">
                          <a:solidFill>
                            <a:schemeClr val="tx1"/>
                          </a:solidFill>
                        </a:rPr>
                        <a:t>50</a:t>
                      </a:r>
                      <a:r>
                        <a:rPr kumimoji="1" lang="ja-JP" altLang="en-US" sz="1800" b="1" dirty="0">
                          <a:solidFill>
                            <a:schemeClr val="tx1"/>
                          </a:solidFill>
                        </a:rPr>
                        <a:t>名～）</a:t>
                      </a:r>
                      <a:r>
                        <a:rPr kumimoji="1" lang="en-US" altLang="ja-JP" sz="1800" b="1" dirty="0">
                          <a:solidFill>
                            <a:schemeClr val="tx1"/>
                          </a:solidFill>
                        </a:rPr>
                        <a:t>,</a:t>
                      </a:r>
                      <a:r>
                        <a:rPr kumimoji="1" lang="ja-JP" altLang="en-US" sz="2000" b="1" dirty="0">
                          <a:solidFill>
                            <a:schemeClr val="tx1"/>
                          </a:solidFill>
                        </a:rPr>
                        <a:t>博士学生</a:t>
                      </a:r>
                      <a:r>
                        <a:rPr kumimoji="1" lang="ja-JP" altLang="en-US" sz="1800" b="1" dirty="0">
                          <a:solidFill>
                            <a:schemeClr val="tx1"/>
                          </a:solidFill>
                        </a:rPr>
                        <a:t>（～</a:t>
                      </a:r>
                      <a:r>
                        <a:rPr kumimoji="1" lang="en-US" altLang="ja-JP" sz="1800" b="1" dirty="0">
                          <a:solidFill>
                            <a:schemeClr val="tx1"/>
                          </a:solidFill>
                        </a:rPr>
                        <a:t>5</a:t>
                      </a:r>
                      <a:r>
                        <a:rPr kumimoji="1" lang="ja-JP" altLang="en-US" sz="1800" b="1" dirty="0">
                          <a:solidFill>
                            <a:schemeClr val="tx1"/>
                          </a:solidFill>
                        </a:rPr>
                        <a:t>名）</a:t>
                      </a:r>
                      <a:br>
                        <a:rPr kumimoji="1" lang="en-US" altLang="ja-JP" sz="2000" b="1" dirty="0">
                          <a:solidFill>
                            <a:schemeClr val="tx1"/>
                          </a:solidFill>
                        </a:rPr>
                      </a:br>
                      <a:r>
                        <a:rPr kumimoji="1" lang="ja-JP" altLang="en-US" sz="1800" b="1" dirty="0">
                          <a:solidFill>
                            <a:schemeClr val="tx1"/>
                          </a:solidFill>
                        </a:rPr>
                        <a:t>高専・学部</a:t>
                      </a:r>
                      <a:r>
                        <a:rPr kumimoji="1" lang="ja-JP" altLang="en-US" sz="2000" b="1" dirty="0">
                          <a:solidFill>
                            <a:schemeClr val="tx1"/>
                          </a:solidFill>
                        </a:rPr>
                        <a:t>インターンシップ生</a:t>
                      </a:r>
                      <a:r>
                        <a:rPr kumimoji="1" lang="ja-JP" altLang="en-US" sz="1800" b="1" dirty="0">
                          <a:solidFill>
                            <a:schemeClr val="tx1"/>
                          </a:solidFill>
                        </a:rPr>
                        <a:t>（</a:t>
                      </a:r>
                      <a:r>
                        <a:rPr kumimoji="1" lang="en-US" altLang="ja-JP" sz="1800" b="1" dirty="0">
                          <a:solidFill>
                            <a:schemeClr val="tx1"/>
                          </a:solidFill>
                        </a:rPr>
                        <a:t>20</a:t>
                      </a:r>
                      <a:r>
                        <a:rPr kumimoji="1" lang="ja-JP" altLang="en-US" sz="1800" b="1" dirty="0">
                          <a:solidFill>
                            <a:schemeClr val="tx1"/>
                          </a:solidFill>
                        </a:rPr>
                        <a:t>名）</a:t>
                      </a:r>
                    </a:p>
                  </a:txBody>
                  <a:tcPr marL="91453" marR="9145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6134">
                <a:tc>
                  <a:txBody>
                    <a:bodyPr/>
                    <a:lstStyle/>
                    <a:p>
                      <a:pPr algn="ctr"/>
                      <a:r>
                        <a:rPr kumimoji="1" lang="ja-JP" altLang="en-US" sz="2000" b="1" dirty="0">
                          <a:solidFill>
                            <a:srgbClr val="FF0000"/>
                          </a:solidFill>
                        </a:rPr>
                        <a:t>就職支援</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2000" b="1" dirty="0">
                          <a:solidFill>
                            <a:srgbClr val="0000FF"/>
                          </a:solidFill>
                        </a:rPr>
                        <a:t>オフサイトミーティング</a:t>
                      </a:r>
                      <a:r>
                        <a:rPr kumimoji="1" lang="ja-JP" altLang="en-US" sz="1600" b="1" dirty="0"/>
                        <a:t>（企業関係者とのクローズドなミーティング）</a:t>
                      </a:r>
                      <a:endParaRPr kumimoji="1" lang="ja-JP" altLang="en-US" sz="2000" b="1" dirty="0"/>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01153">
                <a:tc>
                  <a:txBody>
                    <a:bodyPr/>
                    <a:lstStyle/>
                    <a:p>
                      <a:pPr algn="ctr"/>
                      <a:r>
                        <a:rPr kumimoji="1" lang="ja-JP" altLang="en-US" sz="2000" b="1" dirty="0"/>
                        <a:t>その他の利点</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2000" b="1" dirty="0"/>
                        <a:t>研究インターンシップを優先的に実施</a:t>
                      </a:r>
                      <a:br>
                        <a:rPr kumimoji="1" lang="en-US" altLang="ja-JP" sz="2000" b="1" dirty="0"/>
                      </a:br>
                      <a:r>
                        <a:rPr kumimoji="1" lang="ja-JP" altLang="en-US" sz="1600" b="1" dirty="0"/>
                        <a:t>（関連企業への長期のインターンシップ）</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1773" name="スライド番号プレースホルダー 3">
            <a:extLst>
              <a:ext uri="{FF2B5EF4-FFF2-40B4-BE49-F238E27FC236}">
                <a16:creationId xmlns:a16="http://schemas.microsoft.com/office/drawing/2014/main" id="{FF6446FC-0F2B-493A-BC2C-A6B74246B5FD}"/>
              </a:ext>
            </a:extLst>
          </p:cNvPr>
          <p:cNvSpPr>
            <a:spLocks noGrp="1"/>
          </p:cNvSpPr>
          <p:nvPr>
            <p:ph type="sldNum" sz="quarter" idx="12"/>
          </p:nvPr>
        </p:nvSpPr>
        <p:spPr>
          <a:xfrm>
            <a:off x="8553450" y="6589713"/>
            <a:ext cx="579438" cy="268287"/>
          </a:xfrm>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rPr>
              <a:t>7</a:t>
            </a:r>
            <a:endParaRPr lang="ja-JP" altLang="en-US" sz="1400">
              <a:solidFill>
                <a:srgbClr val="000000"/>
              </a:solidFill>
            </a:endParaRPr>
          </a:p>
        </p:txBody>
      </p:sp>
      <p:sp>
        <p:nvSpPr>
          <p:cNvPr id="3" name="右中かっこ 2">
            <a:extLst>
              <a:ext uri="{FF2B5EF4-FFF2-40B4-BE49-F238E27FC236}">
                <a16:creationId xmlns:a16="http://schemas.microsoft.com/office/drawing/2014/main" id="{05F2C3AB-8702-4361-8464-6FEFC71AAA5C}"/>
              </a:ext>
            </a:extLst>
          </p:cNvPr>
          <p:cNvSpPr/>
          <p:nvPr/>
        </p:nvSpPr>
        <p:spPr>
          <a:xfrm>
            <a:off x="6134100" y="1358900"/>
            <a:ext cx="215900" cy="792163"/>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1775" name="テキスト ボックス 5">
            <a:extLst>
              <a:ext uri="{FF2B5EF4-FFF2-40B4-BE49-F238E27FC236}">
                <a16:creationId xmlns:a16="http://schemas.microsoft.com/office/drawing/2014/main" id="{D8C4ED87-CD33-4119-80E4-E3414C9B2D2D}"/>
              </a:ext>
            </a:extLst>
          </p:cNvPr>
          <p:cNvSpPr txBox="1">
            <a:spLocks noChangeArrowheads="1"/>
          </p:cNvSpPr>
          <p:nvPr/>
        </p:nvSpPr>
        <p:spPr bwMode="auto">
          <a:xfrm>
            <a:off x="6457950" y="1431925"/>
            <a:ext cx="2390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FFFF00"/>
                </a:solidFill>
              </a:rPr>
              <a:t>平成</a:t>
            </a:r>
            <a:r>
              <a:rPr lang="en-US" altLang="ja-JP" sz="1800" b="1" dirty="0">
                <a:solidFill>
                  <a:srgbClr val="FFFF00"/>
                </a:solidFill>
              </a:rPr>
              <a:t>31</a:t>
            </a:r>
            <a:r>
              <a:rPr lang="ja-JP" altLang="en-US" sz="1800" b="1" dirty="0">
                <a:solidFill>
                  <a:srgbClr val="FFFF00"/>
                </a:solidFill>
              </a:rPr>
              <a:t>年（</a:t>
            </a:r>
            <a:r>
              <a:rPr lang="en-US" altLang="ja-JP" sz="1800" b="1" dirty="0">
                <a:solidFill>
                  <a:srgbClr val="FFFF00"/>
                </a:solidFill>
              </a:rPr>
              <a:t>2019</a:t>
            </a:r>
            <a:r>
              <a:rPr lang="ja-JP" altLang="en-US" sz="1800" b="1" dirty="0">
                <a:solidFill>
                  <a:srgbClr val="FFFF00"/>
                </a:solidFill>
              </a:rPr>
              <a:t>）</a:t>
            </a:r>
            <a:r>
              <a:rPr lang="en-US" altLang="ja-JP" sz="1800" b="1" dirty="0">
                <a:solidFill>
                  <a:srgbClr val="FFFF00"/>
                </a:solidFill>
              </a:rPr>
              <a:t>4</a:t>
            </a:r>
            <a:r>
              <a:rPr lang="ja-JP" altLang="en-US" sz="1800" b="1" dirty="0">
                <a:solidFill>
                  <a:srgbClr val="FFFF00"/>
                </a:solidFill>
              </a:rPr>
              <a:t>月 </a:t>
            </a:r>
            <a:br>
              <a:rPr lang="en-US" altLang="ja-JP" sz="1800" b="1" dirty="0">
                <a:solidFill>
                  <a:srgbClr val="FFFF00"/>
                </a:solidFill>
              </a:rPr>
            </a:br>
            <a:r>
              <a:rPr lang="ja-JP" altLang="en-US" sz="1800" b="1" dirty="0">
                <a:solidFill>
                  <a:srgbClr val="FFFF00"/>
                </a:solidFill>
              </a:rPr>
              <a:t>カーロボＡＩ連携大学院</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1764" y="123453"/>
            <a:ext cx="6988548" cy="706437"/>
          </a:xfrm>
        </p:spPr>
        <p:txBody>
          <a:bodyPr/>
          <a:lstStyle/>
          <a:p>
            <a:r>
              <a:rPr lang="ja-JP" altLang="en-US" sz="4000" kern="1200" spc="-550" dirty="0">
                <a:ln w="10160">
                  <a:solidFill>
                    <a:srgbClr val="006600"/>
                  </a:solidFill>
                  <a:prstDash val="solid"/>
                </a:ln>
                <a:solidFill>
                  <a:srgbClr val="FFFFFF"/>
                </a:solidFill>
                <a:latin typeface="+mj-ea"/>
              </a:rPr>
              <a:t>教育プログラム</a:t>
            </a:r>
            <a:endParaRPr kumimoji="1" lang="ja-JP" altLang="en-US" sz="4000" dirty="0">
              <a:latin typeface="+mj-ea"/>
            </a:endParaRPr>
          </a:p>
        </p:txBody>
      </p:sp>
      <p:sp>
        <p:nvSpPr>
          <p:cNvPr id="3" name="コンテンツ プレースホルダー 2"/>
          <p:cNvSpPr>
            <a:spLocks noGrp="1"/>
          </p:cNvSpPr>
          <p:nvPr>
            <p:ph idx="1"/>
          </p:nvPr>
        </p:nvSpPr>
        <p:spPr>
          <a:xfrm>
            <a:off x="86816" y="1279766"/>
            <a:ext cx="8229600" cy="5578233"/>
          </a:xfrm>
        </p:spPr>
        <p:txBody>
          <a:bodyPr/>
          <a:lstStyle/>
          <a:p>
            <a:r>
              <a:rPr kumimoji="1" lang="ja-JP" altLang="en-US" sz="2400" b="1" dirty="0"/>
              <a:t>選択必修科目（前期）</a:t>
            </a:r>
            <a:r>
              <a:rPr kumimoji="1" lang="en-US" altLang="ja-JP" sz="2400" b="1" dirty="0">
                <a:solidFill>
                  <a:srgbClr val="0000FF"/>
                </a:solidFill>
              </a:rPr>
              <a:t>【</a:t>
            </a:r>
            <a:r>
              <a:rPr kumimoji="1" lang="ja-JP" altLang="en-US" sz="2400" b="1" dirty="0">
                <a:solidFill>
                  <a:srgbClr val="0000FF"/>
                </a:solidFill>
              </a:rPr>
              <a:t>少なくとも</a:t>
            </a:r>
            <a:r>
              <a:rPr kumimoji="1" lang="en-US" altLang="ja-JP" sz="2400" b="1" dirty="0">
                <a:solidFill>
                  <a:srgbClr val="0000FF"/>
                </a:solidFill>
              </a:rPr>
              <a:t>1</a:t>
            </a:r>
            <a:r>
              <a:rPr kumimoji="1" lang="ja-JP" altLang="en-US" sz="2400" b="1" dirty="0">
                <a:solidFill>
                  <a:srgbClr val="0000FF"/>
                </a:solidFill>
              </a:rPr>
              <a:t>科目選択</a:t>
            </a:r>
            <a:r>
              <a:rPr kumimoji="1" lang="en-US" altLang="ja-JP" sz="2400" b="1" dirty="0">
                <a:solidFill>
                  <a:srgbClr val="0000FF"/>
                </a:solidFill>
              </a:rPr>
              <a:t>】</a:t>
            </a:r>
          </a:p>
          <a:p>
            <a:pPr lvl="1"/>
            <a:r>
              <a:rPr kumimoji="1" lang="ja-JP" altLang="en-US" sz="2000" b="1" dirty="0">
                <a:solidFill>
                  <a:srgbClr val="FF0000"/>
                </a:solidFill>
              </a:rPr>
              <a:t>自動車工学</a:t>
            </a:r>
            <a:r>
              <a:rPr lang="ja-JP" altLang="en-US" sz="2000" b="1" baseline="30000" dirty="0"/>
              <a:t>＊）</a:t>
            </a:r>
            <a:r>
              <a:rPr kumimoji="1" lang="ja-JP" altLang="en-US" sz="2000" b="1" dirty="0"/>
              <a:t>（早稲田大，前期・月</a:t>
            </a:r>
            <a:r>
              <a:rPr lang="en-US" altLang="ja-JP" sz="2000" b="1" dirty="0"/>
              <a:t>3</a:t>
            </a:r>
            <a:r>
              <a:rPr kumimoji="1" lang="ja-JP" altLang="en-US" sz="2000" b="1" dirty="0"/>
              <a:t>限）</a:t>
            </a:r>
            <a:endParaRPr kumimoji="1" lang="en-US" altLang="ja-JP" sz="2000" b="1" dirty="0"/>
          </a:p>
          <a:p>
            <a:pPr lvl="1"/>
            <a:r>
              <a:rPr lang="ja-JP" altLang="en-US" sz="2000" b="1" dirty="0">
                <a:solidFill>
                  <a:srgbClr val="FF0000"/>
                </a:solidFill>
              </a:rPr>
              <a:t>知能・ロボット工学概論</a:t>
            </a:r>
            <a:r>
              <a:rPr lang="ja-JP" altLang="en-US" sz="2000" b="1" baseline="30000" dirty="0"/>
              <a:t>＊）</a:t>
            </a:r>
            <a:r>
              <a:rPr lang="ja-JP" altLang="en-US" sz="2000" b="1" dirty="0"/>
              <a:t>（九工大，前期・金</a:t>
            </a:r>
            <a:r>
              <a:rPr lang="en-US" altLang="ja-JP" sz="2000" b="1" dirty="0"/>
              <a:t>3</a:t>
            </a:r>
            <a:r>
              <a:rPr lang="ja-JP" altLang="en-US" sz="2000" b="1" dirty="0"/>
              <a:t>限）</a:t>
            </a:r>
            <a:endParaRPr lang="en-US" altLang="ja-JP" sz="2000" b="1" dirty="0"/>
          </a:p>
          <a:p>
            <a:pPr lvl="1"/>
            <a:r>
              <a:rPr kumimoji="1" lang="en-US" altLang="ja-JP" sz="2000" b="1" dirty="0">
                <a:solidFill>
                  <a:srgbClr val="FF0000"/>
                </a:solidFill>
              </a:rPr>
              <a:t>AI</a:t>
            </a:r>
            <a:r>
              <a:rPr kumimoji="1" lang="ja-JP" altLang="en-US" sz="2000" b="1" dirty="0">
                <a:solidFill>
                  <a:srgbClr val="FF0000"/>
                </a:solidFill>
              </a:rPr>
              <a:t>セミナー</a:t>
            </a:r>
            <a:r>
              <a:rPr kumimoji="1" lang="ja-JP" altLang="en-US" sz="2000" b="1" dirty="0"/>
              <a:t>（</a:t>
            </a:r>
            <a:r>
              <a:rPr lang="ja-JP" altLang="en-US" sz="2000" b="1" dirty="0"/>
              <a:t>九工大，</a:t>
            </a:r>
            <a:r>
              <a:rPr kumimoji="1" lang="ja-JP" altLang="en-US" sz="2000" b="1" dirty="0"/>
              <a:t>前期</a:t>
            </a:r>
            <a:r>
              <a:rPr kumimoji="1" lang="en-US" altLang="ja-JP" sz="2000" b="1" dirty="0"/>
              <a:t>Q2</a:t>
            </a:r>
            <a:r>
              <a:rPr kumimoji="1" lang="ja-JP" altLang="en-US" sz="2000" b="1" dirty="0"/>
              <a:t>・火</a:t>
            </a:r>
            <a:r>
              <a:rPr kumimoji="1" lang="en-US" altLang="ja-JP" sz="2000" b="1" dirty="0"/>
              <a:t>4/5</a:t>
            </a:r>
            <a:r>
              <a:rPr kumimoji="1" lang="ja-JP" altLang="en-US" sz="2000" b="1" dirty="0"/>
              <a:t>限）</a:t>
            </a:r>
            <a:endParaRPr kumimoji="1" lang="en-US" altLang="ja-JP" sz="2000" b="1" dirty="0"/>
          </a:p>
          <a:p>
            <a:r>
              <a:rPr lang="ja-JP" altLang="en-US" sz="2400" b="1" dirty="0"/>
              <a:t>総合実習講座 </a:t>
            </a:r>
            <a:r>
              <a:rPr lang="en-US" altLang="ja-JP" sz="2400" b="1" dirty="0">
                <a:solidFill>
                  <a:srgbClr val="0000FF"/>
                </a:solidFill>
              </a:rPr>
              <a:t>【</a:t>
            </a:r>
            <a:r>
              <a:rPr lang="ja-JP" altLang="en-US" sz="2400" b="1" dirty="0">
                <a:solidFill>
                  <a:srgbClr val="0000FF"/>
                </a:solidFill>
              </a:rPr>
              <a:t>選択科目</a:t>
            </a:r>
            <a:r>
              <a:rPr lang="en-US" altLang="ja-JP" sz="2400" b="1" dirty="0">
                <a:solidFill>
                  <a:srgbClr val="0000FF"/>
                </a:solidFill>
              </a:rPr>
              <a:t>】</a:t>
            </a:r>
          </a:p>
          <a:p>
            <a:pPr lvl="1"/>
            <a:r>
              <a:rPr lang="en-US" altLang="ja-JP" sz="2000" b="1" dirty="0">
                <a:solidFill>
                  <a:srgbClr val="FF0000"/>
                </a:solidFill>
              </a:rPr>
              <a:t>AI</a:t>
            </a:r>
            <a:r>
              <a:rPr lang="ja-JP" altLang="en-US" sz="2000" b="1" dirty="0">
                <a:solidFill>
                  <a:srgbClr val="FF0000"/>
                </a:solidFill>
              </a:rPr>
              <a:t>ミニロボット製作（北九大）</a:t>
            </a:r>
            <a:endParaRPr lang="en-US" altLang="ja-JP" sz="2000" b="1" dirty="0">
              <a:solidFill>
                <a:srgbClr val="FF0000"/>
              </a:solidFill>
            </a:endParaRPr>
          </a:p>
          <a:p>
            <a:pPr lvl="1"/>
            <a:r>
              <a:rPr lang="ja-JP" altLang="en-US" sz="2000" b="1" dirty="0">
                <a:solidFill>
                  <a:srgbClr val="FF0000"/>
                </a:solidFill>
              </a:rPr>
              <a:t>農業用ハウス環境制御総合実習（九工大） </a:t>
            </a:r>
            <a:endParaRPr lang="en-US" altLang="ja-JP" sz="2000" b="1" dirty="0">
              <a:solidFill>
                <a:srgbClr val="FF0000"/>
              </a:solidFill>
            </a:endParaRPr>
          </a:p>
          <a:p>
            <a:pPr lvl="1"/>
            <a:r>
              <a:rPr lang="ja-JP" altLang="en-US" sz="2000" b="1" dirty="0">
                <a:solidFill>
                  <a:srgbClr val="CC00FF"/>
                </a:solidFill>
              </a:rPr>
              <a:t>＠ホームサービスロボット製作（九工大） </a:t>
            </a:r>
            <a:endParaRPr lang="en-US" altLang="ja-JP" sz="2000" b="1" dirty="0">
              <a:solidFill>
                <a:srgbClr val="CC00FF"/>
              </a:solidFill>
            </a:endParaRPr>
          </a:p>
          <a:p>
            <a:pPr lvl="1"/>
            <a:r>
              <a:rPr lang="en-US" altLang="ja-JP" sz="2000" b="1" dirty="0">
                <a:solidFill>
                  <a:srgbClr val="002060"/>
                </a:solidFill>
              </a:rPr>
              <a:t>BMI/</a:t>
            </a:r>
            <a:r>
              <a:rPr lang="ja-JP" altLang="en-US" sz="2000" b="1" dirty="0">
                <a:solidFill>
                  <a:srgbClr val="002060"/>
                </a:solidFill>
              </a:rPr>
              <a:t>ミニロボット設計（九工大，英語，</a:t>
            </a:r>
            <a:r>
              <a:rPr lang="en-US" altLang="ja-JP" sz="2000" b="1" dirty="0">
                <a:solidFill>
                  <a:srgbClr val="002060"/>
                </a:solidFill>
              </a:rPr>
              <a:t>1</a:t>
            </a:r>
            <a:r>
              <a:rPr lang="ja-JP" altLang="en-US" sz="2000" b="1" dirty="0">
                <a:solidFill>
                  <a:srgbClr val="002060"/>
                </a:solidFill>
              </a:rPr>
              <a:t>～</a:t>
            </a:r>
            <a:r>
              <a:rPr lang="en-US" altLang="ja-JP" sz="2000" b="1" dirty="0">
                <a:solidFill>
                  <a:srgbClr val="002060"/>
                </a:solidFill>
              </a:rPr>
              <a:t>2</a:t>
            </a:r>
            <a:r>
              <a:rPr lang="ja-JP" altLang="en-US" sz="2000" b="1" dirty="0">
                <a:solidFill>
                  <a:srgbClr val="002060"/>
                </a:solidFill>
              </a:rPr>
              <a:t>月不定期）</a:t>
            </a:r>
            <a:endParaRPr lang="en-US" altLang="ja-JP" sz="2000" b="1" dirty="0">
              <a:solidFill>
                <a:srgbClr val="002060"/>
              </a:solidFill>
            </a:endParaRPr>
          </a:p>
          <a:p>
            <a:r>
              <a:rPr kumimoji="1" lang="ja-JP" altLang="en-US" sz="2400" b="1" dirty="0"/>
              <a:t>単位互換科目（前期・後期）</a:t>
            </a:r>
            <a:r>
              <a:rPr lang="en-US" altLang="ja-JP" sz="2400" b="1" dirty="0">
                <a:solidFill>
                  <a:srgbClr val="0000FF"/>
                </a:solidFill>
              </a:rPr>
              <a:t>【4</a:t>
            </a:r>
            <a:r>
              <a:rPr lang="ja-JP" altLang="en-US" sz="2400" b="1" dirty="0">
                <a:solidFill>
                  <a:srgbClr val="0000FF"/>
                </a:solidFill>
              </a:rPr>
              <a:t>単位取得，</a:t>
            </a:r>
            <a:br>
              <a:rPr lang="en-US" altLang="ja-JP" sz="2400" b="1" dirty="0">
                <a:solidFill>
                  <a:srgbClr val="0000FF"/>
                </a:solidFill>
              </a:rPr>
            </a:br>
            <a:r>
              <a:rPr lang="ja-JP" altLang="en-US" sz="2400" b="1" dirty="0">
                <a:solidFill>
                  <a:srgbClr val="0000FF"/>
                </a:solidFill>
              </a:rPr>
              <a:t>　ただし，総合実習科目非選択の場合は</a:t>
            </a:r>
            <a:r>
              <a:rPr lang="en-US" altLang="ja-JP" sz="2400" b="1" dirty="0">
                <a:solidFill>
                  <a:srgbClr val="0000FF"/>
                </a:solidFill>
              </a:rPr>
              <a:t>6</a:t>
            </a:r>
            <a:r>
              <a:rPr lang="ja-JP" altLang="en-US" sz="2400" b="1" dirty="0">
                <a:solidFill>
                  <a:srgbClr val="0000FF"/>
                </a:solidFill>
              </a:rPr>
              <a:t>単位必要</a:t>
            </a:r>
            <a:r>
              <a:rPr lang="en-US" altLang="ja-JP" sz="2400" b="1" dirty="0">
                <a:solidFill>
                  <a:srgbClr val="0000FF"/>
                </a:solidFill>
              </a:rPr>
              <a:t>】</a:t>
            </a:r>
          </a:p>
          <a:p>
            <a:pPr lvl="1"/>
            <a:r>
              <a:rPr kumimoji="1" lang="ja-JP" altLang="en-US" sz="1800" b="1" dirty="0"/>
              <a:t>推奨選択科目</a:t>
            </a:r>
            <a:r>
              <a:rPr kumimoji="1" lang="ja-JP" altLang="en-US" sz="2000" b="1" dirty="0">
                <a:solidFill>
                  <a:srgbClr val="FF0000"/>
                </a:solidFill>
              </a:rPr>
              <a:t>「車載用知的情報処理」</a:t>
            </a:r>
            <a:r>
              <a:rPr lang="ja-JP" altLang="en-US" sz="2000" b="1" dirty="0"/>
              <a:t>（九工大，</a:t>
            </a:r>
            <a:r>
              <a:rPr lang="en-US" altLang="ja-JP" sz="2000" b="1" dirty="0"/>
              <a:t>4Q</a:t>
            </a:r>
            <a:r>
              <a:rPr lang="ja-JP" altLang="en-US" sz="2000" b="1" dirty="0"/>
              <a:t>・木</a:t>
            </a:r>
            <a:r>
              <a:rPr lang="en-US" altLang="ja-JP" sz="2000" b="1" dirty="0"/>
              <a:t>4/5</a:t>
            </a:r>
            <a:r>
              <a:rPr lang="ja-JP" altLang="en-US" sz="2000" b="1" dirty="0"/>
              <a:t>限）</a:t>
            </a:r>
            <a:endParaRPr kumimoji="1" lang="ja-JP" altLang="en-US" sz="2000" b="1" dirty="0">
              <a:solidFill>
                <a:srgbClr val="0000FF"/>
              </a:solidFill>
            </a:endParaRPr>
          </a:p>
        </p:txBody>
      </p:sp>
      <p:sp>
        <p:nvSpPr>
          <p:cNvPr id="10" name="テキスト ボックス 9"/>
          <p:cNvSpPr txBox="1"/>
          <p:nvPr/>
        </p:nvSpPr>
        <p:spPr>
          <a:xfrm>
            <a:off x="5443059" y="1800649"/>
            <a:ext cx="22397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30000" noProof="0" dirty="0">
                <a:ln>
                  <a:noFill/>
                </a:ln>
                <a:solidFill>
                  <a:prstClr val="black"/>
                </a:solidFill>
                <a:effectLst/>
                <a:uLnTx/>
                <a:uFillTx/>
                <a:latin typeface="Arial"/>
                <a:ea typeface="ＭＳ Ｐゴシック"/>
                <a:cs typeface="+mn-cs"/>
              </a:rPr>
              <a:t>＊）</a:t>
            </a:r>
            <a:r>
              <a:rPr kumimoji="1" lang="ja-JP" altLang="en-US" sz="1600" b="0" i="0" u="none" strike="noStrike" kern="1200" cap="none" spc="0" normalizeH="0" baseline="0" noProof="0" dirty="0">
                <a:ln>
                  <a:noFill/>
                </a:ln>
                <a:solidFill>
                  <a:prstClr val="black"/>
                </a:solidFill>
                <a:effectLst/>
                <a:uLnTx/>
                <a:uFillTx/>
                <a:latin typeface="Arial"/>
                <a:ea typeface="ＭＳ Ｐゴシック"/>
                <a:cs typeface="+mn-cs"/>
              </a:rPr>
              <a:t>戸畑・飯塚に</a:t>
            </a:r>
            <a:r>
              <a:rPr kumimoji="1" lang="en-US" altLang="ja-JP" sz="1600" b="0" i="0" u="none" strike="noStrike" kern="1200" cap="none" spc="0" normalizeH="0" baseline="0" noProof="0" dirty="0">
                <a:ln>
                  <a:noFill/>
                </a:ln>
                <a:solidFill>
                  <a:prstClr val="black"/>
                </a:solidFill>
                <a:effectLst/>
                <a:uLnTx/>
                <a:uFillTx/>
                <a:latin typeface="Arial"/>
                <a:ea typeface="ＭＳ Ｐゴシック"/>
                <a:cs typeface="+mn-cs"/>
              </a:rPr>
              <a:t>TV</a:t>
            </a:r>
            <a:r>
              <a:rPr kumimoji="1" lang="ja-JP" altLang="en-US" sz="1600" b="0" i="0" u="none" strike="noStrike" kern="1200" cap="none" spc="0" normalizeH="0" baseline="0" noProof="0" dirty="0">
                <a:ln>
                  <a:noFill/>
                </a:ln>
                <a:solidFill>
                  <a:prstClr val="black"/>
                </a:solidFill>
                <a:effectLst/>
                <a:uLnTx/>
                <a:uFillTx/>
                <a:latin typeface="Arial"/>
                <a:ea typeface="ＭＳ Ｐゴシック"/>
                <a:cs typeface="+mn-cs"/>
              </a:rPr>
              <a:t>配信</a:t>
            </a: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0C45-8DC4-457F-8F63-BDCD81684368}" type="slidenum">
              <a:rPr kumimoji="1" lang="ja-JP" altLang="en-US" sz="1400" b="1" i="0" u="none" strike="noStrike" kern="1200" cap="none" spc="0" normalizeH="0" baseline="0" noProof="0" smtClean="0">
                <a:ln>
                  <a:noFill/>
                </a:ln>
                <a:solidFill>
                  <a:prstClr val="black"/>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400" b="1" i="0" u="none" strike="noStrike" kern="1200" cap="none" spc="0" normalizeH="0" baseline="0" noProof="0">
              <a:ln>
                <a:noFill/>
              </a:ln>
              <a:solidFill>
                <a:prstClr val="black"/>
              </a:solidFill>
              <a:effectLst/>
              <a:uLnTx/>
              <a:uFillTx/>
              <a:latin typeface="Arial"/>
              <a:ea typeface="ＭＳ Ｐゴシック"/>
              <a:cs typeface="+mn-cs"/>
            </a:endParaRPr>
          </a:p>
        </p:txBody>
      </p:sp>
      <p:pic>
        <p:nvPicPr>
          <p:cNvPr id="11" name="図 10"/>
          <p:cNvPicPr>
            <a:picLocks noChangeAspect="1"/>
          </p:cNvPicPr>
          <p:nvPr/>
        </p:nvPicPr>
        <p:blipFill rotWithShape="1">
          <a:blip r:embed="rId3"/>
          <a:srcRect t="31152" b="2533"/>
          <a:stretch/>
        </p:blipFill>
        <p:spPr>
          <a:xfrm>
            <a:off x="6836306" y="790795"/>
            <a:ext cx="2271839" cy="1004378"/>
          </a:xfrm>
          <a:prstGeom prst="rect">
            <a:avLst/>
          </a:prstGeom>
        </p:spPr>
      </p:pic>
      <p:pic>
        <p:nvPicPr>
          <p:cNvPr id="12" name="図 11"/>
          <p:cNvPicPr>
            <a:picLocks noChangeAspect="1"/>
          </p:cNvPicPr>
          <p:nvPr/>
        </p:nvPicPr>
        <p:blipFill rotWithShape="1">
          <a:blip r:embed="rId4"/>
          <a:srcRect l="8973" t="19037" r="1609" b="9510"/>
          <a:stretch/>
        </p:blipFill>
        <p:spPr>
          <a:xfrm>
            <a:off x="7451960" y="46812"/>
            <a:ext cx="1656185" cy="720081"/>
          </a:xfrm>
          <a:prstGeom prst="rect">
            <a:avLst/>
          </a:prstGeom>
        </p:spPr>
      </p:pic>
      <p:pic>
        <p:nvPicPr>
          <p:cNvPr id="18" name="図 17"/>
          <p:cNvPicPr>
            <a:picLocks noChangeAspect="1"/>
          </p:cNvPicPr>
          <p:nvPr/>
        </p:nvPicPr>
        <p:blipFill>
          <a:blip r:embed="rId5"/>
          <a:stretch>
            <a:fillRect/>
          </a:stretch>
        </p:blipFill>
        <p:spPr>
          <a:xfrm>
            <a:off x="7682843" y="5649057"/>
            <a:ext cx="1425302" cy="950201"/>
          </a:xfrm>
          <a:prstGeom prst="rect">
            <a:avLst/>
          </a:prstGeom>
        </p:spPr>
      </p:pic>
      <p:pic>
        <p:nvPicPr>
          <p:cNvPr id="7" name="図 5" descr="2a92913.JPG"/>
          <p:cNvPicPr>
            <a:picLocks noChangeAspect="1"/>
          </p:cNvPicPr>
          <p:nvPr/>
        </p:nvPicPr>
        <p:blipFill rotWithShape="1">
          <a:blip r:embed="rId6" cstate="print">
            <a:extLst>
              <a:ext uri="{28A0092B-C50C-407E-A947-70E740481C1C}">
                <a14:useLocalDpi xmlns:a14="http://schemas.microsoft.com/office/drawing/2010/main" val="0"/>
              </a:ext>
            </a:extLst>
          </a:blip>
          <a:srcRect b="24050"/>
          <a:stretch/>
        </p:blipFill>
        <p:spPr bwMode="auto">
          <a:xfrm>
            <a:off x="7394811" y="2891797"/>
            <a:ext cx="1713334" cy="9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6470" y="5870595"/>
            <a:ext cx="1399801" cy="930867"/>
          </a:xfrm>
          <a:prstGeom prst="rect">
            <a:avLst/>
          </a:prstGeom>
        </p:spPr>
      </p:pic>
      <p:sp>
        <p:nvSpPr>
          <p:cNvPr id="8" name="正方形/長方形 7"/>
          <p:cNvSpPr/>
          <p:nvPr/>
        </p:nvSpPr>
        <p:spPr>
          <a:xfrm>
            <a:off x="4627088" y="949844"/>
            <a:ext cx="196720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FF"/>
                </a:solidFill>
                <a:effectLst/>
                <a:uLnTx/>
                <a:uFillTx/>
                <a:latin typeface="Arial"/>
                <a:ea typeface="ＭＳ Ｐゴシック"/>
                <a:cs typeface="+mn-cs"/>
              </a:rPr>
              <a:t>【</a:t>
            </a:r>
            <a:r>
              <a:rPr kumimoji="1" lang="ja-JP" altLang="en-US" sz="1800" b="1" i="0" u="none" strike="noStrike" kern="1200" cap="none" spc="0" normalizeH="0" baseline="0" noProof="0" dirty="0">
                <a:ln>
                  <a:noFill/>
                </a:ln>
                <a:solidFill>
                  <a:srgbClr val="0000FF"/>
                </a:solidFill>
                <a:effectLst/>
                <a:uLnTx/>
                <a:uFillTx/>
                <a:latin typeface="Arial"/>
                <a:ea typeface="ＭＳ Ｐゴシック"/>
                <a:cs typeface="+mn-cs"/>
              </a:rPr>
              <a:t>　</a:t>
            </a:r>
            <a:r>
              <a:rPr kumimoji="1" lang="en-US" altLang="ja-JP" sz="1800" b="1" i="0" u="none" strike="noStrike" kern="1200" cap="none" spc="0" normalizeH="0" baseline="0" noProof="0" dirty="0">
                <a:ln>
                  <a:noFill/>
                </a:ln>
                <a:solidFill>
                  <a:srgbClr val="0000FF"/>
                </a:solidFill>
                <a:effectLst/>
                <a:uLnTx/>
                <a:uFillTx/>
                <a:latin typeface="Arial"/>
                <a:ea typeface="ＭＳ Ｐゴシック"/>
                <a:cs typeface="+mn-cs"/>
              </a:rPr>
              <a:t>】</a:t>
            </a:r>
            <a:r>
              <a:rPr kumimoji="1" lang="ja-JP" altLang="en-US" sz="1800" b="1" i="0" u="none" strike="noStrike" kern="1200" cap="none" spc="0" normalizeH="0" baseline="0" noProof="0" dirty="0">
                <a:ln>
                  <a:noFill/>
                </a:ln>
                <a:solidFill>
                  <a:srgbClr val="0000FF"/>
                </a:solidFill>
                <a:effectLst/>
                <a:uLnTx/>
                <a:uFillTx/>
                <a:latin typeface="Arial"/>
                <a:ea typeface="ＭＳ Ｐゴシック"/>
                <a:cs typeface="+mn-cs"/>
              </a:rPr>
              <a:t>内は修了要件</a:t>
            </a:r>
            <a:endPar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endParaRPr>
          </a:p>
        </p:txBody>
      </p:sp>
      <p:pic>
        <p:nvPicPr>
          <p:cNvPr id="19" name="図 18" descr="Macintosh HD 3:新書類３:さくらサイエンス2016:報告書写真:selected:eeg_robot.jpg"/>
          <p:cNvPicPr/>
          <p:nvPr/>
        </p:nvPicPr>
        <p:blipFill rotWithShape="1">
          <a:blip r:embed="rId8" cstate="print">
            <a:extLst>
              <a:ext uri="{28A0092B-C50C-407E-A947-70E740481C1C}">
                <a14:useLocalDpi xmlns:a14="http://schemas.microsoft.com/office/drawing/2010/main" val="0"/>
              </a:ext>
            </a:extLst>
          </a:blip>
          <a:srcRect l="17612" r="6068"/>
          <a:stretch/>
        </p:blipFill>
        <p:spPr bwMode="auto">
          <a:xfrm>
            <a:off x="8172400" y="3890886"/>
            <a:ext cx="935745" cy="1734268"/>
          </a:xfrm>
          <a:prstGeom prst="rect">
            <a:avLst/>
          </a:prstGeom>
          <a:noFill/>
          <a:ln>
            <a:noFill/>
          </a:ln>
        </p:spPr>
      </p:pic>
      <p:pic>
        <p:nvPicPr>
          <p:cNvPr id="20" name="図 19"/>
          <p:cNvPicPr>
            <a:picLocks noChangeAspect="1"/>
          </p:cNvPicPr>
          <p:nvPr/>
        </p:nvPicPr>
        <p:blipFill rotWithShape="1">
          <a:blip r:embed="rId9"/>
          <a:srcRect l="18084"/>
          <a:stretch/>
        </p:blipFill>
        <p:spPr>
          <a:xfrm>
            <a:off x="7832781" y="1809500"/>
            <a:ext cx="1283100" cy="1048820"/>
          </a:xfrm>
          <a:prstGeom prst="rect">
            <a:avLst/>
          </a:prstGeom>
        </p:spPr>
      </p:pic>
      <p:sp>
        <p:nvSpPr>
          <p:cNvPr id="9" name="正方形/長方形 8"/>
          <p:cNvSpPr/>
          <p:nvPr/>
        </p:nvSpPr>
        <p:spPr>
          <a:xfrm>
            <a:off x="5818013" y="3228074"/>
            <a:ext cx="12961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Arial"/>
                <a:ea typeface="ＭＳ Ｐゴシック"/>
                <a:cs typeface="+mn-cs"/>
              </a:rPr>
              <a:t>8</a:t>
            </a:r>
            <a:r>
              <a:rPr kumimoji="1" lang="ja-JP" altLang="en-US" sz="2400" b="1" i="0" u="none" strike="noStrike" kern="1200" cap="none" spc="0" normalizeH="0" baseline="0" noProof="0" dirty="0">
                <a:ln>
                  <a:noFill/>
                </a:ln>
                <a:solidFill>
                  <a:srgbClr val="FF0000"/>
                </a:solidFill>
                <a:effectLst/>
                <a:uLnTx/>
                <a:uFillTx/>
                <a:latin typeface="Arial"/>
                <a:ea typeface="ＭＳ Ｐゴシック"/>
                <a:cs typeface="+mn-cs"/>
              </a:rPr>
              <a:t>月後半</a:t>
            </a:r>
            <a:endParaRPr kumimoji="1" lang="ja-JP" altLang="en-US" sz="2400" b="0" i="0" u="none" strike="noStrike" kern="1200" cap="none" spc="0" normalizeH="0" baseline="0" noProof="0" dirty="0">
              <a:ln>
                <a:noFill/>
              </a:ln>
              <a:solidFill>
                <a:srgbClr val="FF0000"/>
              </a:solidFill>
              <a:effectLst/>
              <a:uLnTx/>
              <a:uFillTx/>
              <a:latin typeface="Arial"/>
              <a:ea typeface="ＭＳ Ｐゴシック"/>
              <a:cs typeface="+mn-cs"/>
            </a:endParaRPr>
          </a:p>
        </p:txBody>
      </p:sp>
      <p:sp>
        <p:nvSpPr>
          <p:cNvPr id="13" name="正方形/長方形 12"/>
          <p:cNvSpPr/>
          <p:nvPr/>
        </p:nvSpPr>
        <p:spPr>
          <a:xfrm>
            <a:off x="5840317" y="3866985"/>
            <a:ext cx="12961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C00FF"/>
                </a:solidFill>
                <a:effectLst/>
                <a:uLnTx/>
                <a:uFillTx/>
                <a:latin typeface="Arial"/>
                <a:ea typeface="ＭＳ Ｐゴシック"/>
                <a:cs typeface="+mn-cs"/>
              </a:rPr>
              <a:t>9</a:t>
            </a:r>
            <a:r>
              <a:rPr kumimoji="1" lang="ja-JP" altLang="en-US" sz="2400" b="1" i="0" u="none" strike="noStrike" kern="1200" cap="none" spc="0" normalizeH="0" baseline="0" noProof="0" dirty="0">
                <a:ln>
                  <a:noFill/>
                </a:ln>
                <a:solidFill>
                  <a:srgbClr val="CC00FF"/>
                </a:solidFill>
                <a:effectLst/>
                <a:uLnTx/>
                <a:uFillTx/>
                <a:latin typeface="Arial"/>
                <a:ea typeface="ＭＳ Ｐゴシック"/>
                <a:cs typeface="+mn-cs"/>
              </a:rPr>
              <a:t>月前半</a:t>
            </a:r>
            <a:endParaRPr kumimoji="1" lang="ja-JP" altLang="en-US" sz="2400" b="0" i="0"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17" name="右中かっこ 16">
            <a:extLst>
              <a:ext uri="{FF2B5EF4-FFF2-40B4-BE49-F238E27FC236}">
                <a16:creationId xmlns:a16="http://schemas.microsoft.com/office/drawing/2014/main" id="{0F47079A-78F2-4319-8EB1-1C0F465E17D1}"/>
              </a:ext>
            </a:extLst>
          </p:cNvPr>
          <p:cNvSpPr/>
          <p:nvPr/>
        </p:nvSpPr>
        <p:spPr>
          <a:xfrm>
            <a:off x="5550239" y="3187642"/>
            <a:ext cx="189264" cy="60272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21" name="右中かっこ 20">
            <a:extLst>
              <a:ext uri="{FF2B5EF4-FFF2-40B4-BE49-F238E27FC236}">
                <a16:creationId xmlns:a16="http://schemas.microsoft.com/office/drawing/2014/main" id="{BA9BBA75-8FEF-4DBC-9387-C19B349E290C}"/>
              </a:ext>
            </a:extLst>
          </p:cNvPr>
          <p:cNvSpPr/>
          <p:nvPr/>
        </p:nvSpPr>
        <p:spPr>
          <a:xfrm>
            <a:off x="5484101" y="4005065"/>
            <a:ext cx="296443" cy="27427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ＭＳ Ｐゴシック"/>
              <a:cs typeface="+mn-cs"/>
            </a:endParaRPr>
          </a:p>
        </p:txBody>
      </p:sp>
    </p:spTree>
    <p:extLst>
      <p:ext uri="{BB962C8B-B14F-4D97-AF65-F5344CB8AC3E}">
        <p14:creationId xmlns:p14="http://schemas.microsoft.com/office/powerpoint/2010/main" val="101108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a:extLst>
              <a:ext uri="{FF2B5EF4-FFF2-40B4-BE49-F238E27FC236}">
                <a16:creationId xmlns:a16="http://schemas.microsoft.com/office/drawing/2014/main" id="{C9CCE88F-C879-4B86-A661-55584D3D3365}"/>
              </a:ext>
            </a:extLst>
          </p:cNvPr>
          <p:cNvSpPr>
            <a:spLocks noGrp="1"/>
          </p:cNvSpPr>
          <p:nvPr>
            <p:ph type="title"/>
          </p:nvPr>
        </p:nvSpPr>
        <p:spPr>
          <a:xfrm>
            <a:off x="2268538" y="85725"/>
            <a:ext cx="5831854" cy="706438"/>
          </a:xfrm>
        </p:spPr>
        <p:txBody>
          <a:bodyPr/>
          <a:lstStyle/>
          <a:p>
            <a:pPr eaLnBrk="1" hangingPunct="1"/>
            <a:r>
              <a:rPr lang="en-US" altLang="ja-JP" sz="3600" dirty="0"/>
              <a:t>『</a:t>
            </a:r>
            <a:r>
              <a:rPr lang="ja-JP" altLang="en-US" sz="3600" dirty="0"/>
              <a:t>自動車工学</a:t>
            </a:r>
            <a:r>
              <a:rPr lang="en-US" altLang="ja-JP" sz="3600" dirty="0"/>
              <a:t>』</a:t>
            </a:r>
            <a:r>
              <a:rPr lang="ja-JP" altLang="en-US" sz="3600" dirty="0"/>
              <a:t> </a:t>
            </a:r>
            <a:r>
              <a:rPr lang="ja-JP" altLang="en-US" sz="1800" dirty="0"/>
              <a:t>（</a:t>
            </a:r>
            <a:r>
              <a:rPr lang="en-US" altLang="ja-JP" sz="1800" dirty="0"/>
              <a:t>@</a:t>
            </a:r>
            <a:r>
              <a:rPr lang="ja-JP" altLang="en-US" sz="1800" dirty="0"/>
              <a:t>早稲田大）</a:t>
            </a:r>
            <a:endParaRPr lang="ja-JP" altLang="en-US" sz="3600" dirty="0"/>
          </a:p>
        </p:txBody>
      </p:sp>
      <p:sp>
        <p:nvSpPr>
          <p:cNvPr id="33795" name="コンテンツ プレースホルダー 2">
            <a:extLst>
              <a:ext uri="{FF2B5EF4-FFF2-40B4-BE49-F238E27FC236}">
                <a16:creationId xmlns:a16="http://schemas.microsoft.com/office/drawing/2014/main" id="{BC72CDC3-8965-47E5-827C-7C1315ABBB7C}"/>
              </a:ext>
            </a:extLst>
          </p:cNvPr>
          <p:cNvSpPr>
            <a:spLocks noGrp="1"/>
          </p:cNvSpPr>
          <p:nvPr>
            <p:ph idx="1"/>
          </p:nvPr>
        </p:nvSpPr>
        <p:spPr>
          <a:xfrm>
            <a:off x="539552" y="1299204"/>
            <a:ext cx="8234362" cy="5272236"/>
          </a:xfrm>
        </p:spPr>
        <p:txBody>
          <a:bodyPr/>
          <a:lstStyle/>
          <a:p>
            <a:pPr marL="0" indent="0" eaLnBrk="1" hangingPunct="1">
              <a:lnSpc>
                <a:spcPts val="2800"/>
              </a:lnSpc>
              <a:buFontTx/>
              <a:buNone/>
            </a:pPr>
            <a:r>
              <a:rPr lang="en-US" altLang="ja-JP" sz="2400" dirty="0"/>
              <a:t>1. </a:t>
            </a:r>
            <a:r>
              <a:rPr lang="ja-JP" altLang="en-US" sz="2400" dirty="0"/>
              <a:t>自動車産業の現状と将来</a:t>
            </a:r>
            <a:r>
              <a:rPr lang="ja-JP" altLang="en-US" sz="2000" dirty="0"/>
              <a:t>（日産）</a:t>
            </a:r>
            <a:r>
              <a:rPr lang="ja-JP" altLang="en-US" sz="2400" dirty="0"/>
              <a:t>　　　　　　　　　　　　</a:t>
            </a:r>
            <a:br>
              <a:rPr lang="ja-JP" altLang="en-US" sz="2400" dirty="0"/>
            </a:br>
            <a:r>
              <a:rPr lang="en-US" altLang="ja-JP" sz="2400" dirty="0"/>
              <a:t>2. </a:t>
            </a:r>
            <a:r>
              <a:rPr lang="ja-JP" altLang="en-US" sz="2400" dirty="0"/>
              <a:t>自動車の企画・計画と開発プロセス</a:t>
            </a:r>
            <a:r>
              <a:rPr lang="ja-JP" altLang="en-US" sz="2000" dirty="0"/>
              <a:t>（日産）</a:t>
            </a:r>
            <a:br>
              <a:rPr lang="ja-JP" altLang="en-US" sz="2400" dirty="0"/>
            </a:br>
            <a:r>
              <a:rPr lang="en-US" altLang="ja-JP" sz="2400" dirty="0"/>
              <a:t>3. </a:t>
            </a:r>
            <a:r>
              <a:rPr lang="ja-JP" altLang="en-US" sz="2400" dirty="0"/>
              <a:t>ガソリンエンジン</a:t>
            </a:r>
            <a:r>
              <a:rPr lang="ja-JP" altLang="en-US" sz="2000" dirty="0"/>
              <a:t>（国士舘大）</a:t>
            </a:r>
            <a:br>
              <a:rPr lang="en-US" altLang="ja-JP" sz="2400" dirty="0"/>
            </a:br>
            <a:r>
              <a:rPr lang="en-US" altLang="ja-JP" sz="2400" dirty="0"/>
              <a:t>4. </a:t>
            </a:r>
            <a:r>
              <a:rPr lang="ja-JP" altLang="en-US" sz="2400" dirty="0"/>
              <a:t>駆動系装置</a:t>
            </a:r>
            <a:r>
              <a:rPr lang="ja-JP" altLang="en-US" sz="2000" dirty="0"/>
              <a:t>（日産）</a:t>
            </a:r>
            <a:br>
              <a:rPr lang="ja-JP" altLang="en-US" sz="2400" dirty="0"/>
            </a:br>
            <a:r>
              <a:rPr lang="en-US" altLang="ja-JP" sz="2400" dirty="0"/>
              <a:t>5. </a:t>
            </a:r>
            <a:r>
              <a:rPr lang="ja-JP" altLang="en-US" sz="2400" dirty="0"/>
              <a:t>振動、騒音、乗り心地</a:t>
            </a:r>
            <a:r>
              <a:rPr lang="ja-JP" altLang="en-US" sz="2000" dirty="0"/>
              <a:t>（日産）</a:t>
            </a:r>
            <a:br>
              <a:rPr lang="ja-JP" altLang="en-US" sz="2400" dirty="0"/>
            </a:br>
            <a:r>
              <a:rPr lang="en-US" altLang="ja-JP" sz="2400" dirty="0"/>
              <a:t>6. </a:t>
            </a:r>
            <a:r>
              <a:rPr lang="ja-JP" altLang="en-US" sz="2400" dirty="0"/>
              <a:t>車体構造</a:t>
            </a:r>
            <a:r>
              <a:rPr lang="ja-JP" altLang="en-US" sz="2000" dirty="0"/>
              <a:t>（日産）</a:t>
            </a:r>
            <a:br>
              <a:rPr lang="ja-JP" altLang="en-US" sz="2400" dirty="0"/>
            </a:br>
            <a:r>
              <a:rPr lang="en-US" altLang="ja-JP" sz="2400" dirty="0"/>
              <a:t>7. </a:t>
            </a:r>
            <a:r>
              <a:rPr lang="ja-JP" altLang="en-US" sz="2400" dirty="0"/>
              <a:t>車両運動性能と懸架・操舵装置</a:t>
            </a:r>
            <a:r>
              <a:rPr lang="ja-JP" altLang="en-US" sz="2000" dirty="0"/>
              <a:t>（日産）</a:t>
            </a:r>
            <a:br>
              <a:rPr lang="ja-JP" altLang="en-US" sz="2400" dirty="0"/>
            </a:br>
            <a:r>
              <a:rPr lang="en-US" altLang="ja-JP" sz="2400" dirty="0"/>
              <a:t>8. </a:t>
            </a:r>
            <a:r>
              <a:rPr lang="ja-JP" altLang="en-US" sz="2400" dirty="0"/>
              <a:t>車両制動性能</a:t>
            </a:r>
            <a:r>
              <a:rPr lang="ja-JP" altLang="en-US" sz="2000" dirty="0"/>
              <a:t>（日産）</a:t>
            </a:r>
            <a:br>
              <a:rPr lang="ja-JP" altLang="en-US" sz="2400" dirty="0"/>
            </a:br>
            <a:r>
              <a:rPr lang="en-US" altLang="ja-JP" sz="2400" dirty="0"/>
              <a:t>9. ITS</a:t>
            </a:r>
            <a:r>
              <a:rPr lang="ja-JP" altLang="en-US" sz="2400" dirty="0"/>
              <a:t>概論</a:t>
            </a:r>
            <a:r>
              <a:rPr lang="ja-JP" altLang="en-US" sz="2000" dirty="0"/>
              <a:t>（マツダ）</a:t>
            </a:r>
            <a:br>
              <a:rPr lang="ja-JP" altLang="en-US" sz="2400" dirty="0"/>
            </a:br>
            <a:r>
              <a:rPr lang="en-US" altLang="ja-JP" sz="2400" dirty="0"/>
              <a:t>10. </a:t>
            </a:r>
            <a:r>
              <a:rPr lang="ja-JP" altLang="en-US" sz="2400" dirty="0"/>
              <a:t>安全性能</a:t>
            </a:r>
            <a:r>
              <a:rPr lang="ja-JP" altLang="en-US" sz="2000" dirty="0"/>
              <a:t>（マツダ）</a:t>
            </a:r>
            <a:br>
              <a:rPr lang="ja-JP" altLang="en-US" sz="2400" dirty="0"/>
            </a:br>
            <a:r>
              <a:rPr lang="en-US" altLang="ja-JP" sz="2400" dirty="0"/>
              <a:t>11. </a:t>
            </a:r>
            <a:r>
              <a:rPr lang="ja-JP" altLang="en-US" sz="2400" dirty="0"/>
              <a:t>自動車の環境技術</a:t>
            </a:r>
            <a:r>
              <a:rPr lang="ja-JP" altLang="en-US" sz="2000" dirty="0"/>
              <a:t>（日産）</a:t>
            </a:r>
            <a:br>
              <a:rPr lang="ja-JP" altLang="en-US" sz="2400" dirty="0"/>
            </a:br>
            <a:r>
              <a:rPr lang="en-US" altLang="ja-JP" sz="2400" dirty="0"/>
              <a:t>12. </a:t>
            </a:r>
            <a:r>
              <a:rPr lang="ja-JP" altLang="en-US" sz="2400" dirty="0"/>
              <a:t>カーエレクトロニクス</a:t>
            </a:r>
            <a:r>
              <a:rPr lang="ja-JP" altLang="en-US" sz="2000" dirty="0"/>
              <a:t>（日産）</a:t>
            </a:r>
            <a:br>
              <a:rPr lang="ja-JP" altLang="en-US" sz="2400" dirty="0"/>
            </a:br>
            <a:r>
              <a:rPr lang="en-US" altLang="ja-JP" sz="2400" dirty="0"/>
              <a:t>13. </a:t>
            </a:r>
            <a:r>
              <a:rPr lang="ja-JP" altLang="en-US" sz="2400" dirty="0"/>
              <a:t>自動車の生産技術</a:t>
            </a:r>
            <a:r>
              <a:rPr lang="en-US" altLang="ja-JP" sz="2400" dirty="0"/>
              <a:t>Ⅰ</a:t>
            </a:r>
            <a:r>
              <a:rPr lang="ja-JP" altLang="en-US" sz="2400" dirty="0"/>
              <a:t>　～車両生産技術～</a:t>
            </a:r>
            <a:r>
              <a:rPr lang="ja-JP" altLang="en-US" sz="2000" dirty="0"/>
              <a:t>（日産）</a:t>
            </a:r>
            <a:br>
              <a:rPr lang="ja-JP" altLang="en-US" sz="2400" dirty="0"/>
            </a:br>
            <a:r>
              <a:rPr lang="en-US" altLang="ja-JP" sz="2400" dirty="0"/>
              <a:t>14. </a:t>
            </a:r>
            <a:r>
              <a:rPr lang="ja-JP" altLang="en-US" sz="2400" dirty="0"/>
              <a:t>自動車の生産技術</a:t>
            </a:r>
            <a:r>
              <a:rPr lang="en-US" altLang="ja-JP" sz="2400" dirty="0"/>
              <a:t>Ⅱ</a:t>
            </a:r>
            <a:r>
              <a:rPr lang="ja-JP" altLang="en-US" sz="2400" dirty="0"/>
              <a:t>　～自動車エンジンの製造～</a:t>
            </a:r>
            <a:r>
              <a:rPr lang="ja-JP" altLang="en-US" sz="2000" dirty="0"/>
              <a:t>（日産）</a:t>
            </a:r>
            <a:endParaRPr lang="ja-JP" altLang="ja-JP" sz="2000" b="1" dirty="0"/>
          </a:p>
        </p:txBody>
      </p:sp>
      <p:sp>
        <p:nvSpPr>
          <p:cNvPr id="33796" name="スライド番号プレースホルダー 3">
            <a:extLst>
              <a:ext uri="{FF2B5EF4-FFF2-40B4-BE49-F238E27FC236}">
                <a16:creationId xmlns:a16="http://schemas.microsoft.com/office/drawing/2014/main" id="{8B0D42F6-78FD-4E5D-8777-05FF40450B33}"/>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rPr>
              <a:t>9</a:t>
            </a:r>
            <a:endParaRPr lang="ja-JP" altLang="en-US" sz="1400">
              <a:solidFill>
                <a:srgbClr val="000000"/>
              </a:solidFill>
            </a:endParaRPr>
          </a:p>
        </p:txBody>
      </p:sp>
      <p:sp>
        <p:nvSpPr>
          <p:cNvPr id="33797" name="正方形/長方形 5">
            <a:extLst>
              <a:ext uri="{FF2B5EF4-FFF2-40B4-BE49-F238E27FC236}">
                <a16:creationId xmlns:a16="http://schemas.microsoft.com/office/drawing/2014/main" id="{7827A588-5EBA-4328-B2C2-0A2D89F9C01B}"/>
              </a:ext>
            </a:extLst>
          </p:cNvPr>
          <p:cNvSpPr>
            <a:spLocks noChangeArrowheads="1"/>
          </p:cNvSpPr>
          <p:nvPr/>
        </p:nvSpPr>
        <p:spPr bwMode="auto">
          <a:xfrm>
            <a:off x="6511925" y="221932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000">
              <a:solidFill>
                <a:srgbClr val="000000"/>
              </a:solidFill>
            </a:endParaRPr>
          </a:p>
        </p:txBody>
      </p:sp>
      <p:sp>
        <p:nvSpPr>
          <p:cNvPr id="33798" name="正方形/長方形 7">
            <a:extLst>
              <a:ext uri="{FF2B5EF4-FFF2-40B4-BE49-F238E27FC236}">
                <a16:creationId xmlns:a16="http://schemas.microsoft.com/office/drawing/2014/main" id="{5FB0E357-9DBF-4EC0-840E-DBF10C282E5F}"/>
              </a:ext>
            </a:extLst>
          </p:cNvPr>
          <p:cNvSpPr>
            <a:spLocks noChangeArrowheads="1"/>
          </p:cNvSpPr>
          <p:nvPr/>
        </p:nvSpPr>
        <p:spPr bwMode="auto">
          <a:xfrm>
            <a:off x="420688" y="146050"/>
            <a:ext cx="157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FFFF"/>
                </a:solidFill>
              </a:rPr>
              <a:t>選択必修科目</a:t>
            </a:r>
          </a:p>
        </p:txBody>
      </p:sp>
      <p:sp>
        <p:nvSpPr>
          <p:cNvPr id="33799" name="正方形/長方形 7">
            <a:extLst>
              <a:ext uri="{FF2B5EF4-FFF2-40B4-BE49-F238E27FC236}">
                <a16:creationId xmlns:a16="http://schemas.microsoft.com/office/drawing/2014/main" id="{BFBBC7CF-AAC2-46DC-9D62-A6971D522E50}"/>
              </a:ext>
            </a:extLst>
          </p:cNvPr>
          <p:cNvSpPr>
            <a:spLocks noChangeArrowheads="1"/>
          </p:cNvSpPr>
          <p:nvPr/>
        </p:nvSpPr>
        <p:spPr bwMode="auto">
          <a:xfrm>
            <a:off x="5833905" y="2128642"/>
            <a:ext cx="3096022"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dirty="0"/>
              <a:t>13:00</a:t>
            </a:r>
            <a:r>
              <a:rPr lang="ja-JP" altLang="en-US" sz="2000" b="1" dirty="0"/>
              <a:t>～</a:t>
            </a:r>
            <a:r>
              <a:rPr lang="en-US" altLang="ja-JP" sz="2000" b="1" dirty="0"/>
              <a:t>@S104</a:t>
            </a:r>
            <a:r>
              <a:rPr lang="ja-JP" altLang="en-US" sz="2000" b="1" dirty="0"/>
              <a:t>（講義室</a:t>
            </a:r>
            <a:r>
              <a:rPr lang="en-US" altLang="ja-JP" sz="2000" b="1" dirty="0"/>
              <a:t>4</a:t>
            </a:r>
            <a:r>
              <a:rPr lang="ja-JP" altLang="en-US" sz="2000" b="1" dirty="0"/>
              <a:t>）</a:t>
            </a:r>
            <a:endParaRPr lang="ja-JP" altLang="en-US" sz="2000" dirty="0"/>
          </a:p>
        </p:txBody>
      </p:sp>
      <p:sp>
        <p:nvSpPr>
          <p:cNvPr id="9" name="正方形/長方形 8">
            <a:extLst>
              <a:ext uri="{FF2B5EF4-FFF2-40B4-BE49-F238E27FC236}">
                <a16:creationId xmlns:a16="http://schemas.microsoft.com/office/drawing/2014/main" id="{3DDF545E-5586-4A2B-8D34-290AEB85EB10}"/>
              </a:ext>
            </a:extLst>
          </p:cNvPr>
          <p:cNvSpPr/>
          <p:nvPr/>
        </p:nvSpPr>
        <p:spPr>
          <a:xfrm>
            <a:off x="6468997" y="867549"/>
            <a:ext cx="2428870" cy="523220"/>
          </a:xfrm>
          <a:prstGeom prst="rect">
            <a:avLst/>
          </a:prstGeom>
          <a:solidFill>
            <a:schemeClr val="bg1"/>
          </a:solidFill>
        </p:spPr>
        <p:txBody>
          <a:bodyPr wrap="none">
            <a:spAutoFit/>
          </a:bodyPr>
          <a:lstStyle/>
          <a:p>
            <a:pPr>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春学期・月３限</a:t>
            </a:r>
            <a:endParaRPr lang="en-US" altLang="ja-JP" sz="2000" dirty="0">
              <a:latin typeface="+mj-ea"/>
              <a:ea typeface="+mj-ea"/>
            </a:endParaRPr>
          </a:p>
        </p:txBody>
      </p:sp>
    </p:spTree>
  </p:cSld>
  <p:clrMapOvr>
    <a:masterClrMapping/>
  </p:clrMapOvr>
</p:sld>
</file>

<file path=ppt/theme/theme1.xml><?xml version="1.0" encoding="utf-8"?>
<a:theme xmlns:a="http://schemas.openxmlformats.org/drawingml/2006/main" name="cool14-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ol14-s-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1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1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1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1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1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1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1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1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1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1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1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1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ol14-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ol14-s-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1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1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1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1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1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1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1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1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1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1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1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1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ol14-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ol14-s-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1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1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1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1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1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1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1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1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1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1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1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1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B5E16FE06CD7D4C951B3069D8A0667C" ma:contentTypeVersion="15" ma:contentTypeDescription="新しいドキュメントを作成します。" ma:contentTypeScope="" ma:versionID="7ee58c5271d3c89f8d42d2a7dc8017d6">
  <xsd:schema xmlns:xsd="http://www.w3.org/2001/XMLSchema" xmlns:xs="http://www.w3.org/2001/XMLSchema" xmlns:p="http://schemas.microsoft.com/office/2006/metadata/properties" xmlns:ns2="ef731601-63d9-4b6f-8812-3f0d5fa39efc" xmlns:ns3="5933a44a-a533-4f38-a5c6-2caa62c7ec2b" targetNamespace="http://schemas.microsoft.com/office/2006/metadata/properties" ma:root="true" ma:fieldsID="2cfbcd894227e3f8fc582941ca58989e" ns2:_="" ns3:_="">
    <xsd:import namespace="ef731601-63d9-4b6f-8812-3f0d5fa39efc"/>
    <xsd:import namespace="5933a44a-a533-4f38-a5c6-2caa62c7ec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31601-63d9-4b6f-8812-3f0d5fa39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4d4dd7ba-f659-45d7-bdda-163cc0ada8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33a44a-a533-4f38-a5c6-2caa62c7ec2b"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f731601-63d9-4b6f-8812-3f0d5fa39ef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33B8CF-F427-42F2-B726-36C1B0602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31601-63d9-4b6f-8812-3f0d5fa39efc"/>
    <ds:schemaRef ds:uri="5933a44a-a533-4f38-a5c6-2caa62c7ec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58BC92-45E9-4CC3-87B7-D791C77D41ED}">
  <ds:schemaRefs>
    <ds:schemaRef ds:uri="http://schemas.microsoft.com/office/2006/metadata/properties"/>
    <ds:schemaRef ds:uri="http://schemas.microsoft.com/office/2006/documentManagement/types"/>
    <ds:schemaRef ds:uri="http://purl.org/dc/dcmitype/"/>
    <ds:schemaRef ds:uri="ef731601-63d9-4b6f-8812-3f0d5fa39efc"/>
    <ds:schemaRef ds:uri="http://purl.org/dc/terms/"/>
    <ds:schemaRef ds:uri="http://www.w3.org/XML/1998/namespace"/>
    <ds:schemaRef ds:uri="http://schemas.microsoft.com/office/infopath/2007/PartnerControls"/>
    <ds:schemaRef ds:uri="http://schemas.openxmlformats.org/package/2006/metadata/core-properties"/>
    <ds:schemaRef ds:uri="5933a44a-a533-4f38-a5c6-2caa62c7ec2b"/>
    <ds:schemaRef ds:uri="http://purl.org/dc/elements/1.1/"/>
  </ds:schemaRefs>
</ds:datastoreItem>
</file>

<file path=customXml/itemProps3.xml><?xml version="1.0" encoding="utf-8"?>
<ds:datastoreItem xmlns:ds="http://schemas.openxmlformats.org/officeDocument/2006/customXml" ds:itemID="{F4CB8561-5D6F-4E2A-9484-F4CCFA331B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8165</TotalTime>
  <Words>3246</Words>
  <Application>Microsoft Office PowerPoint</Application>
  <PresentationFormat>画面に合わせる (4:3)</PresentationFormat>
  <Paragraphs>331</Paragraphs>
  <Slides>25</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25</vt:i4>
      </vt:variant>
    </vt:vector>
  </HeadingPairs>
  <TitlesOfParts>
    <vt:vector size="39" baseType="lpstr">
      <vt:lpstr>HGP創英角ｺﾞｼｯｸUB</vt:lpstr>
      <vt:lpstr>HGS創英角ｺﾞｼｯｸUB</vt:lpstr>
      <vt:lpstr>HG丸ｺﾞｼｯｸM-PRO</vt:lpstr>
      <vt:lpstr>ＭＳ Ｐゴシック</vt:lpstr>
      <vt:lpstr>ＭＳ 明朝</vt:lpstr>
      <vt:lpstr>メイリオ</vt:lpstr>
      <vt:lpstr>Arial</vt:lpstr>
      <vt:lpstr>Calibri</vt:lpstr>
      <vt:lpstr>Times New Roman</vt:lpstr>
      <vt:lpstr>Verdana</vt:lpstr>
      <vt:lpstr>Wingdings</vt:lpstr>
      <vt:lpstr>cool14-s-1</vt:lpstr>
      <vt:lpstr>1_cool14-s-1</vt:lpstr>
      <vt:lpstr>2_cool14-s-1</vt:lpstr>
      <vt:lpstr>北九州学術研究都市 カーロボＡＩ連携大学院 ～自動車・ロボット・ＡＩの高度専門人材育成～ 　　　 履  修  ガ  イ  ダ  ン  ス　　　 </vt:lpstr>
      <vt:lpstr>連携大学院の概要</vt:lpstr>
      <vt:lpstr>連携大学院の目的</vt:lpstr>
      <vt:lpstr>人材育成のポイント（T字型人材の育成）</vt:lpstr>
      <vt:lpstr>PowerPoint プレゼンテーション</vt:lpstr>
      <vt:lpstr>PowerPoint プレゼンテーション</vt:lpstr>
      <vt:lpstr>連携大学院の構成</vt:lpstr>
      <vt:lpstr>教育プログラム</vt:lpstr>
      <vt:lpstr>『自動車工学』 （@早稲田大）</vt:lpstr>
      <vt:lpstr>PowerPoint プレゼンテーション</vt:lpstr>
      <vt:lpstr>　『知能・ロボット工学概論』 ＠九工大</vt:lpstr>
      <vt:lpstr>『AIセミナー』 @九工大</vt:lpstr>
      <vt:lpstr>ナビゲーション技術演習</vt:lpstr>
      <vt:lpstr>PowerPoint プレゼンテーション</vt:lpstr>
      <vt:lpstr>総合実習を受講するメリット</vt:lpstr>
      <vt:lpstr>履修者への就職支援</vt:lpstr>
      <vt:lpstr>カーロボAI連携大学院 就職状況</vt:lpstr>
      <vt:lpstr>PowerPoint プレゼンテーション</vt:lpstr>
      <vt:lpstr>履修生採用予定人数（目安）</vt:lpstr>
      <vt:lpstr>履修生決定のスケジュール（2023年度秋学期）</vt:lpstr>
      <vt:lpstr>履修方法・修了要件（1） </vt:lpstr>
      <vt:lpstr>履修方法・修了要件(2)</vt:lpstr>
      <vt:lpstr>申請書類の提出について</vt:lpstr>
      <vt:lpstr>［留学生の方へ　ご注意下さい］</vt:lpstr>
      <vt:lpstr>個人情報提供についてのお願い</vt:lpstr>
    </vt:vector>
  </TitlesOfParts>
  <Company>早稲田大学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『北九州学術研究都市連携大学院 カーエレクトロニクスコース』 ガイダンス</dc:title>
  <dc:creator>早稲田大学</dc:creator>
  <cp:lastModifiedBy>KAWAMURA Lisa</cp:lastModifiedBy>
  <cp:revision>311</cp:revision>
  <cp:lastPrinted>2023-03-17T08:07:50Z</cp:lastPrinted>
  <dcterms:created xsi:type="dcterms:W3CDTF">2009-02-03T05:46:30Z</dcterms:created>
  <dcterms:modified xsi:type="dcterms:W3CDTF">2023-07-26T03:21:42Z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0x0101004B5E16FE06CD7D4C951B3069D8A0667C</vt:lpwstr>
  </property>
</Properties>
</file>