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3" r:id="rId5"/>
  </p:sldIdLst>
  <p:sldSz cx="15155863" cy="10691813"/>
  <p:notesSz cx="6807200" cy="9939338"/>
  <p:defaultTextStyle>
    <a:defPPr>
      <a:defRPr lang="ja-JP"/>
    </a:defPPr>
    <a:lvl1pPr marL="0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1pPr>
    <a:lvl2pPr marL="737418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2pPr>
    <a:lvl3pPr marL="1474836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3pPr>
    <a:lvl4pPr marL="2212254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4pPr>
    <a:lvl5pPr marL="2949672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5pPr>
    <a:lvl6pPr marL="3687089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6pPr>
    <a:lvl7pPr marL="4424507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7pPr>
    <a:lvl8pPr marL="5161925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8pPr>
    <a:lvl9pPr marL="5899343" algn="l" defTabSz="1474836" rtl="0" eaLnBrk="1" latinLnBrk="0" hangingPunct="1">
      <a:defRPr kumimoji="1" sz="2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533E284-1CD5-4F58-9BFD-66AC144E4614}">
          <p14:sldIdLst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42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68" y="126"/>
      </p:cViewPr>
      <p:guideLst>
        <p:guide orient="horz" pos="3368"/>
        <p:guide pos="477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36690" y="3321396"/>
            <a:ext cx="12882484" cy="2291810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73381" y="6058694"/>
            <a:ext cx="10609104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12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2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38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51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63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76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89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02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955" y="9050568"/>
            <a:ext cx="5973693" cy="139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988001" y="428172"/>
            <a:ext cx="3410069" cy="9122690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57794" y="428172"/>
            <a:ext cx="9977610" cy="9122690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7208" y="6870485"/>
            <a:ext cx="12882484" cy="2123513"/>
          </a:xfrm>
        </p:spPr>
        <p:txBody>
          <a:bodyPr anchor="t"/>
          <a:lstStyle>
            <a:lvl1pPr algn="l">
              <a:defRPr sz="623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197208" y="4531648"/>
            <a:ext cx="12882484" cy="2338833"/>
          </a:xfrm>
        </p:spPr>
        <p:txBody>
          <a:bodyPr anchor="b"/>
          <a:lstStyle>
            <a:lvl1pPr marL="0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1pPr>
            <a:lvl2pPr marL="71277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7793" y="2494760"/>
            <a:ext cx="6693840" cy="7056102"/>
          </a:xfrm>
        </p:spPr>
        <p:txBody>
          <a:bodyPr/>
          <a:lstStyle>
            <a:lvl1pPr>
              <a:defRPr sz="4365"/>
            </a:lvl1pPr>
            <a:lvl2pPr>
              <a:defRPr sz="3742"/>
            </a:lvl2pPr>
            <a:lvl3pPr>
              <a:defRPr sz="3118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704231" y="2494760"/>
            <a:ext cx="6693840" cy="7056102"/>
          </a:xfrm>
        </p:spPr>
        <p:txBody>
          <a:bodyPr/>
          <a:lstStyle>
            <a:lvl1pPr>
              <a:defRPr sz="4365"/>
            </a:lvl1pPr>
            <a:lvl2pPr>
              <a:defRPr sz="3742"/>
            </a:lvl2pPr>
            <a:lvl3pPr>
              <a:defRPr sz="3118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7793" y="2393285"/>
            <a:ext cx="6696472" cy="997407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57793" y="3390691"/>
            <a:ext cx="6696472" cy="6160168"/>
          </a:xfrm>
        </p:spPr>
        <p:txBody>
          <a:bodyPr/>
          <a:lstStyle>
            <a:lvl1pPr>
              <a:defRPr sz="3742"/>
            </a:lvl1pPr>
            <a:lvl2pPr>
              <a:defRPr sz="3118"/>
            </a:lvl2pPr>
            <a:lvl3pPr>
              <a:defRPr sz="2806"/>
            </a:lvl3pPr>
            <a:lvl4pPr>
              <a:defRPr sz="2494"/>
            </a:lvl4pPr>
            <a:lvl5pPr>
              <a:defRPr sz="2494"/>
            </a:lvl5pPr>
            <a:lvl6pPr>
              <a:defRPr sz="2494"/>
            </a:lvl6pPr>
            <a:lvl7pPr>
              <a:defRPr sz="2494"/>
            </a:lvl7pPr>
            <a:lvl8pPr>
              <a:defRPr sz="2494"/>
            </a:lvl8pPr>
            <a:lvl9pPr>
              <a:defRPr sz="24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698971" y="2393285"/>
            <a:ext cx="6699102" cy="997407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7698971" y="3390691"/>
            <a:ext cx="6699102" cy="6160168"/>
          </a:xfrm>
        </p:spPr>
        <p:txBody>
          <a:bodyPr/>
          <a:lstStyle>
            <a:lvl1pPr>
              <a:defRPr sz="3742"/>
            </a:lvl1pPr>
            <a:lvl2pPr>
              <a:defRPr sz="3118"/>
            </a:lvl2pPr>
            <a:lvl3pPr>
              <a:defRPr sz="2806"/>
            </a:lvl3pPr>
            <a:lvl4pPr>
              <a:defRPr sz="2494"/>
            </a:lvl4pPr>
            <a:lvl5pPr>
              <a:defRPr sz="2494"/>
            </a:lvl5pPr>
            <a:lvl6pPr>
              <a:defRPr sz="2494"/>
            </a:lvl6pPr>
            <a:lvl7pPr>
              <a:defRPr sz="2494"/>
            </a:lvl7pPr>
            <a:lvl8pPr>
              <a:defRPr sz="2494"/>
            </a:lvl8pPr>
            <a:lvl9pPr>
              <a:defRPr sz="24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7795" y="425693"/>
            <a:ext cx="4986175" cy="1811668"/>
          </a:xfrm>
        </p:spPr>
        <p:txBody>
          <a:bodyPr anchor="b"/>
          <a:lstStyle>
            <a:lvl1pPr algn="l">
              <a:defRPr sz="3118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925522" y="425697"/>
            <a:ext cx="8472549" cy="9125166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757795" y="2237365"/>
            <a:ext cx="4986175" cy="7313498"/>
          </a:xfrm>
        </p:spPr>
        <p:txBody>
          <a:bodyPr/>
          <a:lstStyle>
            <a:lvl1pPr marL="0" indent="0">
              <a:buNone/>
              <a:defRPr sz="2183"/>
            </a:lvl1pPr>
            <a:lvl2pPr marL="712775" indent="0">
              <a:buNone/>
              <a:defRPr sz="1871"/>
            </a:lvl2pPr>
            <a:lvl3pPr marL="1425550" indent="0">
              <a:buNone/>
              <a:defRPr sz="1559"/>
            </a:lvl3pPr>
            <a:lvl4pPr marL="2138324" indent="0">
              <a:buNone/>
              <a:defRPr sz="1403"/>
            </a:lvl4pPr>
            <a:lvl5pPr marL="2851099" indent="0">
              <a:buNone/>
              <a:defRPr sz="1403"/>
            </a:lvl5pPr>
            <a:lvl6pPr marL="3563874" indent="0">
              <a:buNone/>
              <a:defRPr sz="1403"/>
            </a:lvl6pPr>
            <a:lvl7pPr marL="4276649" indent="0">
              <a:buNone/>
              <a:defRPr sz="1403"/>
            </a:lvl7pPr>
            <a:lvl8pPr marL="4989424" indent="0">
              <a:buNone/>
              <a:defRPr sz="1403"/>
            </a:lvl8pPr>
            <a:lvl9pPr marL="5702198" indent="0">
              <a:buNone/>
              <a:defRPr sz="140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70655" y="7484269"/>
            <a:ext cx="9093518" cy="883560"/>
          </a:xfrm>
        </p:spPr>
        <p:txBody>
          <a:bodyPr anchor="b"/>
          <a:lstStyle>
            <a:lvl1pPr algn="l">
              <a:defRPr sz="3118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970655" y="955333"/>
            <a:ext cx="9093518" cy="6415088"/>
          </a:xfrm>
        </p:spPr>
        <p:txBody>
          <a:bodyPr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970655" y="8367830"/>
            <a:ext cx="9093518" cy="1254802"/>
          </a:xfrm>
        </p:spPr>
        <p:txBody>
          <a:bodyPr/>
          <a:lstStyle>
            <a:lvl1pPr marL="0" indent="0">
              <a:buNone/>
              <a:defRPr sz="2183"/>
            </a:lvl1pPr>
            <a:lvl2pPr marL="712775" indent="0">
              <a:buNone/>
              <a:defRPr sz="1871"/>
            </a:lvl2pPr>
            <a:lvl3pPr marL="1425550" indent="0">
              <a:buNone/>
              <a:defRPr sz="1559"/>
            </a:lvl3pPr>
            <a:lvl4pPr marL="2138324" indent="0">
              <a:buNone/>
              <a:defRPr sz="1403"/>
            </a:lvl4pPr>
            <a:lvl5pPr marL="2851099" indent="0">
              <a:buNone/>
              <a:defRPr sz="1403"/>
            </a:lvl5pPr>
            <a:lvl6pPr marL="3563874" indent="0">
              <a:buNone/>
              <a:defRPr sz="1403"/>
            </a:lvl6pPr>
            <a:lvl7pPr marL="4276649" indent="0">
              <a:buNone/>
              <a:defRPr sz="1403"/>
            </a:lvl7pPr>
            <a:lvl8pPr marL="4989424" indent="0">
              <a:buNone/>
              <a:defRPr sz="1403"/>
            </a:lvl8pPr>
            <a:lvl9pPr marL="5702198" indent="0">
              <a:buNone/>
              <a:defRPr sz="140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757794" y="428169"/>
            <a:ext cx="13640277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7794" y="2494760"/>
            <a:ext cx="13640277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757794" y="9909731"/>
            <a:ext cx="3536368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5178254" y="9909731"/>
            <a:ext cx="479935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0861701" y="9909731"/>
            <a:ext cx="3536368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25550" rtl="0" eaLnBrk="1" latinLnBrk="0" hangingPunct="1"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1pPr>
      <a:lvl2pPr marL="1158259" indent="-445484" algn="l" defTabSz="1425550" rtl="0" eaLnBrk="1" latinLnBrk="0" hangingPunct="1">
        <a:spcBef>
          <a:spcPct val="20000"/>
        </a:spcBef>
        <a:buFont typeface="Arial" pitchFamily="34" charset="0"/>
        <a:buChar char="–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spcBef>
          <a:spcPct val="20000"/>
        </a:spcBef>
        <a:buFont typeface="Arial" pitchFamily="34" charset="0"/>
        <a:buChar char="–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spcBef>
          <a:spcPct val="20000"/>
        </a:spcBef>
        <a:buFont typeface="Arial" pitchFamily="34" charset="0"/>
        <a:buChar char="»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spcBef>
          <a:spcPct val="20000"/>
        </a:spcBef>
        <a:buFont typeface="Arial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5631" y="2147412"/>
            <a:ext cx="13944600" cy="6250743"/>
          </a:xfrm>
        </p:spPr>
        <p:txBody>
          <a:bodyPr>
            <a:noAutofit/>
          </a:bodyPr>
          <a:lstStyle/>
          <a:p>
            <a:pPr algn="l"/>
            <a:r>
              <a:rPr lang="ja-JP" altLang="en-US" sz="6000" dirty="0">
                <a:latin typeface="Meiryo UI"/>
                <a:ea typeface="Meiryo UI"/>
              </a:rPr>
              <a:t>　　　</a:t>
            </a:r>
            <a:r>
              <a:rPr lang="ja-JP" altLang="en-US" sz="6000" u="sng" dirty="0">
                <a:latin typeface="Meiryo UI"/>
                <a:ea typeface="Meiryo UI"/>
              </a:rPr>
              <a:t>早稲田⇔西早稲田連絡バスについて</a:t>
            </a:r>
            <a:br>
              <a:rPr lang="en-US" altLang="ja-JP" sz="6000" u="sng" dirty="0">
                <a:latin typeface="Meiryo UI"/>
                <a:ea typeface="Meiryo UI"/>
              </a:rPr>
            </a:br>
            <a:br>
              <a:rPr lang="en-US" altLang="ja-JP" sz="6000" u="sng" dirty="0">
                <a:latin typeface="Meiryo UI"/>
                <a:ea typeface="Meiryo UI"/>
              </a:rPr>
            </a:br>
            <a:r>
              <a:rPr lang="ja-JP" altLang="en-US" sz="7200" dirty="0">
                <a:solidFill>
                  <a:srgbClr val="FF0000"/>
                </a:solidFill>
                <a:latin typeface="Meiryo UI"/>
                <a:ea typeface="Meiryo UI"/>
              </a:rPr>
              <a:t>・１月７日（水）以降</a:t>
            </a:r>
            <a:br>
              <a:rPr lang="en-US" altLang="ja-JP" sz="7200" dirty="0">
                <a:solidFill>
                  <a:srgbClr val="FF0000"/>
                </a:solidFill>
                <a:latin typeface="Meiryo UI"/>
                <a:ea typeface="Meiryo UI"/>
              </a:rPr>
            </a:br>
            <a:r>
              <a:rPr lang="ja-JP" altLang="en-US" sz="7200" dirty="0">
                <a:solidFill>
                  <a:srgbClr val="FF0000"/>
                </a:solidFill>
                <a:latin typeface="Meiryo UI"/>
                <a:ea typeface="Meiryo UI"/>
              </a:rPr>
              <a:t>　　　　　　　　</a:t>
            </a:r>
            <a:r>
              <a:rPr lang="ja-JP" altLang="en-US" sz="7200" dirty="0">
                <a:solidFill>
                  <a:srgbClr val="FF0000"/>
                </a:solidFill>
                <a:highlight>
                  <a:srgbClr val="FFFF00"/>
                </a:highlight>
                <a:latin typeface="Meiryo UI"/>
                <a:ea typeface="Meiryo UI"/>
              </a:rPr>
              <a:t>ダイヤが変更</a:t>
            </a:r>
            <a:r>
              <a:rPr lang="ja-JP" altLang="en-US" sz="7200" dirty="0">
                <a:solidFill>
                  <a:srgbClr val="FF0000"/>
                </a:solidFill>
                <a:latin typeface="Meiryo UI"/>
                <a:ea typeface="Meiryo UI"/>
              </a:rPr>
              <a:t>になります。</a:t>
            </a:r>
            <a:br>
              <a:rPr lang="en-US" altLang="ja-JP" sz="7200" dirty="0">
                <a:solidFill>
                  <a:srgbClr val="FF0000"/>
                </a:solidFill>
                <a:latin typeface="Meiryo UI"/>
                <a:ea typeface="Meiryo UI"/>
              </a:rPr>
            </a:br>
            <a:r>
              <a:rPr lang="ja-JP" altLang="en-US" sz="7200" dirty="0">
                <a:solidFill>
                  <a:srgbClr val="FF0000"/>
                </a:solidFill>
                <a:latin typeface="Meiryo UI"/>
                <a:ea typeface="Meiryo UI"/>
              </a:rPr>
              <a:t>　</a:t>
            </a:r>
            <a:r>
              <a:rPr lang="ja-JP" altLang="en-US" sz="7200" dirty="0">
                <a:latin typeface="Meiryo UI"/>
                <a:ea typeface="Meiryo UI"/>
              </a:rPr>
              <a:t>運行日程に変更はありません。</a:t>
            </a:r>
            <a:br>
              <a:rPr lang="en-US" altLang="ja-JP" sz="7200" dirty="0">
                <a:latin typeface="Meiryo UI"/>
                <a:ea typeface="Meiryo UI"/>
              </a:rPr>
            </a:br>
            <a:r>
              <a:rPr lang="ja-JP" altLang="en-US" sz="4400" dirty="0">
                <a:latin typeface="Meiryo UI"/>
                <a:ea typeface="Meiryo UI"/>
              </a:rPr>
              <a:t>・</a:t>
            </a:r>
            <a:r>
              <a:rPr lang="en-US" altLang="ja-JP" sz="4400" dirty="0" err="1">
                <a:latin typeface="Meiryo UI"/>
                <a:ea typeface="Meiryo UI"/>
              </a:rPr>
              <a:t>TWIns</a:t>
            </a:r>
            <a:r>
              <a:rPr lang="ja-JP" altLang="en-US" sz="4400">
                <a:latin typeface="Meiryo UI"/>
                <a:ea typeface="Meiryo UI"/>
              </a:rPr>
              <a:t>便は、ダイヤ</a:t>
            </a:r>
            <a:r>
              <a:rPr lang="ja-JP" altLang="en-US" sz="4400" dirty="0">
                <a:latin typeface="Meiryo UI"/>
                <a:ea typeface="Meiryo UI"/>
              </a:rPr>
              <a:t>・運行日程とも変更はありません。　　　　　　　　　　　　　　　　　　　　　　　　　　</a:t>
            </a:r>
            <a:br>
              <a:rPr lang="en-US" altLang="ja-JP" sz="6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6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6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</a:t>
            </a:r>
            <a:br>
              <a:rPr lang="en-US" altLang="ja-JP" sz="6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6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理工センター総務課</a:t>
            </a:r>
            <a:r>
              <a:rPr lang="ja-JP" altLang="en-US" sz="6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</a:t>
            </a:r>
            <a:br>
              <a:rPr lang="en-US" altLang="ja-JP" sz="3200" dirty="0">
                <a:latin typeface="Meiryo UI"/>
                <a:ea typeface="Meiryo UI"/>
              </a:rPr>
            </a:br>
            <a:br>
              <a:rPr lang="en-US" altLang="ja-JP" sz="3200" dirty="0">
                <a:latin typeface="Meiryo UI"/>
                <a:ea typeface="Meiryo UI"/>
              </a:rPr>
            </a:br>
            <a:endParaRPr lang="en-US" altLang="ja-JP" sz="3200" dirty="0">
              <a:cs typeface="Calibri"/>
            </a:endParaRPr>
          </a:p>
        </p:txBody>
      </p:sp>
      <p:sp>
        <p:nvSpPr>
          <p:cNvPr id="4" name="AutoShape 4" descr="https://waseda.app.box.com/representation/file_version_58880968402/image_2048/1.png"/>
          <p:cNvSpPr>
            <a:spLocks noChangeAspect="1" noChangeArrowheads="1"/>
          </p:cNvSpPr>
          <p:nvPr/>
        </p:nvSpPr>
        <p:spPr bwMode="auto">
          <a:xfrm>
            <a:off x="692602" y="-225221"/>
            <a:ext cx="475192" cy="475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2558" tIns="71279" rIns="142558" bIns="71279" numCol="1" anchor="t" anchorCtr="0" compatLnSpc="1">
            <a:prstTxWarp prst="textNoShape">
              <a:avLst/>
            </a:prstTxWarp>
          </a:bodyPr>
          <a:lstStyle/>
          <a:p>
            <a:endParaRPr lang="ja-JP" altLang="en-US" sz="4526"/>
          </a:p>
        </p:txBody>
      </p:sp>
      <p:pic>
        <p:nvPicPr>
          <p:cNvPr id="5" name="グラフィックス 4" descr="スクール バス">
            <a:extLst>
              <a:ext uri="{FF2B5EF4-FFF2-40B4-BE49-F238E27FC236}">
                <a16:creationId xmlns:a16="http://schemas.microsoft.com/office/drawing/2014/main" id="{B65E187F-BE7E-9550-BA82-F3C972380C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9340" y="6650998"/>
            <a:ext cx="1664040" cy="1747157"/>
          </a:xfrm>
          <a:prstGeom prst="rect">
            <a:avLst/>
          </a:prstGeom>
        </p:spPr>
      </p:pic>
      <p:pic>
        <p:nvPicPr>
          <p:cNvPr id="6" name="グラフィックス 5" descr="スクール バス">
            <a:extLst>
              <a:ext uri="{FF2B5EF4-FFF2-40B4-BE49-F238E27FC236}">
                <a16:creationId xmlns:a16="http://schemas.microsoft.com/office/drawing/2014/main" id="{A66651C7-A57C-B94A-60D7-3B92EF5BE3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67156" y="7745964"/>
            <a:ext cx="1664040" cy="1747157"/>
          </a:xfrm>
          <a:prstGeom prst="rect">
            <a:avLst/>
          </a:prstGeom>
        </p:spPr>
      </p:pic>
      <p:pic>
        <p:nvPicPr>
          <p:cNvPr id="7" name="グラフィックス 6" descr="スクール バス">
            <a:extLst>
              <a:ext uri="{FF2B5EF4-FFF2-40B4-BE49-F238E27FC236}">
                <a16:creationId xmlns:a16="http://schemas.microsoft.com/office/drawing/2014/main" id="{E9CD1043-869A-1282-0B67-C21069E257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83248" y="7161742"/>
            <a:ext cx="1664040" cy="174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14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d67602-a9f7-4793-a02c-f8b4e38e48f5">
      <Terms xmlns="http://schemas.microsoft.com/office/infopath/2007/PartnerControls"/>
    </lcf76f155ced4ddcb4097134ff3c332f>
    <TaxCatchAll xmlns="079dc812-d362-4b49-8a1c-27de54161c38" xsi:nil="true"/>
    <_x8fd1__x8ddd__x96e2_ xmlns="15d67602-a9f7-4793-a02c-f8b4e38e48f5" xsi:nil="true"/>
    <_Flow_SignoffStatus xmlns="15d67602-a9f7-4793-a02c-f8b4e38e48f5" xsi:nil="true"/>
    <_x30c1__x30a7__x30c3__x30af__x6e08__x307f_ xmlns="15d67602-a9f7-4793-a02c-f8b4e38e48f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EDD30B5E25A5D448131B357835260D0" ma:contentTypeVersion="25" ma:contentTypeDescription="新しいドキュメントを作成します。" ma:contentTypeScope="" ma:versionID="afe998165afac6f4b8ec6805e25ff640">
  <xsd:schema xmlns:xsd="http://www.w3.org/2001/XMLSchema" xmlns:xs="http://www.w3.org/2001/XMLSchema" xmlns:p="http://schemas.microsoft.com/office/2006/metadata/properties" xmlns:ns2="15d67602-a9f7-4793-a02c-f8b4e38e48f5" xmlns:ns3="079dc812-d362-4b49-8a1c-27de54161c38" targetNamespace="http://schemas.microsoft.com/office/2006/metadata/properties" ma:root="true" ma:fieldsID="c97d3c5f6ecd65ef9e849428609f91fd" ns2:_="" ns3:_="">
    <xsd:import namespace="15d67602-a9f7-4793-a02c-f8b4e38e48f5"/>
    <xsd:import namespace="079dc812-d362-4b49-8a1c-27de54161c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8fd1__x8ddd__x96e2_" minOccurs="0"/>
                <xsd:element ref="ns2:MediaServiceBillingMetadata" minOccurs="0"/>
                <xsd:element ref="ns2:_x30c1__x30a7__x30c3__x30af__x6e08__x307f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67602-a9f7-4793-a02c-f8b4e38e48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4d4dd7ba-f659-45d7-bdda-163cc0ada8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8fd1__x8ddd__x96e2_" ma:index="27" nillable="true" ma:displayName="近距離" ma:format="Dropdown" ma:internalName="_x8fd1__x8ddd__x96e2_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c1__x30a7__x30c3__x30af__x6e08__x307f_" ma:index="29" nillable="true" ma:displayName="チェック済み" ma:format="Dropdown" ma:internalName="_x30c1__x30a7__x30c3__x30af__x6e08__x307f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9dc812-d362-4b49-8a1c-27de54161c3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899fc1f-6f21-4373-8515-7c222cf9bb1b}" ma:internalName="TaxCatchAll" ma:showField="CatchAllData" ma:web="079dc812-d362-4b49-8a1c-27de54161c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8170B-1448-40D9-B931-233D92F26F7B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15d67602-a9f7-4793-a02c-f8b4e38e48f5"/>
    <ds:schemaRef ds:uri="http://purl.org/dc/elements/1.1/"/>
    <ds:schemaRef ds:uri="079dc812-d362-4b49-8a1c-27de54161c38"/>
  </ds:schemaRefs>
</ds:datastoreItem>
</file>

<file path=customXml/itemProps2.xml><?xml version="1.0" encoding="utf-8"?>
<ds:datastoreItem xmlns:ds="http://schemas.openxmlformats.org/officeDocument/2006/customXml" ds:itemID="{70969D99-9207-48B9-A4E1-98FF478CD4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BBF8DE-2F76-4D30-B19A-511667D458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d67602-a9f7-4793-a02c-f8b4e38e48f5"/>
    <ds:schemaRef ds:uri="079dc812-d362-4b49-8a1c-27de54161c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59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　　　早稲田⇔西早稲田連絡バスについて  ・１月７日（水）以降 　　　　　　　　ダイヤが変更になります。 　運行日程に変更はありません。 ・TWIns便は、ダイヤ・運行日程とも変更はありません。　　　　　　　　　　　　　　　　　　　　　　　　　　  　　　　　　　　　　　　　　　　　　 　　　　　　　　　　　　　　　　　　理工センター総務課　　　　　　　　　　　　　　　　　　　　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滝沢　麻衣</dc:creator>
  <cp:lastModifiedBy>NAKAO Minako</cp:lastModifiedBy>
  <cp:revision>11</cp:revision>
  <cp:lastPrinted>2025-12-22T06:20:16Z</cp:lastPrinted>
  <dcterms:created xsi:type="dcterms:W3CDTF">2016-04-28T07:05:33Z</dcterms:created>
  <dcterms:modified xsi:type="dcterms:W3CDTF">2025-12-22T07:20:20Z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0x010100DEDD30B5E25A5D448131B357835260D0</vt:lpwstr>
  </property>
  <property fmtid="{D5CDD505-2E9C-101B-9397-08002B2CF9AE}" pid="3" name="Order">
    <vt:r8>66800</vt:r8>
  </property>
  <property fmtid="{D5CDD505-2E9C-101B-9397-08002B2CF9AE}" pid="4" name="MediaServiceImageTags">
    <vt:lpwstr/>
  </property>
</Properties>
</file>