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6FCB6-23E8-417F-9A34-7F9951570803}" v="1474" dt="2022-08-09T04:36:57.652"/>
    <p1510:client id="{17C9B9C2-AFF1-4AE3-ACB0-33D71C86FA48}" v="31" dt="2021-09-16T07:36:28.864"/>
    <p1510:client id="{3B64E7E3-D087-40E2-A11C-44EC850D2414}" v="131" dt="2022-08-09T04:54:40.905"/>
    <p1510:client id="{6B207F75-00FC-4A47-9358-127BA5E721E8}" v="11" dt="2022-08-09T04:39:05.708"/>
    <p1510:client id="{B520E1DD-AFF5-4E7F-893E-7C0AA8D5FEE4}" v="10" dt="2022-08-09T04:51:43.373"/>
    <p1510:client id="{C4077FD4-5E68-4FA3-BF18-7454667DC842}" v="12" dt="2022-08-09T04:41:11.414"/>
    <p1510:client id="{DAE49717-363A-4B42-9B99-F2215F59A2D4}" v="1" dt="2022-08-09T04:49:35.600"/>
    <p1510:client id="{FAD369E3-BEAE-431A-894D-ACD7D134EECE}" v="5" dt="2022-08-09T04:59:30.6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40" d="100"/>
          <a:sy n="40" d="100"/>
        </p:scale>
        <p:origin x="1612" y="5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ou HongQian" userId="a6be7ae0a34d31a2" providerId="LiveId" clId="{17C9B9C2-AFF1-4AE3-ACB0-33D71C86FA48}"/>
    <pc:docChg chg="undo custSel modSld">
      <pc:chgData name="Zhou HongQian" userId="a6be7ae0a34d31a2" providerId="LiveId" clId="{17C9B9C2-AFF1-4AE3-ACB0-33D71C86FA48}" dt="2021-09-16T07:36:49.069" v="216" actId="20577"/>
      <pc:docMkLst>
        <pc:docMk/>
      </pc:docMkLst>
      <pc:sldChg chg="modSp mod">
        <pc:chgData name="Zhou HongQian" userId="a6be7ae0a34d31a2" providerId="LiveId" clId="{17C9B9C2-AFF1-4AE3-ACB0-33D71C86FA48}" dt="2021-09-16T07:36:49.069" v="216" actId="20577"/>
        <pc:sldMkLst>
          <pc:docMk/>
          <pc:sldMk cId="1821281497" sldId="258"/>
        </pc:sldMkLst>
        <pc:graphicFrameChg chg="mod modGraphic">
          <ac:chgData name="Zhou HongQian" userId="a6be7ae0a34d31a2" providerId="LiveId" clId="{17C9B9C2-AFF1-4AE3-ACB0-33D71C86FA48}" dt="2021-09-16T07:36:49.069" v="216" actId="20577"/>
          <ac:graphicFrameMkLst>
            <pc:docMk/>
            <pc:sldMk cId="1821281497" sldId="258"/>
            <ac:graphicFrameMk id="4" creationId="{399FF4C8-F0AA-49CF-947F-89217F5FC069}"/>
          </ac:graphicFrameMkLst>
        </pc:graphicFrameChg>
      </pc:sldChg>
      <pc:sldChg chg="modSp mod">
        <pc:chgData name="Zhou HongQian" userId="a6be7ae0a34d31a2" providerId="LiveId" clId="{17C9B9C2-AFF1-4AE3-ACB0-33D71C86FA48}" dt="2021-09-16T07:36:16.433" v="211"/>
        <pc:sldMkLst>
          <pc:docMk/>
          <pc:sldMk cId="2042787757" sldId="260"/>
        </pc:sldMkLst>
        <pc:graphicFrameChg chg="mod modGraphic">
          <ac:chgData name="Zhou HongQian" userId="a6be7ae0a34d31a2" providerId="LiveId" clId="{17C9B9C2-AFF1-4AE3-ACB0-33D71C86FA48}" dt="2021-09-16T07:36:16.433" v="211"/>
          <ac:graphicFrameMkLst>
            <pc:docMk/>
            <pc:sldMk cId="2042787757" sldId="260"/>
            <ac:graphicFrameMk id="4" creationId="{399FF4C8-F0AA-49CF-947F-89217F5FC069}"/>
          </ac:graphicFrameMkLst>
        </pc:graphicFrameChg>
      </pc:sldChg>
    </pc:docChg>
  </pc:docChgLst>
  <pc:docChgLst>
    <pc:chgData name="魯　潔" userId="m9J8DcUe3BU8P0Y3eqRHF43shFq2Wm4OcvoYnqFNPEU=" providerId="None" clId="Web-{DAE49717-363A-4B42-9B99-F2215F59A2D4}"/>
    <pc:docChg chg="modSld">
      <pc:chgData name="魯　潔" userId="m9J8DcUe3BU8P0Y3eqRHF43shFq2Wm4OcvoYnqFNPEU=" providerId="None" clId="Web-{DAE49717-363A-4B42-9B99-F2215F59A2D4}" dt="2022-08-09T04:49:35.600" v="0"/>
      <pc:docMkLst>
        <pc:docMk/>
      </pc:docMkLst>
      <pc:sldChg chg="modSp">
        <pc:chgData name="魯　潔" userId="m9J8DcUe3BU8P0Y3eqRHF43shFq2Wm4OcvoYnqFNPEU=" providerId="None" clId="Web-{DAE49717-363A-4B42-9B99-F2215F59A2D4}" dt="2022-08-09T04:49:35.600" v="0"/>
        <pc:sldMkLst>
          <pc:docMk/>
          <pc:sldMk cId="2042787757" sldId="260"/>
        </pc:sldMkLst>
        <pc:graphicFrameChg chg="modGraphic">
          <ac:chgData name="魯　潔" userId="m9J8DcUe3BU8P0Y3eqRHF43shFq2Wm4OcvoYnqFNPEU=" providerId="None" clId="Web-{DAE49717-363A-4B42-9B99-F2215F59A2D4}" dt="2022-08-09T04:49:35.600" v="0"/>
          <ac:graphicFrameMkLst>
            <pc:docMk/>
            <pc:sldMk cId="2042787757" sldId="260"/>
            <ac:graphicFrameMk id="4" creationId="{399FF4C8-F0AA-49CF-947F-89217F5FC069}"/>
          </ac:graphicFrameMkLst>
        </pc:graphicFrameChg>
      </pc:sldChg>
    </pc:docChg>
  </pc:docChgLst>
  <pc:docChgLst>
    <pc:chgData clId="Web-{3B64E7E3-D087-40E2-A11C-44EC850D2414}"/>
    <pc:docChg chg="modSld">
      <pc:chgData name="" userId="" providerId="" clId="Web-{3B64E7E3-D087-40E2-A11C-44EC850D2414}" dt="2022-08-09T04:52:47.824" v="6"/>
      <pc:docMkLst>
        <pc:docMk/>
      </pc:docMkLst>
      <pc:sldChg chg="modSp">
        <pc:chgData name="" userId="" providerId="" clId="Web-{3B64E7E3-D087-40E2-A11C-44EC850D2414}" dt="2022-08-09T04:52:47.824" v="6"/>
        <pc:sldMkLst>
          <pc:docMk/>
          <pc:sldMk cId="1821281497" sldId="258"/>
        </pc:sldMkLst>
        <pc:graphicFrameChg chg="mod modGraphic">
          <ac:chgData name="" userId="" providerId="" clId="Web-{3B64E7E3-D087-40E2-A11C-44EC850D2414}" dt="2022-08-09T04:52:47.824" v="6"/>
          <ac:graphicFrameMkLst>
            <pc:docMk/>
            <pc:sldMk cId="1821281497" sldId="258"/>
            <ac:graphicFrameMk id="4" creationId="{399FF4C8-F0AA-49CF-947F-89217F5FC069}"/>
          </ac:graphicFrameMkLst>
        </pc:graphicFrameChg>
      </pc:sldChg>
    </pc:docChg>
  </pc:docChgLst>
  <pc:docChgLst>
    <pc:chgData clId="Web-{FAD369E3-BEAE-431A-894D-ACD7D134EECE}"/>
    <pc:docChg chg="modSld">
      <pc:chgData name="" userId="" providerId="" clId="Web-{FAD369E3-BEAE-431A-894D-ACD7D134EECE}" dt="2022-08-09T04:59:25.604" v="1"/>
      <pc:docMkLst>
        <pc:docMk/>
      </pc:docMkLst>
      <pc:sldChg chg="modSp">
        <pc:chgData name="" userId="" providerId="" clId="Web-{FAD369E3-BEAE-431A-894D-ACD7D134EECE}" dt="2022-08-09T04:59:25.604" v="1"/>
        <pc:sldMkLst>
          <pc:docMk/>
          <pc:sldMk cId="2042787757" sldId="260"/>
        </pc:sldMkLst>
        <pc:graphicFrameChg chg="mod modGraphic">
          <ac:chgData name="" userId="" providerId="" clId="Web-{FAD369E3-BEAE-431A-894D-ACD7D134EECE}" dt="2022-08-09T04:59:25.604" v="1"/>
          <ac:graphicFrameMkLst>
            <pc:docMk/>
            <pc:sldMk cId="2042787757" sldId="260"/>
            <ac:graphicFrameMk id="4" creationId="{399FF4C8-F0AA-49CF-947F-89217F5FC069}"/>
          </ac:graphicFrameMkLst>
        </pc:graphicFrameChg>
      </pc:sldChg>
    </pc:docChg>
  </pc:docChgLst>
  <pc:docChgLst>
    <pc:chgData name="魯　潔" userId="m9J8DcUe3BU8P0Y3eqRHF43shFq2Wm4OcvoYnqFNPEU=" providerId="None" clId="Web-{6B207F75-00FC-4A47-9358-127BA5E721E8}"/>
    <pc:docChg chg="modSld">
      <pc:chgData name="魯　潔" userId="m9J8DcUe3BU8P0Y3eqRHF43shFq2Wm4OcvoYnqFNPEU=" providerId="None" clId="Web-{6B207F75-00FC-4A47-9358-127BA5E721E8}" dt="2022-08-09T04:39:05.708" v="10"/>
      <pc:docMkLst>
        <pc:docMk/>
      </pc:docMkLst>
      <pc:sldChg chg="modSp">
        <pc:chgData name="魯　潔" userId="m9J8DcUe3BU8P0Y3eqRHF43shFq2Wm4OcvoYnqFNPEU=" providerId="None" clId="Web-{6B207F75-00FC-4A47-9358-127BA5E721E8}" dt="2022-08-09T04:39:05.708" v="10"/>
        <pc:sldMkLst>
          <pc:docMk/>
          <pc:sldMk cId="1821281497" sldId="258"/>
        </pc:sldMkLst>
        <pc:graphicFrameChg chg="mod modGraphic">
          <ac:chgData name="魯　潔" userId="m9J8DcUe3BU8P0Y3eqRHF43shFq2Wm4OcvoYnqFNPEU=" providerId="None" clId="Web-{6B207F75-00FC-4A47-9358-127BA5E721E8}" dt="2022-08-09T04:39:05.708" v="10"/>
          <ac:graphicFrameMkLst>
            <pc:docMk/>
            <pc:sldMk cId="1821281497" sldId="258"/>
            <ac:graphicFrameMk id="4" creationId="{399FF4C8-F0AA-49CF-947F-89217F5FC069}"/>
          </ac:graphicFrameMkLst>
        </pc:graphicFrameChg>
      </pc:sldChg>
    </pc:docChg>
  </pc:docChgLst>
  <pc:docChgLst>
    <pc:chgData name="魯　潔" clId="Web-{0136FCB6-23E8-417F-9A34-7F9951570803}"/>
    <pc:docChg chg="modSld">
      <pc:chgData name="魯　潔" userId="" providerId="" clId="Web-{0136FCB6-23E8-417F-9A34-7F9951570803}" dt="2022-08-09T04:36:35.777" v="1424"/>
      <pc:docMkLst>
        <pc:docMk/>
      </pc:docMkLst>
      <pc:sldChg chg="addSp delSp modSp">
        <pc:chgData name="魯　潔" userId="" providerId="" clId="Web-{0136FCB6-23E8-417F-9A34-7F9951570803}" dt="2022-08-09T04:34:01.055" v="1373"/>
        <pc:sldMkLst>
          <pc:docMk/>
          <pc:sldMk cId="1821281497" sldId="258"/>
        </pc:sldMkLst>
        <pc:graphicFrameChg chg="add del">
          <ac:chgData name="魯　潔" userId="" providerId="" clId="Web-{0136FCB6-23E8-417F-9A34-7F9951570803}" dt="2022-08-09T04:15:37.202" v="754"/>
          <ac:graphicFrameMkLst>
            <pc:docMk/>
            <pc:sldMk cId="1821281497" sldId="258"/>
            <ac:graphicFrameMk id="2" creationId="{B011F72D-BB90-2929-D2E3-83E8EC61995C}"/>
          </ac:graphicFrameMkLst>
        </pc:graphicFrameChg>
        <pc:graphicFrameChg chg="mod modGraphic">
          <ac:chgData name="魯　潔" userId="" providerId="" clId="Web-{0136FCB6-23E8-417F-9A34-7F9951570803}" dt="2022-08-09T04:34:01.055" v="1373"/>
          <ac:graphicFrameMkLst>
            <pc:docMk/>
            <pc:sldMk cId="1821281497" sldId="258"/>
            <ac:graphicFrameMk id="4" creationId="{399FF4C8-F0AA-49CF-947F-89217F5FC069}"/>
          </ac:graphicFrameMkLst>
        </pc:graphicFrameChg>
      </pc:sldChg>
      <pc:sldChg chg="modSp">
        <pc:chgData name="魯　潔" userId="" providerId="" clId="Web-{0136FCB6-23E8-417F-9A34-7F9951570803}" dt="2022-08-09T04:36:35.777" v="1424"/>
        <pc:sldMkLst>
          <pc:docMk/>
          <pc:sldMk cId="2042787757" sldId="260"/>
        </pc:sldMkLst>
        <pc:graphicFrameChg chg="mod modGraphic">
          <ac:chgData name="魯　潔" userId="" providerId="" clId="Web-{0136FCB6-23E8-417F-9A34-7F9951570803}" dt="2022-08-09T04:36:35.777" v="1424"/>
          <ac:graphicFrameMkLst>
            <pc:docMk/>
            <pc:sldMk cId="2042787757" sldId="260"/>
            <ac:graphicFrameMk id="4" creationId="{399FF4C8-F0AA-49CF-947F-89217F5FC069}"/>
          </ac:graphicFrameMkLst>
        </pc:graphicFrameChg>
      </pc:sldChg>
    </pc:docChg>
  </pc:docChgLst>
  <pc:docChgLst>
    <pc:chgData name="魯　潔" userId="m9J8DcUe3BU8P0Y3eqRHF43shFq2Wm4OcvoYnqFNPEU=" providerId="None" clId="Web-{C4077FD4-5E68-4FA3-BF18-7454667DC842}"/>
    <pc:docChg chg="modSld">
      <pc:chgData name="魯　潔" userId="m9J8DcUe3BU8P0Y3eqRHF43shFq2Wm4OcvoYnqFNPEU=" providerId="None" clId="Web-{C4077FD4-5E68-4FA3-BF18-7454667DC842}" dt="2022-08-09T04:41:01.180" v="9"/>
      <pc:docMkLst>
        <pc:docMk/>
      </pc:docMkLst>
      <pc:sldChg chg="modSp">
        <pc:chgData name="魯　潔" userId="m9J8DcUe3BU8P0Y3eqRHF43shFq2Wm4OcvoYnqFNPEU=" providerId="None" clId="Web-{C4077FD4-5E68-4FA3-BF18-7454667DC842}" dt="2022-08-09T04:41:01.180" v="9"/>
        <pc:sldMkLst>
          <pc:docMk/>
          <pc:sldMk cId="2042787757" sldId="260"/>
        </pc:sldMkLst>
        <pc:graphicFrameChg chg="mod modGraphic">
          <ac:chgData name="魯　潔" userId="m9J8DcUe3BU8P0Y3eqRHF43shFq2Wm4OcvoYnqFNPEU=" providerId="None" clId="Web-{C4077FD4-5E68-4FA3-BF18-7454667DC842}" dt="2022-08-09T04:41:01.180" v="9"/>
          <ac:graphicFrameMkLst>
            <pc:docMk/>
            <pc:sldMk cId="2042787757" sldId="260"/>
            <ac:graphicFrameMk id="4" creationId="{399FF4C8-F0AA-49CF-947F-89217F5FC069}"/>
          </ac:graphicFrameMkLst>
        </pc:graphicFrameChg>
      </pc:sldChg>
    </pc:docChg>
  </pc:docChgLst>
  <pc:docChgLst>
    <pc:chgData name="魯　潔" userId="m9J8DcUe3BU8P0Y3eqRHF43shFq2Wm4OcvoYnqFNPEU=" providerId="None" clId="Web-{3B64E7E3-D087-40E2-A11C-44EC850D2414}"/>
    <pc:docChg chg="modSld">
      <pc:chgData name="魯　潔" userId="m9J8DcUe3BU8P0Y3eqRHF43shFq2Wm4OcvoYnqFNPEU=" providerId="None" clId="Web-{3B64E7E3-D087-40E2-A11C-44EC850D2414}" dt="2022-08-09T04:54:34.108" v="113"/>
      <pc:docMkLst>
        <pc:docMk/>
      </pc:docMkLst>
      <pc:sldChg chg="modSp">
        <pc:chgData name="魯　潔" userId="m9J8DcUe3BU8P0Y3eqRHF43shFq2Wm4OcvoYnqFNPEU=" providerId="None" clId="Web-{3B64E7E3-D087-40E2-A11C-44EC850D2414}" dt="2022-08-09T04:54:34.108" v="113"/>
        <pc:sldMkLst>
          <pc:docMk/>
          <pc:sldMk cId="1821281497" sldId="258"/>
        </pc:sldMkLst>
        <pc:graphicFrameChg chg="mod modGraphic">
          <ac:chgData name="魯　潔" userId="m9J8DcUe3BU8P0Y3eqRHF43shFq2Wm4OcvoYnqFNPEU=" providerId="None" clId="Web-{3B64E7E3-D087-40E2-A11C-44EC850D2414}" dt="2022-08-09T04:54:34.108" v="113"/>
          <ac:graphicFrameMkLst>
            <pc:docMk/>
            <pc:sldMk cId="1821281497" sldId="258"/>
            <ac:graphicFrameMk id="4" creationId="{399FF4C8-F0AA-49CF-947F-89217F5FC069}"/>
          </ac:graphicFrameMkLst>
        </pc:graphicFrameChg>
      </pc:sldChg>
    </pc:docChg>
  </pc:docChgLst>
  <pc:docChgLst>
    <pc:chgData name="魯　潔" userId="m9J8DcUe3BU8P0Y3eqRHF43shFq2Wm4OcvoYnqFNPEU=" providerId="None" clId="Web-{B520E1DD-AFF5-4E7F-893E-7C0AA8D5FEE4}"/>
    <pc:docChg chg="modSld">
      <pc:chgData name="魯　潔" userId="m9J8DcUe3BU8P0Y3eqRHF43shFq2Wm4OcvoYnqFNPEU=" providerId="None" clId="Web-{B520E1DD-AFF5-4E7F-893E-7C0AA8D5FEE4}" dt="2022-08-09T04:51:35.873" v="5"/>
      <pc:docMkLst>
        <pc:docMk/>
      </pc:docMkLst>
      <pc:sldChg chg="modSp">
        <pc:chgData name="魯　潔" userId="m9J8DcUe3BU8P0Y3eqRHF43shFq2Wm4OcvoYnqFNPEU=" providerId="None" clId="Web-{B520E1DD-AFF5-4E7F-893E-7C0AA8D5FEE4}" dt="2022-08-09T04:51:29.279" v="4"/>
        <pc:sldMkLst>
          <pc:docMk/>
          <pc:sldMk cId="1821281497" sldId="258"/>
        </pc:sldMkLst>
        <pc:graphicFrameChg chg="modGraphic">
          <ac:chgData name="魯　潔" userId="m9J8DcUe3BU8P0Y3eqRHF43shFq2Wm4OcvoYnqFNPEU=" providerId="None" clId="Web-{B520E1DD-AFF5-4E7F-893E-7C0AA8D5FEE4}" dt="2022-08-09T04:51:29.279" v="4"/>
          <ac:graphicFrameMkLst>
            <pc:docMk/>
            <pc:sldMk cId="1821281497" sldId="258"/>
            <ac:graphicFrameMk id="4" creationId="{399FF4C8-F0AA-49CF-947F-89217F5FC069}"/>
          </ac:graphicFrameMkLst>
        </pc:graphicFrameChg>
      </pc:sldChg>
      <pc:sldChg chg="modSp">
        <pc:chgData name="魯　潔" userId="m9J8DcUe3BU8P0Y3eqRHF43shFq2Wm4OcvoYnqFNPEU=" providerId="None" clId="Web-{B520E1DD-AFF5-4E7F-893E-7C0AA8D5FEE4}" dt="2022-08-09T04:51:35.873" v="5"/>
        <pc:sldMkLst>
          <pc:docMk/>
          <pc:sldMk cId="2042787757" sldId="260"/>
        </pc:sldMkLst>
        <pc:graphicFrameChg chg="modGraphic">
          <ac:chgData name="魯　潔" userId="m9J8DcUe3BU8P0Y3eqRHF43shFq2Wm4OcvoYnqFNPEU=" providerId="None" clId="Web-{B520E1DD-AFF5-4E7F-893E-7C0AA8D5FEE4}" dt="2022-08-09T04:51:35.873" v="5"/>
          <ac:graphicFrameMkLst>
            <pc:docMk/>
            <pc:sldMk cId="2042787757" sldId="260"/>
            <ac:graphicFrameMk id="4" creationId="{399FF4C8-F0AA-49CF-947F-89217F5FC06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C7E591-40E5-43BE-A1E0-DE6B850A3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09B31C-361A-4E16-9D52-9401B57A2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5801F1-46E7-4BD9-96B9-13B3D4C88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71C0E8-7AA4-438B-8B28-AF22B113B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CCC9E5-CB3B-4A77-ADFF-878677A81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345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2BB2D0-3E21-42E7-8622-C66A30026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96D5122-0806-49EE-97FB-26BBB8727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55812C-9B6D-4F6D-8766-C063F1DD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FD804C-002F-4C67-8485-CC7211203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48C5B8-D43A-4E38-8143-DF017F85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877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CF377F3-C743-437C-A26E-2AAEC0B9E6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C25DC0-8873-4305-B0DA-1688C5AA6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364C65-C9B1-48EF-9183-4BDE52CED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FEDD52-8370-4F1C-BD82-80149610C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2DDB35-95CF-4301-9B27-0D253F3E1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193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F4E206-3C41-48E2-9FCB-80A545054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8FDFB9-18DB-4D6D-B593-1FEE522AC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913D59-1CE9-4DDC-B493-BFA0125B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49479B-7E23-4502-985B-18E9CEACE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1E66EF-4E22-4FDE-8ED6-040529111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758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927480-987C-4B2E-AA44-101448D2B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7A64ED3-ECC3-444C-9C59-C152BA274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BB6A09-908D-4BE0-814D-10B6317BB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B148CF-4429-433C-8A77-40128A1A5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2C73BD-4F9E-4DAE-B605-355E484E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31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096674-C513-4189-BDED-63458AD36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CCD75C-E913-4CAB-B120-77DDC340A1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D9E2E75-3033-4695-93EF-1E8D097F1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912400-0530-450E-A561-370205818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46BB033-8FB1-4774-90BE-232EFC0AC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705E25D-93EE-4C3A-965E-F9654E6E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784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86E281-36EB-499F-AC43-AF4F31DEA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2FCED0F-3E6E-4FEE-A99A-E6F5F42F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0129C33-B3ED-44FC-9EF8-96318F2B4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B77C3B2-DD20-48D3-8063-E09AC3E3C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6E9D1C2-E437-4794-8FBC-72B285A96D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C3E6BB0-31FC-4066-8E7F-6FE7EF5A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B9A62E5-32AB-43FF-8219-D4C3B049F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8B3C47D-558C-42A4-9279-C0A44D7A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740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04483E-9E8B-4A9D-8B7A-5F574BB22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DF8C2D9-C83C-4509-B4E3-9C86B18ED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FC0CD3-3545-4DCE-A543-FFCA76CDF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67D83D5-0FF3-4CA5-8D68-CD113A09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772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C3E7725-68FB-4ABF-8401-1D969197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A523D5C-6E6D-4623-BA26-ECD70E8AD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B5310F-2105-4E07-9031-674B90EE7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700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3C67F4-EA83-47A0-819D-30A070CCC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575BE7-D74B-46CF-AE8D-BD27493B3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5BF5A6B-636C-427E-ADAE-E7147317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5236514-0565-494D-A0A2-483EB9F6D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34045E-17F4-4193-A31D-0A4112A68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4C2B7A2-2E86-4EA4-B7F2-81C1D6A31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790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303517-4F42-4B4E-B023-8D04436B1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14B5357-F389-47A8-A8C5-DC1A66EB3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A2BE700-A870-44FE-A0CB-2F43F9BD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C93B60-28CD-4CF1-864D-5001F17E0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BA1BF2D-034A-4B7D-9BAB-AD4985254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10AC995-136C-44A4-82ED-71B6BDE53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313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5F47294-69EF-4D76-888B-4C4BFE80A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36837BC-353B-4EF9-8747-C88AE3748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315609-50BF-4852-9152-138333836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2314C-A663-48D8-B75A-EAC185E7A565}" type="datetimeFigureOut">
              <a:rPr lang="zh-CN" altLang="en-US" smtClean="0"/>
              <a:t>2022/8/9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FF0E0E-26AC-4CF1-B42D-C3C46DC98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948AC1-2386-429D-8660-1B398ED68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12720-CE1C-4057-988C-47D32F626C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305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399FF4C8-F0AA-49CF-947F-89217F5FC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875951"/>
              </p:ext>
            </p:extLst>
          </p:nvPr>
        </p:nvGraphicFramePr>
        <p:xfrm>
          <a:off x="0" y="0"/>
          <a:ext cx="12191997" cy="68579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64622">
                  <a:extLst>
                    <a:ext uri="{9D8B030D-6E8A-4147-A177-3AD203B41FA5}">
                      <a16:colId xmlns:a16="http://schemas.microsoft.com/office/drawing/2014/main" val="1456812115"/>
                    </a:ext>
                  </a:extLst>
                </a:gridCol>
                <a:gridCol w="6127375">
                  <a:extLst>
                    <a:ext uri="{9D8B030D-6E8A-4147-A177-3AD203B41FA5}">
                      <a16:colId xmlns:a16="http://schemas.microsoft.com/office/drawing/2014/main" val="1740372186"/>
                    </a:ext>
                  </a:extLst>
                </a:gridCol>
              </a:tblGrid>
              <a:tr h="1350520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2400" dirty="0"/>
                        <a:t>日中共同シンポジウム「新技術と法</a:t>
                      </a:r>
                      <a:r>
                        <a:rPr lang="en-US" altLang="ja-JP" sz="2400" dirty="0"/>
                        <a:t>III</a:t>
                      </a:r>
                      <a:r>
                        <a:rPr lang="ja-JP" altLang="en-US" sz="2400" dirty="0"/>
                        <a:t>」プログラム</a:t>
                      </a:r>
                      <a:endParaRPr lang="en-US" altLang="ja-JP" sz="2400" dirty="0"/>
                    </a:p>
                    <a:p>
                      <a:pPr algn="ctr"/>
                      <a:r>
                        <a:rPr lang="zh-CN" altLang="en-US" sz="2400" dirty="0"/>
                        <a:t>中日共同研讨会</a:t>
                      </a:r>
                      <a:r>
                        <a:rPr lang="en-US" altLang="zh-CN" sz="2400" dirty="0"/>
                        <a:t>《</a:t>
                      </a:r>
                      <a:r>
                        <a:rPr lang="zh-CN" altLang="en-US" sz="2400" dirty="0"/>
                        <a:t>新技术与法</a:t>
                      </a:r>
                      <a:r>
                        <a:rPr lang="en-US" altLang="zh-CN" sz="2400" dirty="0"/>
                        <a:t>II》</a:t>
                      </a:r>
                      <a:r>
                        <a:rPr lang="zh-CN" altLang="en-US" sz="2400" dirty="0"/>
                        <a:t>会议议程</a:t>
                      </a:r>
                      <a:endParaRPr lang="en-US" altLang="zh-CN" sz="2400" dirty="0"/>
                    </a:p>
                    <a:p>
                      <a:pPr algn="r"/>
                      <a:r>
                        <a:rPr lang="en-US" altLang="zh-CN" sz="2000" dirty="0">
                          <a:latin typeface="+mn-ea"/>
                          <a:ea typeface="+mn-ea"/>
                        </a:rPr>
                        <a:t>2022.9.5 9:00-18:00</a:t>
                      </a:r>
                      <a:r>
                        <a:rPr lang="ja-JP" altLang="en-US" sz="2000" dirty="0">
                          <a:latin typeface="+mn-ea"/>
                          <a:ea typeface="+mn-ea"/>
                        </a:rPr>
                        <a:t>（日本時間／</a:t>
                      </a:r>
                      <a:r>
                        <a:rPr lang="zh-CN" altLang="en-US" sz="2000" dirty="0">
                          <a:latin typeface="+mn-ea"/>
                          <a:ea typeface="+mn-ea"/>
                        </a:rPr>
                        <a:t>日本时间</a:t>
                      </a:r>
                      <a:r>
                        <a:rPr lang="ja-JP" altLang="en-US" sz="2000" dirty="0">
                          <a:latin typeface="+mn-ea"/>
                          <a:ea typeface="+mn-ea"/>
                        </a:rPr>
                        <a:t>）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479597"/>
                  </a:ext>
                </a:extLst>
              </a:tr>
              <a:tr h="77273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en-US" altLang="ja-JP" sz="1400" b="0" i="0" u="none" strike="noStrike" kern="1200" dirty="0">
                          <a:solidFill>
                            <a:schemeClr val="dk1"/>
                          </a:solidFill>
                          <a:latin typeface="等线"/>
                          <a:ea typeface="等线"/>
                          <a:cs typeface="+mn-cs"/>
                        </a:rPr>
                        <a:t>9:00-9:20  </a:t>
                      </a:r>
                      <a:r>
                        <a:rPr lang="ja-JP" altLang="en-US" sz="1400" b="0" i="0" u="none" strike="noStrike" kern="1200" noProof="0">
                          <a:solidFill>
                            <a:schemeClr val="dk1"/>
                          </a:solidFill>
                          <a:latin typeface="等线"/>
                          <a:ea typeface="等线"/>
                          <a:cs typeface="+mn-cs"/>
                        </a:rPr>
                        <a:t>司会　　　            謝增毅（中国社会科学院法学研究所</a:t>
                      </a:r>
                      <a:r>
                        <a:rPr lang="zh-CN" altLang="en-US" sz="1400" b="0" i="0" u="none" strike="noStrike" kern="1200" noProof="0">
                          <a:solidFill>
                            <a:schemeClr val="dk1"/>
                          </a:solidFill>
                          <a:latin typeface="等线"/>
                          <a:ea typeface="等线"/>
                          <a:cs typeface="+mn-cs"/>
                        </a:rPr>
                        <a:t>副</a:t>
                      </a:r>
                      <a:r>
                        <a:rPr lang="ja-JP" altLang="en-US" sz="1400" b="0" i="0" u="none" strike="noStrike" kern="1200" noProof="0">
                          <a:solidFill>
                            <a:schemeClr val="dk1"/>
                          </a:solidFill>
                          <a:latin typeface="等线"/>
                          <a:ea typeface="等线"/>
                          <a:cs typeface="+mn-cs"/>
                        </a:rPr>
                        <a:t>所長）</a:t>
                      </a:r>
                      <a:endParaRPr lang="ja-JP" altLang="en-US" sz="1400" b="0" i="0" u="none" strike="noStrike" kern="1200">
                        <a:solidFill>
                          <a:schemeClr val="dk1"/>
                        </a:solidFill>
                        <a:latin typeface="等线"/>
                        <a:ea typeface="等线"/>
                        <a:cs typeface="+mn-cs"/>
                      </a:endParaRPr>
                    </a:p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ja-JP" altLang="en-US" sz="1400" b="0" i="0" u="none" strike="noStrike" kern="1200">
                          <a:solidFill>
                            <a:schemeClr val="dk1"/>
                          </a:solidFill>
                          <a:latin typeface="等线"/>
                          <a:ea typeface="等线"/>
                          <a:cs typeface="+mn-cs"/>
                        </a:rPr>
                        <a:t>　開会の辞・挨拶　　　　　　莫紀宏（中国社会科学院法学研究所所長）</a:t>
                      </a:r>
                      <a:endParaRPr lang="en-US" altLang="ja-JP" sz="1400" b="0" i="0" u="none" strike="noStrike" kern="1200">
                        <a:solidFill>
                          <a:schemeClr val="dk1"/>
                        </a:solidFill>
                        <a:latin typeface="等线"/>
                        <a:ea typeface="等线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kern="1200" dirty="0">
                          <a:solidFill>
                            <a:schemeClr val="dk1"/>
                          </a:solidFill>
                          <a:latin typeface="等线"/>
                          <a:ea typeface="等线"/>
                          <a:cs typeface="+mn-cs"/>
                        </a:rPr>
                        <a:t>　挨拶　　　　　　　　　　　岡田正則（早稲田大学比較法研究所所長</a:t>
                      </a:r>
                      <a:r>
                        <a:rPr lang="ja-JP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en-US" altLang="ja-JP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i="0" u="none" strike="noStrike" kern="1200" dirty="0">
                          <a:solidFill>
                            <a:schemeClr val="dk1"/>
                          </a:solidFill>
                          <a:latin typeface="等线"/>
                          <a:ea typeface="等线"/>
                          <a:cs typeface="+mn-cs"/>
                        </a:rPr>
                        <a:t>9:00-9:20  </a:t>
                      </a:r>
                      <a:r>
                        <a:rPr lang="zh-CN" altLang="en-US" sz="1400" b="0" i="0" u="none" strike="noStrike" kern="1200" noProof="0">
                          <a:solidFill>
                            <a:schemeClr val="dk1"/>
                          </a:solidFill>
                          <a:latin typeface="等线"/>
                          <a:ea typeface="等线"/>
                          <a:cs typeface="+mn-cs"/>
                        </a:rPr>
                        <a:t>主持人                   谢增毅（中国社会科学院法学研究所副所长）</a:t>
                      </a:r>
                      <a:endParaRPr lang="en-US" altLang="zh-CN" sz="1400" b="0" i="0" u="none" strike="noStrike" kern="1200" dirty="0">
                        <a:solidFill>
                          <a:schemeClr val="dk1"/>
                        </a:solidFill>
                        <a:latin typeface="等线"/>
                        <a:ea typeface="等线"/>
                        <a:cs typeface="+mn-cs"/>
                      </a:endParaRPr>
                    </a:p>
                    <a:p>
                      <a:r>
                        <a:rPr lang="zh-CN" altLang="en-US" sz="1400" b="0" i="0" u="none" strike="noStrike" kern="1200">
                          <a:solidFill>
                            <a:schemeClr val="dk1"/>
                          </a:solidFill>
                          <a:latin typeface="等线"/>
                          <a:ea typeface="等线"/>
                          <a:cs typeface="+mn-cs"/>
                        </a:rPr>
                        <a:t>　开幕致辞    </a:t>
                      </a:r>
                      <a:r>
                        <a:rPr lang="zh-CN" altLang="en-US" sz="1400"/>
                        <a:t>                            </a:t>
                      </a:r>
                      <a:r>
                        <a:rPr lang="zh-CN" sz="1400" b="0" i="0" u="none" strike="noStrike" noProof="0">
                          <a:latin typeface="等线"/>
                          <a:ea typeface="等线"/>
                        </a:rPr>
                        <a:t>莫纪宏（中国社会科学院法学研究所所长</a:t>
                      </a:r>
                      <a:r>
                        <a:rPr lang="zh-CN" altLang="en-US" sz="1400"/>
                        <a:t>）</a:t>
                      </a:r>
                    </a:p>
                    <a:p>
                      <a:r>
                        <a:rPr lang="zh-CN" altLang="en-US" sz="1400"/>
                        <a:t>　致辞                                       </a:t>
                      </a:r>
                      <a:r>
                        <a:rPr lang="zh-CN" sz="1400" b="0" i="0" u="none" strike="noStrike" noProof="0">
                          <a:latin typeface="等线"/>
                          <a:ea typeface="等线"/>
                        </a:rPr>
                        <a:t>冈田正则（早稻田大学比较法研究所所长）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668120"/>
                  </a:ext>
                </a:extLst>
              </a:tr>
              <a:tr h="1899636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9:20-10:50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セッション１　デジタル経済における著作権法制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9:20-9:40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  報告１　日本における著作権制度上の立法課題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上野達弘（早稲田大学）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9:40-10:00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報告２　中国著作権立法体系におけるデータマイニングに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　　　　　　　　　　よる権利侵害の例外規則の構築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―CNKI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剽窃チェック紛争の議論を兼ねて　管育鷹（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中国社会科学院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）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10:00-10:10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コメント　　　　　　　　　　  張鵬（中国社会科学院）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10:10-10:50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討論</a:t>
                      </a:r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9:20-10:50  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单元　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数字经济的著作权法规制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9:20-9:40  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报告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日本著作权制度上的立法课题</a:t>
                      </a:r>
                      <a:endParaRPr lang="en-US" altLang="zh-CN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　　　　　　　　　　　　　　　　　　　  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上野达弘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早稲田大学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9:40-10:00  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报告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中国著作权立法体系中数据挖掘侵权例外规则的构建                                       </a:t>
                      </a:r>
                      <a:r>
                        <a:rPr lang="en-US" altLang="zh-CN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——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兼论知网查重争议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管育鹰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中国社会科学院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zh-CN" sz="1400" b="0" i="0" u="none" strike="noStrike" kern="1200" noProof="0" dirty="0">
                          <a:latin typeface="游ゴシック"/>
                        </a:rPr>
                        <a:t>10:00-10:10</a:t>
                      </a:r>
                      <a:r>
                        <a:rPr lang="ja-JP" altLang="en-US" sz="1400" b="0" i="0" u="none" strike="noStrike" kern="1200" noProof="0" dirty="0">
                          <a:latin typeface="游ゴシック"/>
                          <a:ea typeface="游ゴシック"/>
                        </a:rPr>
                        <a:t>　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点评                                              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张鹏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（中国社会科学院）</a:t>
                      </a:r>
                      <a:endParaRPr lang="zh-CN" dirty="0"/>
                    </a:p>
                    <a:p>
                      <a:r>
                        <a:rPr lang="zh-CN" altLang="en-US" sz="1400" dirty="0"/>
                        <a:t>　</a:t>
                      </a:r>
                      <a:r>
                        <a:rPr lang="en-US" altLang="zh-CN" sz="1400" dirty="0"/>
                        <a:t>10:20-10:50     </a:t>
                      </a:r>
                      <a:r>
                        <a:rPr lang="zh-CN" altLang="en-US" sz="1400" dirty="0"/>
                        <a:t>讨论</a:t>
                      </a:r>
                      <a:endParaRPr lang="zh-CN" altLang="en-US" sz="14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811506"/>
                  </a:ext>
                </a:extLst>
              </a:tr>
              <a:tr h="412785"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（コーヒーブレーク／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茶歇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）</a:t>
                      </a:r>
                      <a:endParaRPr lang="ja-JP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95508"/>
                  </a:ext>
                </a:extLst>
              </a:tr>
              <a:tr h="2010407">
                <a:tc>
                  <a:txBody>
                    <a:bodyPr/>
                    <a:lstStyle/>
                    <a:p>
                      <a:r>
                        <a:rPr lang="en-US" altLang="ja-JP" sz="1400" dirty="0"/>
                        <a:t>11:00-12:30</a:t>
                      </a:r>
                      <a:r>
                        <a:rPr lang="ja-JP" altLang="en-US" sz="1400" dirty="0"/>
                        <a:t>　セッション２　インターネット医療の法律規制</a:t>
                      </a:r>
                      <a:endParaRPr lang="en-US" altLang="ja-JP" sz="1400" dirty="0"/>
                    </a:p>
                    <a:p>
                      <a:r>
                        <a:rPr lang="ja-JP" altLang="en-US" sz="1400" dirty="0"/>
                        <a:t>　</a:t>
                      </a:r>
                      <a:r>
                        <a:rPr lang="en-US" altLang="ja-JP" sz="1400" dirty="0"/>
                        <a:t>11:00-11:20   </a:t>
                      </a:r>
                      <a:r>
                        <a:rPr lang="ja-JP" altLang="en-US" sz="1400"/>
                        <a:t>報告１　中国インターネット医療の法律規制</a:t>
                      </a:r>
                      <a:endParaRPr lang="en-US" altLang="ja-JP" sz="1400"/>
                    </a:p>
                    <a:p>
                      <a:pPr lvl="0">
                        <a:buNone/>
                      </a:pPr>
                      <a:r>
                        <a:rPr lang="ja-JP" altLang="en-US" sz="1400"/>
                        <a:t>　　　　　　　　　　　　　　　　　　　　　周輝（</a:t>
                      </a:r>
                      <a:r>
                        <a:rPr lang="zh-CN" altLang="en-US" sz="1400"/>
                        <a:t>中国社会科学院</a:t>
                      </a:r>
                      <a:r>
                        <a:rPr lang="ja-JP" altLang="en-US" sz="1400"/>
                        <a:t>）</a:t>
                      </a:r>
                      <a:endParaRPr lang="en-US" altLang="ja-JP" sz="1400"/>
                    </a:p>
                    <a:p>
                      <a:r>
                        <a:rPr lang="ja-JP" altLang="en-US" sz="1400" dirty="0"/>
                        <a:t>　</a:t>
                      </a:r>
                      <a:r>
                        <a:rPr lang="en-US" altLang="ja-JP" sz="1400" dirty="0"/>
                        <a:t>11:20-11:40   </a:t>
                      </a:r>
                      <a:r>
                        <a:rPr lang="ja-JP" altLang="en-US" sz="1400"/>
                        <a:t>報告２　日本における遠隔診療規制の経緯について</a:t>
                      </a:r>
                      <a:endParaRPr lang="en-US" altLang="ja-JP" sz="1400"/>
                    </a:p>
                    <a:p>
                      <a:pPr lvl="0">
                        <a:buNone/>
                      </a:pPr>
                      <a:r>
                        <a:rPr lang="ja-JP" altLang="en-US" sz="1400"/>
                        <a:t>　　　　　　　　　　　　　　　　　　　　　山口斉昭（早稲田大学）</a:t>
                      </a:r>
                      <a:endParaRPr lang="en-US" altLang="ja-JP" sz="1400" dirty="0"/>
                    </a:p>
                    <a:p>
                      <a:pPr algn="l"/>
                      <a:r>
                        <a:rPr lang="ja-JP" altLang="en-US" sz="1400" dirty="0"/>
                        <a:t>　</a:t>
                      </a:r>
                      <a:r>
                        <a:rPr lang="en-US" altLang="ja-JP" sz="1400" dirty="0"/>
                        <a:t>11:40-11:50</a:t>
                      </a:r>
                      <a:r>
                        <a:rPr lang="ja-JP" altLang="en-US" sz="1400"/>
                        <a:t>　コメント</a:t>
                      </a:r>
                      <a:r>
                        <a:rPr lang="ja-JP" altLang="en-US" sz="1400">
                          <a:latin typeface="+mn-ea"/>
                          <a:ea typeface="+mn-ea"/>
                        </a:rPr>
                        <a:t>　　　　　　　　　</a:t>
                      </a:r>
                      <a:r>
                        <a:rPr lang="ja-JP" alt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肥塚肇雄（早稲田大学）</a:t>
                      </a:r>
                      <a:endParaRPr lang="en-US" altLang="ja-JP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>
                        <a:buNone/>
                      </a:pPr>
                      <a:r>
                        <a:rPr lang="ja-JP" altLang="en-US" sz="1400" dirty="0"/>
                        <a:t>　</a:t>
                      </a:r>
                      <a:r>
                        <a:rPr lang="en-US" altLang="ja-JP" sz="1400" dirty="0"/>
                        <a:t>11:50-12:30   </a:t>
                      </a:r>
                      <a:r>
                        <a:rPr lang="ja-JP" altLang="en-US" sz="1400" dirty="0"/>
                        <a:t>討論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11:00-12:30  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单元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互联网医疗的法律规制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11:00-11:20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报告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1  </a:t>
                      </a:r>
                      <a:r>
                        <a:rPr lang="en-US" sz="14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中国互联网医疗的法律规制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>
                        <a:buNone/>
                      </a:pP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                                                                            周辉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zh-CN" sz="1400" b="0" i="0" u="none" strike="noStrike" kern="1200" noProof="0" dirty="0">
                          <a:solidFill>
                            <a:schemeClr val="dk1"/>
                          </a:solidFill>
                          <a:latin typeface="等线"/>
                          <a:ea typeface="等线"/>
                        </a:rPr>
                        <a:t>中国社会科学院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11:20-11:40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报告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关于日本远程诊疗规制的背景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                                                                            山口齐昭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zh-CN" sz="1400" b="0" i="0" u="none" strike="noStrike" kern="1200" noProof="0" dirty="0">
                          <a:solidFill>
                            <a:schemeClr val="dk1"/>
                          </a:solidFill>
                          <a:latin typeface="等线"/>
                          <a:ea typeface="等线"/>
                        </a:rPr>
                        <a:t>早稻田大学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11:40-11:50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 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点评                                             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肥塚肇雄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（早稻田大学）</a:t>
                      </a:r>
                    </a:p>
                    <a:p>
                      <a:pPr lvl="0">
                        <a:buNone/>
                      </a:pP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  </a:t>
                      </a:r>
                      <a:r>
                        <a:rPr lang="en-US" altLang="zh-CN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11:50-12:30   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讨论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183926"/>
                  </a:ext>
                </a:extLst>
              </a:tr>
              <a:tr h="411918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zh-CN" sz="1400" kern="1200" dirty="0">
                          <a:solidFill>
                            <a:schemeClr val="dk1"/>
                          </a:solidFill>
                          <a:effectLst/>
                        </a:rPr>
                        <a:t>（昼食休憩</a:t>
                      </a:r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effectLst/>
                        </a:rPr>
                        <a:t>／</a:t>
                      </a:r>
                      <a:r>
                        <a:rPr lang="zh-CN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午餐休息</a:t>
                      </a:r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effectLst/>
                        </a:rPr>
                        <a:t>）</a:t>
                      </a:r>
                      <a:endParaRPr lang="zh-CN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sz="14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628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28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399FF4C8-F0AA-49CF-947F-89217F5FC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837116"/>
              </p:ext>
            </p:extLst>
          </p:nvPr>
        </p:nvGraphicFramePr>
        <p:xfrm>
          <a:off x="0" y="2"/>
          <a:ext cx="12300818" cy="68579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87978">
                  <a:extLst>
                    <a:ext uri="{9D8B030D-6E8A-4147-A177-3AD203B41FA5}">
                      <a16:colId xmlns:a16="http://schemas.microsoft.com/office/drawing/2014/main" val="1456812115"/>
                    </a:ext>
                  </a:extLst>
                </a:gridCol>
                <a:gridCol w="6212840">
                  <a:extLst>
                    <a:ext uri="{9D8B030D-6E8A-4147-A177-3AD203B41FA5}">
                      <a16:colId xmlns:a16="http://schemas.microsoft.com/office/drawing/2014/main" val="388388036"/>
                    </a:ext>
                  </a:extLst>
                </a:gridCol>
              </a:tblGrid>
              <a:tr h="1568974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latin typeface="+mn-lt"/>
                        </a:rPr>
                        <a:t>日中共同シンポジウム「新技術と法</a:t>
                      </a:r>
                      <a:r>
                        <a:rPr lang="en-US" altLang="ja-JP" sz="2400" dirty="0">
                          <a:latin typeface="+mn-lt"/>
                        </a:rPr>
                        <a:t>III</a:t>
                      </a:r>
                      <a:r>
                        <a:rPr lang="ja-JP" altLang="en-US" sz="2400" dirty="0">
                          <a:latin typeface="+mn-lt"/>
                        </a:rPr>
                        <a:t>」プログラム</a:t>
                      </a:r>
                      <a:endParaRPr lang="en-US" altLang="ja-JP" sz="2400" dirty="0">
                        <a:latin typeface="+mn-lt"/>
                      </a:endParaRPr>
                    </a:p>
                    <a:p>
                      <a:pPr algn="ctr"/>
                      <a:r>
                        <a:rPr lang="zh-CN" altLang="en-US" sz="2400" dirty="0">
                          <a:latin typeface="+mn-lt"/>
                        </a:rPr>
                        <a:t>中日共同研讨会</a:t>
                      </a:r>
                      <a:r>
                        <a:rPr lang="en-US" altLang="zh-CN" sz="2400" dirty="0">
                          <a:latin typeface="+mn-lt"/>
                        </a:rPr>
                        <a:t>《</a:t>
                      </a:r>
                      <a:r>
                        <a:rPr lang="zh-CN" altLang="en-US" sz="2400" dirty="0">
                          <a:latin typeface="+mn-lt"/>
                        </a:rPr>
                        <a:t>新技术与法</a:t>
                      </a:r>
                      <a:r>
                        <a:rPr lang="en-US" altLang="zh-CN" sz="2400" dirty="0">
                          <a:latin typeface="+mn-lt"/>
                        </a:rPr>
                        <a:t>II》</a:t>
                      </a:r>
                      <a:r>
                        <a:rPr lang="zh-CN" altLang="en-US" sz="2400" dirty="0">
                          <a:latin typeface="+mn-lt"/>
                        </a:rPr>
                        <a:t>会议议程</a:t>
                      </a:r>
                      <a:endParaRPr lang="en-US" altLang="zh-CN" sz="2400" dirty="0">
                        <a:latin typeface="+mn-lt"/>
                      </a:endParaRPr>
                    </a:p>
                    <a:p>
                      <a:pPr algn="r"/>
                      <a:r>
                        <a:rPr lang="en-US" altLang="zh-CN" sz="2000" dirty="0">
                          <a:latin typeface="+mn-ea"/>
                          <a:ea typeface="+mn-ea"/>
                        </a:rPr>
                        <a:t>2021.9.15 9:00-18:00</a:t>
                      </a:r>
                      <a:r>
                        <a:rPr lang="ja-JP" altLang="en-US" sz="2000" dirty="0">
                          <a:latin typeface="+mn-ea"/>
                          <a:ea typeface="+mn-ea"/>
                        </a:rPr>
                        <a:t>（日本時間／</a:t>
                      </a:r>
                      <a:r>
                        <a:rPr lang="zh-CN" altLang="en-US" sz="2000" dirty="0">
                          <a:latin typeface="+mn-ea"/>
                          <a:ea typeface="+mn-ea"/>
                        </a:rPr>
                        <a:t>日本时间</a:t>
                      </a:r>
                      <a:r>
                        <a:rPr lang="ja-JP" altLang="en-US" sz="2000" dirty="0">
                          <a:latin typeface="+mn-ea"/>
                          <a:ea typeface="+mn-ea"/>
                        </a:rPr>
                        <a:t>）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479597"/>
                  </a:ext>
                </a:extLst>
              </a:tr>
              <a:tr h="2009227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14:30-16:00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セッション３　インターネット金融と法律</a:t>
                      </a:r>
                    </a:p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14:30-14:50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報告１　プログラマティックトレーディングの法律規制　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陳潔（中国社会科学院）</a:t>
                      </a:r>
                    </a:p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14:50-15:10</a:t>
                      </a:r>
                      <a:r>
                        <a:rPr lang="ja-JP" altLang="en-US" sz="1400">
                          <a:latin typeface="+mn-ea"/>
                          <a:ea typeface="+mn-ea"/>
                        </a:rPr>
                        <a:t>　報告２（日本における）クラウドファンディングの規制</a:t>
                      </a:r>
                      <a:endParaRPr lang="en-US" altLang="ja-JP" sz="1400">
                        <a:latin typeface="+mn-ea"/>
                        <a:ea typeface="+mn-ea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黒沼悦郎（早稲田大学）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15:10-15:20</a:t>
                      </a:r>
                      <a:r>
                        <a:rPr lang="ja-JP" altLang="en-US" sz="1400">
                          <a:latin typeface="+mn-ea"/>
                          <a:ea typeface="+mn-ea"/>
                        </a:rPr>
                        <a:t>　コメント　　　　　　　　　  　趙磊（中国社会科学院）</a:t>
                      </a:r>
                    </a:p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15:20-16:00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討論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14:30-16:00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 第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单元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互联网金融与法律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rtl="0" eaLnBrk="1" latinLnBrk="0" hangingPunct="1"/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 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14:30-14:50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 报告1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程序化交易的法律规制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rtl="0" eaLnBrk="1" latinLnBrk="0" hangingPunct="1"/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                                                                                  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陈洁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（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中国社会科学院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en-US" altLang="zh-CN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   14:50-15:10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报告</a:t>
                      </a:r>
                      <a:r>
                        <a:rPr lang="en-US" altLang="zh-CN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日本众筹（</a:t>
                      </a:r>
                      <a:r>
                        <a:rPr lang="en-US" altLang="ja-JP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crowdfunding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）的规制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                                                                                  黑沼悦郎（早稲田大学）</a:t>
                      </a:r>
                      <a:endParaRPr lang="en-US" altLang="zh-CN" sz="1400" kern="1200" noProof="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>
                        <a:buNone/>
                      </a:pP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zh-CN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15:10-15:20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点评 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　　　　　　　　　        　赵磊（中国社会科学院）</a:t>
                      </a:r>
                      <a:endParaRPr lang="en-US" altLang="zh-CN" sz="1400" kern="1200" noProof="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>
                        <a:buNone/>
                      </a:pP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zh-CN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15:20-16:00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讨论 </a:t>
                      </a:r>
                      <a:endParaRPr lang="en-US" altLang="zh-CN" sz="1400" kern="1200" noProof="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811506"/>
                  </a:ext>
                </a:extLst>
              </a:tr>
              <a:tr h="453155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400">
                          <a:latin typeface="+mn-ea"/>
                          <a:ea typeface="+mn-ea"/>
                        </a:rPr>
                        <a:t>（コーヒーブレーク／</a:t>
                      </a:r>
                      <a:r>
                        <a:rPr lang="zh-CN" altLang="en-US" sz="1400">
                          <a:latin typeface="+mn-ea"/>
                          <a:ea typeface="+mn-ea"/>
                        </a:rPr>
                        <a:t>茶歇</a:t>
                      </a:r>
                      <a:r>
                        <a:rPr lang="ja-JP" altLang="en-US" sz="140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41552"/>
                  </a:ext>
                </a:extLst>
              </a:tr>
              <a:tr h="1933726"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16:10-17:40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セッション４　プラットフォーム労働者の労働法保護</a:t>
                      </a:r>
                    </a:p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16:10-16:30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報告１　プラットフォーム労働者の法的保護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　　　　　　　－フランスの議論を参考に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小山敬晴（大分大学）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16:30-16:50 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報告２　プラットフォーム労働者雇用のアルゴリズム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　　　ガバナンスの論理と規則　王天玉（中国社会科学院）</a:t>
                      </a:r>
                    </a:p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16:50-17:00 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コメント　　　　　　　　　  大橋麻也（早稲田大学）</a:t>
                      </a:r>
                      <a:br>
                        <a:rPr lang="en-US" altLang="ja-JP" sz="1400" dirty="0">
                          <a:latin typeface="+mn-ea"/>
                          <a:ea typeface="+mn-ea"/>
                        </a:rPr>
                      </a:b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17:00-17:40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討論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16:10-17:40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 第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单元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平台工人的劳动法保护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16:10-16:30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 报告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平台工人的法律保护</a:t>
                      </a:r>
                      <a:r>
                        <a:rPr lang="en-US" altLang="zh-CN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---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以法国的讨论为参考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                                                                                    小山敬晴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（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大分大学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16:30-16:50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 报告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平台用工算法治理的逻辑与规则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　　　　　　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  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王天玉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（</a:t>
                      </a:r>
                      <a:r>
                        <a:rPr lang="ja-JP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中国社会科学院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16:50-17:00  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点评                                                </a:t>
                      </a:r>
                      <a:r>
                        <a:rPr lang="ja-JP" altLang="en-US" sz="1400" b="0" i="0" u="none" strike="noStrike" kern="1200" noProof="0" dirty="0">
                          <a:latin typeface="游ゴシック"/>
                          <a:ea typeface="游ゴシック"/>
                        </a:rPr>
                        <a:t>大桥麻也</a:t>
                      </a: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 </a:t>
                      </a:r>
                      <a:r>
                        <a:rPr lang="zh-CN" sz="1400" b="0" i="0" u="none" strike="noStrike" kern="1200" noProof="0" dirty="0">
                          <a:solidFill>
                            <a:schemeClr val="dk1"/>
                          </a:solidFill>
                          <a:latin typeface="等线"/>
                          <a:ea typeface="等线"/>
                        </a:rPr>
                        <a:t>（早稲田大学）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ja-JP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17:00-17:40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  讨论</a:t>
                      </a:r>
                      <a:endParaRPr lang="ja-JP" altLang="en-US" sz="14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183926"/>
                  </a:ext>
                </a:extLst>
              </a:tr>
              <a:tr h="892917"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17:40-18:00　</a:t>
                      </a:r>
                      <a:r>
                        <a:rPr lang="ja-JP" altLang="en-US" sz="1400" b="0" i="0" u="none" strike="noStrike" noProof="0" dirty="0">
                          <a:latin typeface="游ゴシック"/>
                          <a:ea typeface="游ゴシック"/>
                        </a:rPr>
                        <a:t>司会　　　</a:t>
                      </a:r>
                      <a:endParaRPr lang="en-US" sz="1400" b="0" i="0" u="none" strike="noStrike" noProof="0" dirty="0"/>
                    </a:p>
                    <a:p>
                      <a:pPr algn="l"/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　総括・閉会の辞　　　　　大橋麻也（早稲田大学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比較法研究所幹事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）</a:t>
                      </a:r>
                      <a:endParaRPr lang="en-US" altLang="ja-JP" sz="1400" dirty="0">
                        <a:latin typeface="+mn-ea"/>
                        <a:ea typeface="+mn-ea"/>
                      </a:endParaRPr>
                    </a:p>
                    <a:p>
                      <a:pPr algn="r"/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陳国平（中国社会科学院法学研究所副所長）</a:t>
                      </a:r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ea"/>
                          <a:ea typeface="+mn-ea"/>
                        </a:rPr>
                        <a:t>17:40-18:00 　</a:t>
                      </a:r>
                      <a:r>
                        <a:rPr lang="zh-CN" altLang="en-US" sz="1400" b="0" i="0" u="none" strike="noStrike" noProof="0" dirty="0">
                          <a:latin typeface="等线"/>
                          <a:ea typeface="等线"/>
                        </a:rPr>
                        <a:t>主持人 </a:t>
                      </a:r>
                      <a:r>
                        <a:rPr lang="ja-JP" altLang="en-US" sz="1400" b="0" i="0" u="none" strike="noStrike" noProof="0">
                          <a:latin typeface="游ゴシック"/>
                          <a:ea typeface="游ゴシック"/>
                        </a:rPr>
                        <a:t>　　　</a:t>
                      </a:r>
                      <a:endParaRPr lang="en-US" sz="1400" b="0" i="0" u="none" strike="noStrike" noProof="0" dirty="0"/>
                    </a:p>
                    <a:p>
                      <a:pPr lvl="0">
                        <a:buNone/>
                      </a:pPr>
                      <a:r>
                        <a:rPr lang="en-US" altLang="zh-CN" sz="1400" dirty="0">
                          <a:latin typeface="+mn-ea"/>
                          <a:ea typeface="+mn-ea"/>
                        </a:rPr>
                        <a:t> 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闭幕总结致辞                           </a:t>
                      </a:r>
                      <a:r>
                        <a:rPr lang="ja-JP" altLang="en-US" sz="1400" b="0" i="0" u="none" strike="noStrike" noProof="0" dirty="0">
                          <a:latin typeface="游ゴシック"/>
                          <a:ea typeface="游ゴシック"/>
                        </a:rPr>
                        <a:t>大桥麻也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（早稻田大学比较法研究所干事）</a:t>
                      </a:r>
                      <a:endParaRPr lang="en-US" altLang="zh-CN" sz="1400" dirty="0">
                        <a:latin typeface="+mn-ea"/>
                        <a:ea typeface="+mn-ea"/>
                      </a:endParaRPr>
                    </a:p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陈国平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（中国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社会科学院法学研究所副所长）</a:t>
                      </a:r>
                      <a:endParaRPr lang="zh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628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787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1136</Words>
  <Application>Microsoft Office PowerPoint</Application>
  <PresentationFormat>ワイド画面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等线</vt:lpstr>
      <vt:lpstr>等线 Light</vt:lpstr>
      <vt:lpstr>Microsoft YaHei</vt:lpstr>
      <vt:lpstr>新細明體</vt:lpstr>
      <vt:lpstr>游ゴシック</vt:lpstr>
      <vt:lpstr>Arial</vt:lpstr>
      <vt:lpstr>Office 主题​​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Zhou HongQian</dc:creator>
  <cp:lastModifiedBy>早稲田大学　荒井</cp:lastModifiedBy>
  <cp:revision>321</cp:revision>
  <dcterms:created xsi:type="dcterms:W3CDTF">2021-09-16T05:16:28Z</dcterms:created>
  <dcterms:modified xsi:type="dcterms:W3CDTF">2022-08-09T05:16:09Z</dcterms:modified>
</cp:coreProperties>
</file>