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72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63D16-EA3B-5645-7DEE-A7B3C5CE80DC}" v="17" dt="2023-02-14T08:00:39.510"/>
    <p1510:client id="{6935B9FA-62D6-1DFF-A26F-E5C77878DD9A}" v="1" dt="2022-02-10T05:50:05.551"/>
    <p1510:client id="{AFFDC234-5B9E-E427-493D-FF9073C96438}" v="1" dt="2022-02-14T01:37:10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KAWA Yuki" userId="S::yuki.hi@waseda.jp::99914fa1-a55f-422a-b66e-6ac9119db798" providerId="AD" clId="Web-{AFFDC234-5B9E-E427-493D-FF9073C96438}"/>
    <pc:docChg chg="delSld">
      <pc:chgData name="HIROKAWA Yuki" userId="S::yuki.hi@waseda.jp::99914fa1-a55f-422a-b66e-6ac9119db798" providerId="AD" clId="Web-{AFFDC234-5B9E-E427-493D-FF9073C96438}" dt="2022-02-14T01:37:10.656" v="0"/>
      <pc:docMkLst>
        <pc:docMk/>
      </pc:docMkLst>
      <pc:sldChg chg="del">
        <pc:chgData name="HIROKAWA Yuki" userId="S::yuki.hi@waseda.jp::99914fa1-a55f-422a-b66e-6ac9119db798" providerId="AD" clId="Web-{AFFDC234-5B9E-E427-493D-FF9073C96438}" dt="2022-02-14T01:37:10.656" v="0"/>
        <pc:sldMkLst>
          <pc:docMk/>
          <pc:sldMk cId="3432079044" sldId="257"/>
        </pc:sldMkLst>
      </pc:sldChg>
    </pc:docChg>
  </pc:docChgLst>
  <pc:docChgLst>
    <pc:chgData name="HIROKAWA Yuki" userId="S::yuki.hi@waseda.jp::99914fa1-a55f-422a-b66e-6ac9119db798" providerId="AD" clId="Web-{6935B9FA-62D6-1DFF-A26F-E5C77878DD9A}"/>
    <pc:docChg chg="modSld">
      <pc:chgData name="HIROKAWA Yuki" userId="S::yuki.hi@waseda.jp::99914fa1-a55f-422a-b66e-6ac9119db798" providerId="AD" clId="Web-{6935B9FA-62D6-1DFF-A26F-E5C77878DD9A}" dt="2022-02-10T05:50:05.551" v="0"/>
      <pc:docMkLst>
        <pc:docMk/>
      </pc:docMkLst>
      <pc:sldChg chg="modSp">
        <pc:chgData name="HIROKAWA Yuki" userId="S::yuki.hi@waseda.jp::99914fa1-a55f-422a-b66e-6ac9119db798" providerId="AD" clId="Web-{6935B9FA-62D6-1DFF-A26F-E5C77878DD9A}" dt="2022-02-10T05:50:05.551" v="0"/>
        <pc:sldMkLst>
          <pc:docMk/>
          <pc:sldMk cId="2371305087" sldId="260"/>
        </pc:sldMkLst>
        <pc:spChg chg="mod">
          <ac:chgData name="HIROKAWA Yuki" userId="S::yuki.hi@waseda.jp::99914fa1-a55f-422a-b66e-6ac9119db798" providerId="AD" clId="Web-{6935B9FA-62D6-1DFF-A26F-E5C77878DD9A}" dt="2022-02-10T05:50:05.551" v="0"/>
          <ac:spMkLst>
            <pc:docMk/>
            <pc:sldMk cId="2371305087" sldId="260"/>
            <ac:spMk id="19" creationId="{150EC0A5-0FFB-4FE8-B24B-5C9F55C002F2}"/>
          </ac:spMkLst>
        </pc:spChg>
      </pc:sldChg>
    </pc:docChg>
  </pc:docChgLst>
  <pc:docChgLst>
    <pc:chgData name="HIROKAWA Yuki" userId="S::yuki.hi@waseda.jp::99914fa1-a55f-422a-b66e-6ac9119db798" providerId="AD" clId="Web-{5A863D16-EA3B-5645-7DEE-A7B3C5CE80DC}"/>
    <pc:docChg chg="modSld">
      <pc:chgData name="HIROKAWA Yuki" userId="S::yuki.hi@waseda.jp::99914fa1-a55f-422a-b66e-6ac9119db798" providerId="AD" clId="Web-{5A863D16-EA3B-5645-7DEE-A7B3C5CE80DC}" dt="2023-02-14T08:00:39.510" v="16" actId="1076"/>
      <pc:docMkLst>
        <pc:docMk/>
      </pc:docMkLst>
      <pc:sldChg chg="addSp delSp modSp">
        <pc:chgData name="HIROKAWA Yuki" userId="S::yuki.hi@waseda.jp::99914fa1-a55f-422a-b66e-6ac9119db798" providerId="AD" clId="Web-{5A863D16-EA3B-5645-7DEE-A7B3C5CE80DC}" dt="2023-02-14T08:00:39.510" v="16" actId="1076"/>
        <pc:sldMkLst>
          <pc:docMk/>
          <pc:sldMk cId="1465561913" sldId="259"/>
        </pc:sldMkLst>
        <pc:spChg chg="mod">
          <ac:chgData name="HIROKAWA Yuki" userId="S::yuki.hi@waseda.jp::99914fa1-a55f-422a-b66e-6ac9119db798" providerId="AD" clId="Web-{5A863D16-EA3B-5645-7DEE-A7B3C5CE80DC}" dt="2023-02-14T08:00:39.510" v="16" actId="1076"/>
          <ac:spMkLst>
            <pc:docMk/>
            <pc:sldMk cId="1465561913" sldId="259"/>
            <ac:spMk id="22" creationId="{95784A8D-D0C8-4688-BFA8-AAF14D6A39E1}"/>
          </ac:spMkLst>
        </pc:spChg>
        <pc:spChg chg="mod">
          <ac:chgData name="HIROKAWA Yuki" userId="S::yuki.hi@waseda.jp::99914fa1-a55f-422a-b66e-6ac9119db798" providerId="AD" clId="Web-{5A863D16-EA3B-5645-7DEE-A7B3C5CE80DC}" dt="2023-02-14T08:00:27.931" v="13" actId="1076"/>
          <ac:spMkLst>
            <pc:docMk/>
            <pc:sldMk cId="1465561913" sldId="259"/>
            <ac:spMk id="30" creationId="{C6B9BCFD-FFC1-4C1A-A4AC-302E72617C1F}"/>
          </ac:spMkLst>
        </pc:spChg>
        <pc:spChg chg="mod">
          <ac:chgData name="HIROKAWA Yuki" userId="S::yuki.hi@waseda.jp::99914fa1-a55f-422a-b66e-6ac9119db798" providerId="AD" clId="Web-{5A863D16-EA3B-5645-7DEE-A7B3C5CE80DC}" dt="2023-02-14T08:00:13.728" v="9" actId="1076"/>
          <ac:spMkLst>
            <pc:docMk/>
            <pc:sldMk cId="1465561913" sldId="259"/>
            <ac:spMk id="32" creationId="{7391BDD1-7BC4-453D-AF35-9D2BD0438738}"/>
          </ac:spMkLst>
        </pc:spChg>
        <pc:picChg chg="add mod ord">
          <ac:chgData name="HIROKAWA Yuki" userId="S::yuki.hi@waseda.jp::99914fa1-a55f-422a-b66e-6ac9119db798" providerId="AD" clId="Web-{5A863D16-EA3B-5645-7DEE-A7B3C5CE80DC}" dt="2023-02-14T08:00:07.290" v="8" actId="1076"/>
          <ac:picMkLst>
            <pc:docMk/>
            <pc:sldMk cId="1465561913" sldId="259"/>
            <ac:picMk id="2" creationId="{129E05A6-15A7-18FC-298F-0C9215D96623}"/>
          </ac:picMkLst>
        </pc:picChg>
        <pc:picChg chg="del">
          <ac:chgData name="HIROKAWA Yuki" userId="S::yuki.hi@waseda.jp::99914fa1-a55f-422a-b66e-6ac9119db798" providerId="AD" clId="Web-{5A863D16-EA3B-5645-7DEE-A7B3C5CE80DC}" dt="2023-02-14T07:59:39.617" v="0"/>
          <ac:picMkLst>
            <pc:docMk/>
            <pc:sldMk cId="1465561913" sldId="259"/>
            <ac:picMk id="4" creationId="{A263680E-AB98-40BF-87E0-7E2BADF41FC7}"/>
          </ac:picMkLst>
        </pc:picChg>
      </pc:sldChg>
    </pc:docChg>
  </pc:docChgLst>
  <pc:docChgLst>
    <pc:chgData name="HIROKAWA Yuki" userId="99914fa1-a55f-422a-b66e-6ac9119db798" providerId="ADAL" clId="{3A28CC35-F548-41A4-A1D6-47BFAC5C203B}"/>
    <pc:docChg chg="undo custSel addSld delSld modSld sldOrd">
      <pc:chgData name="HIROKAWA Yuki" userId="99914fa1-a55f-422a-b66e-6ac9119db798" providerId="ADAL" clId="{3A28CC35-F548-41A4-A1D6-47BFAC5C203B}" dt="2022-02-10T04:57:11.493" v="2569" actId="207"/>
      <pc:docMkLst>
        <pc:docMk/>
      </pc:docMkLst>
      <pc:sldChg chg="addSp modSp mod">
        <pc:chgData name="HIROKAWA Yuki" userId="99914fa1-a55f-422a-b66e-6ac9119db798" providerId="ADAL" clId="{3A28CC35-F548-41A4-A1D6-47BFAC5C203B}" dt="2022-02-10T04:51:24.104" v="2524"/>
        <pc:sldMkLst>
          <pc:docMk/>
          <pc:sldMk cId="429433481" sldId="256"/>
        </pc:sldMkLst>
        <pc:spChg chg="add mod">
          <ac:chgData name="HIROKAWA Yuki" userId="99914fa1-a55f-422a-b66e-6ac9119db798" providerId="ADAL" clId="{3A28CC35-F548-41A4-A1D6-47BFAC5C203B}" dt="2022-02-10T03:15:50.854" v="181" actId="164"/>
          <ac:spMkLst>
            <pc:docMk/>
            <pc:sldMk cId="429433481" sldId="256"/>
            <ac:spMk id="2" creationId="{5B082A15-9EE3-472F-B7C2-6A59EFC4D7B0}"/>
          </ac:spMkLst>
        </pc:spChg>
        <pc:spChg chg="mod">
          <ac:chgData name="HIROKAWA Yuki" userId="99914fa1-a55f-422a-b66e-6ac9119db798" providerId="ADAL" clId="{3A28CC35-F548-41A4-A1D6-47BFAC5C203B}" dt="2022-02-10T04:51:16.013" v="2523"/>
          <ac:spMkLst>
            <pc:docMk/>
            <pc:sldMk cId="429433481" sldId="256"/>
            <ac:spMk id="40" creationId="{2E871DAD-5360-4D69-9109-F4B8C17B43A7}"/>
          </ac:spMkLst>
        </pc:spChg>
        <pc:grpChg chg="add mod">
          <ac:chgData name="HIROKAWA Yuki" userId="99914fa1-a55f-422a-b66e-6ac9119db798" providerId="ADAL" clId="{3A28CC35-F548-41A4-A1D6-47BFAC5C203B}" dt="2022-02-10T04:48:42.223" v="2478" actId="1076"/>
          <ac:grpSpMkLst>
            <pc:docMk/>
            <pc:sldMk cId="429433481" sldId="256"/>
            <ac:grpSpMk id="3" creationId="{0CB52CB0-A34E-470F-9FF2-F6D50045E953}"/>
          </ac:grpSpMkLst>
        </pc:grpChg>
        <pc:grpChg chg="mod">
          <ac:chgData name="HIROKAWA Yuki" userId="99914fa1-a55f-422a-b66e-6ac9119db798" providerId="ADAL" clId="{3A28CC35-F548-41A4-A1D6-47BFAC5C203B}" dt="2022-02-10T04:51:24.104" v="2524"/>
          <ac:grpSpMkLst>
            <pc:docMk/>
            <pc:sldMk cId="429433481" sldId="256"/>
            <ac:grpSpMk id="67" creationId="{E892EA1D-58EE-47AB-A163-B3F2B81ED56F}"/>
          </ac:grpSpMkLst>
        </pc:grpChg>
        <pc:picChg chg="mod">
          <ac:chgData name="HIROKAWA Yuki" userId="99914fa1-a55f-422a-b66e-6ac9119db798" providerId="ADAL" clId="{3A28CC35-F548-41A4-A1D6-47BFAC5C203B}" dt="2022-02-10T03:15:50.854" v="181" actId="164"/>
          <ac:picMkLst>
            <pc:docMk/>
            <pc:sldMk cId="429433481" sldId="256"/>
            <ac:picMk id="39" creationId="{30A555CC-579E-45A5-96D1-9A8A15ED024F}"/>
          </ac:picMkLst>
        </pc:picChg>
        <pc:picChg chg="mod">
          <ac:chgData name="HIROKAWA Yuki" userId="99914fa1-a55f-422a-b66e-6ac9119db798" providerId="ADAL" clId="{3A28CC35-F548-41A4-A1D6-47BFAC5C203B}" dt="2022-02-10T03:28:12.427" v="451" actId="1076"/>
          <ac:picMkLst>
            <pc:docMk/>
            <pc:sldMk cId="429433481" sldId="256"/>
            <ac:picMk id="46" creationId="{EABE4718-616E-461B-A514-F7AE31FFD14F}"/>
          </ac:picMkLst>
        </pc:picChg>
        <pc:picChg chg="mod">
          <ac:chgData name="HIROKAWA Yuki" userId="99914fa1-a55f-422a-b66e-6ac9119db798" providerId="ADAL" clId="{3A28CC35-F548-41A4-A1D6-47BFAC5C203B}" dt="2022-02-10T03:28:15.883" v="452" actId="1076"/>
          <ac:picMkLst>
            <pc:docMk/>
            <pc:sldMk cId="429433481" sldId="256"/>
            <ac:picMk id="54" creationId="{44F5D88C-C97F-4685-8CA8-ADFC3A0E833A}"/>
          </ac:picMkLst>
        </pc:picChg>
      </pc:sldChg>
      <pc:sldChg chg="addSp delSp modSp add mod setBg">
        <pc:chgData name="HIROKAWA Yuki" userId="99914fa1-a55f-422a-b66e-6ac9119db798" providerId="ADAL" clId="{3A28CC35-F548-41A4-A1D6-47BFAC5C203B}" dt="2022-02-10T04:49:05.999" v="2482" actId="208"/>
        <pc:sldMkLst>
          <pc:docMk/>
          <pc:sldMk cId="3432079044" sldId="257"/>
        </pc:sldMkLst>
        <pc:spChg chg="add mod">
          <ac:chgData name="HIROKAWA Yuki" userId="99914fa1-a55f-422a-b66e-6ac9119db798" providerId="ADAL" clId="{3A28CC35-F548-41A4-A1D6-47BFAC5C203B}" dt="2022-02-10T04:49:05.999" v="2482" actId="208"/>
          <ac:spMkLst>
            <pc:docMk/>
            <pc:sldMk cId="3432079044" sldId="257"/>
            <ac:spMk id="19" creationId="{150EC0A5-0FFB-4FE8-B24B-5C9F55C002F2}"/>
          </ac:spMkLst>
        </pc:spChg>
        <pc:spChg chg="del">
          <ac:chgData name="HIROKAWA Yuki" userId="99914fa1-a55f-422a-b66e-6ac9119db798" providerId="ADAL" clId="{3A28CC35-F548-41A4-A1D6-47BFAC5C203B}" dt="2022-02-10T03:07:06.762" v="1" actId="478"/>
          <ac:spMkLst>
            <pc:docMk/>
            <pc:sldMk cId="3432079044" sldId="257"/>
            <ac:spMk id="40" creationId="{2E871DAD-5360-4D69-9109-F4B8C17B43A7}"/>
          </ac:spMkLst>
        </pc:spChg>
        <pc:grpChg chg="del">
          <ac:chgData name="HIROKAWA Yuki" userId="99914fa1-a55f-422a-b66e-6ac9119db798" providerId="ADAL" clId="{3A28CC35-F548-41A4-A1D6-47BFAC5C203B}" dt="2022-02-10T03:07:08.930" v="2" actId="478"/>
          <ac:grpSpMkLst>
            <pc:docMk/>
            <pc:sldMk cId="3432079044" sldId="257"/>
            <ac:grpSpMk id="67" creationId="{E892EA1D-58EE-47AB-A163-B3F2B81ED56F}"/>
          </ac:grpSpMkLst>
        </pc:grpChg>
        <pc:picChg chg="add mod">
          <ac:chgData name="HIROKAWA Yuki" userId="99914fa1-a55f-422a-b66e-6ac9119db798" providerId="ADAL" clId="{3A28CC35-F548-41A4-A1D6-47BFAC5C203B}" dt="2022-02-10T03:13:28.722" v="158" actId="1076"/>
          <ac:picMkLst>
            <pc:docMk/>
            <pc:sldMk cId="3432079044" sldId="257"/>
            <ac:picMk id="3" creationId="{24CEB59E-5BC0-47DD-BBFA-D30E128B464B}"/>
          </ac:picMkLst>
        </pc:picChg>
        <pc:picChg chg="add del mod modCrop">
          <ac:chgData name="HIROKAWA Yuki" userId="99914fa1-a55f-422a-b66e-6ac9119db798" providerId="ADAL" clId="{3A28CC35-F548-41A4-A1D6-47BFAC5C203B}" dt="2022-02-10T03:12:47.313" v="139" actId="478"/>
          <ac:picMkLst>
            <pc:docMk/>
            <pc:sldMk cId="3432079044" sldId="257"/>
            <ac:picMk id="5" creationId="{4833DA17-46AF-45C2-B080-327D7F4CC62F}"/>
          </ac:picMkLst>
        </pc:picChg>
        <pc:picChg chg="add del mod">
          <ac:chgData name="HIROKAWA Yuki" userId="99914fa1-a55f-422a-b66e-6ac9119db798" providerId="ADAL" clId="{3A28CC35-F548-41A4-A1D6-47BFAC5C203B}" dt="2022-02-10T04:48:58.695" v="2480" actId="478"/>
          <ac:picMkLst>
            <pc:docMk/>
            <pc:sldMk cId="3432079044" sldId="257"/>
            <ac:picMk id="6" creationId="{285EC03C-8951-48EE-B00E-A9AAA6A0BD1B}"/>
          </ac:picMkLst>
        </pc:picChg>
        <pc:picChg chg="add mod ord modCrop">
          <ac:chgData name="HIROKAWA Yuki" userId="99914fa1-a55f-422a-b66e-6ac9119db798" providerId="ADAL" clId="{3A28CC35-F548-41A4-A1D6-47BFAC5C203B}" dt="2022-02-10T03:12:41.381" v="136" actId="1076"/>
          <ac:picMkLst>
            <pc:docMk/>
            <pc:sldMk cId="3432079044" sldId="257"/>
            <ac:picMk id="7" creationId="{29DCB0BA-C259-43ED-BB2A-1F0C8A2050B6}"/>
          </ac:picMkLst>
        </pc:picChg>
        <pc:picChg chg="add mod modCrop">
          <ac:chgData name="HIROKAWA Yuki" userId="99914fa1-a55f-422a-b66e-6ac9119db798" providerId="ADAL" clId="{3A28CC35-F548-41A4-A1D6-47BFAC5C203B}" dt="2022-02-10T03:13:32.836" v="160" actId="1076"/>
          <ac:picMkLst>
            <pc:docMk/>
            <pc:sldMk cId="3432079044" sldId="257"/>
            <ac:picMk id="9" creationId="{C1ECB640-5A29-4E25-821E-9625448F0B1E}"/>
          </ac:picMkLst>
        </pc:picChg>
        <pc:picChg chg="del">
          <ac:chgData name="HIROKAWA Yuki" userId="99914fa1-a55f-422a-b66e-6ac9119db798" providerId="ADAL" clId="{3A28CC35-F548-41A4-A1D6-47BFAC5C203B}" dt="2022-02-10T03:07:08.930" v="2" actId="478"/>
          <ac:picMkLst>
            <pc:docMk/>
            <pc:sldMk cId="3432079044" sldId="257"/>
            <ac:picMk id="39" creationId="{30A555CC-579E-45A5-96D1-9A8A15ED024F}"/>
          </ac:picMkLst>
        </pc:picChg>
        <pc:picChg chg="del">
          <ac:chgData name="HIROKAWA Yuki" userId="99914fa1-a55f-422a-b66e-6ac9119db798" providerId="ADAL" clId="{3A28CC35-F548-41A4-A1D6-47BFAC5C203B}" dt="2022-02-10T03:07:08.930" v="2" actId="478"/>
          <ac:picMkLst>
            <pc:docMk/>
            <pc:sldMk cId="3432079044" sldId="257"/>
            <ac:picMk id="46" creationId="{EABE4718-616E-461B-A514-F7AE31FFD14F}"/>
          </ac:picMkLst>
        </pc:picChg>
        <pc:picChg chg="del">
          <ac:chgData name="HIROKAWA Yuki" userId="99914fa1-a55f-422a-b66e-6ac9119db798" providerId="ADAL" clId="{3A28CC35-F548-41A4-A1D6-47BFAC5C203B}" dt="2022-02-10T03:07:08.930" v="2" actId="478"/>
          <ac:picMkLst>
            <pc:docMk/>
            <pc:sldMk cId="3432079044" sldId="257"/>
            <ac:picMk id="54" creationId="{44F5D88C-C97F-4685-8CA8-ADFC3A0E833A}"/>
          </ac:picMkLst>
        </pc:picChg>
      </pc:sldChg>
      <pc:sldChg chg="addSp delSp modSp add del mod setBg">
        <pc:chgData name="HIROKAWA Yuki" userId="99914fa1-a55f-422a-b66e-6ac9119db798" providerId="ADAL" clId="{3A28CC35-F548-41A4-A1D6-47BFAC5C203B}" dt="2022-02-10T04:47:40.773" v="2461" actId="47"/>
        <pc:sldMkLst>
          <pc:docMk/>
          <pc:sldMk cId="223519830" sldId="258"/>
        </pc:sldMkLst>
        <pc:spChg chg="add mod">
          <ac:chgData name="HIROKAWA Yuki" userId="99914fa1-a55f-422a-b66e-6ac9119db798" providerId="ADAL" clId="{3A28CC35-F548-41A4-A1D6-47BFAC5C203B}" dt="2022-02-10T03:20:45.834" v="228" actId="207"/>
          <ac:spMkLst>
            <pc:docMk/>
            <pc:sldMk cId="223519830" sldId="258"/>
            <ac:spMk id="6" creationId="{126F9720-8E7D-4268-91A1-8A3F05845650}"/>
          </ac:spMkLst>
        </pc:spChg>
        <pc:spChg chg="add mod">
          <ac:chgData name="HIROKAWA Yuki" userId="99914fa1-a55f-422a-b66e-6ac9119db798" providerId="ADAL" clId="{3A28CC35-F548-41A4-A1D6-47BFAC5C203B}" dt="2022-02-10T03:34:30.310" v="680" actId="1076"/>
          <ac:spMkLst>
            <pc:docMk/>
            <pc:sldMk cId="223519830" sldId="258"/>
            <ac:spMk id="8" creationId="{D5C5AD96-28FF-4D4B-84C9-CE75D4E82021}"/>
          </ac:spMkLst>
        </pc:spChg>
        <pc:spChg chg="add mod">
          <ac:chgData name="HIROKAWA Yuki" userId="99914fa1-a55f-422a-b66e-6ac9119db798" providerId="ADAL" clId="{3A28CC35-F548-41A4-A1D6-47BFAC5C203B}" dt="2022-02-10T04:27:15.171" v="1831" actId="20577"/>
          <ac:spMkLst>
            <pc:docMk/>
            <pc:sldMk cId="223519830" sldId="258"/>
            <ac:spMk id="15" creationId="{DA596E8D-B28D-43A6-82DA-30D423B6B976}"/>
          </ac:spMkLst>
        </pc:spChg>
        <pc:spChg chg="add mod">
          <ac:chgData name="HIROKAWA Yuki" userId="99914fa1-a55f-422a-b66e-6ac9119db798" providerId="ADAL" clId="{3A28CC35-F548-41A4-A1D6-47BFAC5C203B}" dt="2022-02-10T03:54:16.020" v="1683" actId="1038"/>
          <ac:spMkLst>
            <pc:docMk/>
            <pc:sldMk cId="223519830" sldId="258"/>
            <ac:spMk id="16" creationId="{F0C2D0B4-DEE7-445C-8A93-CD20F836E49D}"/>
          </ac:spMkLst>
        </pc:spChg>
        <pc:spChg chg="add del mod">
          <ac:chgData name="HIROKAWA Yuki" userId="99914fa1-a55f-422a-b66e-6ac9119db798" providerId="ADAL" clId="{3A28CC35-F548-41A4-A1D6-47BFAC5C203B}" dt="2022-02-10T03:49:40.881" v="1567" actId="478"/>
          <ac:spMkLst>
            <pc:docMk/>
            <pc:sldMk cId="223519830" sldId="258"/>
            <ac:spMk id="17" creationId="{5CA0BBA9-6C6F-4A67-86E4-2113602981A6}"/>
          </ac:spMkLst>
        </pc:spChg>
        <pc:spChg chg="add mod">
          <ac:chgData name="HIROKAWA Yuki" userId="99914fa1-a55f-422a-b66e-6ac9119db798" providerId="ADAL" clId="{3A28CC35-F548-41A4-A1D6-47BFAC5C203B}" dt="2022-02-10T03:34:43.359" v="683" actId="14100"/>
          <ac:spMkLst>
            <pc:docMk/>
            <pc:sldMk cId="223519830" sldId="258"/>
            <ac:spMk id="26" creationId="{250957E1-B865-4F33-892A-CA70C321DC40}"/>
          </ac:spMkLst>
        </pc:spChg>
        <pc:spChg chg="add mod">
          <ac:chgData name="HIROKAWA Yuki" userId="99914fa1-a55f-422a-b66e-6ac9119db798" providerId="ADAL" clId="{3A28CC35-F548-41A4-A1D6-47BFAC5C203B}" dt="2022-02-10T03:53:12.308" v="1658" actId="1076"/>
          <ac:spMkLst>
            <pc:docMk/>
            <pc:sldMk cId="223519830" sldId="258"/>
            <ac:spMk id="27" creationId="{63A27EB9-1750-4CBB-B607-D9AF1F8125A1}"/>
          </ac:spMkLst>
        </pc:spChg>
        <pc:spChg chg="add mod">
          <ac:chgData name="HIROKAWA Yuki" userId="99914fa1-a55f-422a-b66e-6ac9119db798" providerId="ADAL" clId="{3A28CC35-F548-41A4-A1D6-47BFAC5C203B}" dt="2022-02-10T03:53:22.502" v="1661" actId="1076"/>
          <ac:spMkLst>
            <pc:docMk/>
            <pc:sldMk cId="223519830" sldId="258"/>
            <ac:spMk id="29" creationId="{43BA87FE-3C91-43B9-A524-A1647C31ECD9}"/>
          </ac:spMkLst>
        </pc:spChg>
        <pc:spChg chg="add mod">
          <ac:chgData name="HIROKAWA Yuki" userId="99914fa1-a55f-422a-b66e-6ac9119db798" providerId="ADAL" clId="{3A28CC35-F548-41A4-A1D6-47BFAC5C203B}" dt="2022-02-10T03:58:38.372" v="1765" actId="1076"/>
          <ac:spMkLst>
            <pc:docMk/>
            <pc:sldMk cId="223519830" sldId="258"/>
            <ac:spMk id="31" creationId="{17374EAB-93B8-4EB6-8ED3-1EED2532F859}"/>
          </ac:spMkLst>
        </pc:spChg>
        <pc:spChg chg="add del mod">
          <ac:chgData name="HIROKAWA Yuki" userId="99914fa1-a55f-422a-b66e-6ac9119db798" providerId="ADAL" clId="{3A28CC35-F548-41A4-A1D6-47BFAC5C203B}" dt="2022-02-10T03:54:10.358" v="1677" actId="478"/>
          <ac:spMkLst>
            <pc:docMk/>
            <pc:sldMk cId="223519830" sldId="258"/>
            <ac:spMk id="32" creationId="{F10C61E6-5C10-4284-BA51-AACE8FAC5405}"/>
          </ac:spMkLst>
        </pc:spChg>
        <pc:spChg chg="add mod">
          <ac:chgData name="HIROKAWA Yuki" userId="99914fa1-a55f-422a-b66e-6ac9119db798" providerId="ADAL" clId="{3A28CC35-F548-41A4-A1D6-47BFAC5C203B}" dt="2022-02-10T04:00:33.864" v="1767" actId="255"/>
          <ac:spMkLst>
            <pc:docMk/>
            <pc:sldMk cId="223519830" sldId="258"/>
            <ac:spMk id="33" creationId="{DC3F0EA5-270E-4BF3-9D48-9B2BBF73005D}"/>
          </ac:spMkLst>
        </pc:spChg>
        <pc:spChg chg="del">
          <ac:chgData name="HIROKAWA Yuki" userId="99914fa1-a55f-422a-b66e-6ac9119db798" providerId="ADAL" clId="{3A28CC35-F548-41A4-A1D6-47BFAC5C203B}" dt="2022-02-10T03:13:56.426" v="163" actId="478"/>
          <ac:spMkLst>
            <pc:docMk/>
            <pc:sldMk cId="223519830" sldId="258"/>
            <ac:spMk id="40" creationId="{2E871DAD-5360-4D69-9109-F4B8C17B43A7}"/>
          </ac:spMkLst>
        </pc:spChg>
        <pc:grpChg chg="add mod">
          <ac:chgData name="HIROKAWA Yuki" userId="99914fa1-a55f-422a-b66e-6ac9119db798" providerId="ADAL" clId="{3A28CC35-F548-41A4-A1D6-47BFAC5C203B}" dt="2022-02-10T03:20:34.736" v="226" actId="164"/>
          <ac:grpSpMkLst>
            <pc:docMk/>
            <pc:sldMk cId="223519830" sldId="258"/>
            <ac:grpSpMk id="7" creationId="{1199368B-E8AB-49B8-96A3-45DCF4AC939C}"/>
          </ac:grpSpMkLst>
        </pc:grpChg>
        <pc:grpChg chg="add mod">
          <ac:chgData name="HIROKAWA Yuki" userId="99914fa1-a55f-422a-b66e-6ac9119db798" providerId="ADAL" clId="{3A28CC35-F548-41A4-A1D6-47BFAC5C203B}" dt="2022-02-10T03:26:27.407" v="364" actId="164"/>
          <ac:grpSpMkLst>
            <pc:docMk/>
            <pc:sldMk cId="223519830" sldId="258"/>
            <ac:grpSpMk id="9" creationId="{F139824B-256F-44F2-904A-3EA8C57B1744}"/>
          </ac:grpSpMkLst>
        </pc:grpChg>
        <pc:grpChg chg="add mod">
          <ac:chgData name="HIROKAWA Yuki" userId="99914fa1-a55f-422a-b66e-6ac9119db798" providerId="ADAL" clId="{3A28CC35-F548-41A4-A1D6-47BFAC5C203B}" dt="2022-02-10T03:54:06.162" v="1674" actId="1076"/>
          <ac:grpSpMkLst>
            <pc:docMk/>
            <pc:sldMk cId="223519830" sldId="258"/>
            <ac:grpSpMk id="14" creationId="{7CE84E87-525E-47C5-BADA-F055E06EFAD4}"/>
          </ac:grpSpMkLst>
        </pc:grpChg>
        <pc:grpChg chg="del">
          <ac:chgData name="HIROKAWA Yuki" userId="99914fa1-a55f-422a-b66e-6ac9119db798" providerId="ADAL" clId="{3A28CC35-F548-41A4-A1D6-47BFAC5C203B}" dt="2022-02-10T03:13:54.209" v="162" actId="478"/>
          <ac:grpSpMkLst>
            <pc:docMk/>
            <pc:sldMk cId="223519830" sldId="258"/>
            <ac:grpSpMk id="67" creationId="{E892EA1D-58EE-47AB-A163-B3F2B81ED56F}"/>
          </ac:grpSpMkLst>
        </pc:grpChg>
        <pc:picChg chg="add mod ord modCrop">
          <ac:chgData name="HIROKAWA Yuki" userId="99914fa1-a55f-422a-b66e-6ac9119db798" providerId="ADAL" clId="{3A28CC35-F548-41A4-A1D6-47BFAC5C203B}" dt="2022-02-10T03:57:36.936" v="1755" actId="1076"/>
          <ac:picMkLst>
            <pc:docMk/>
            <pc:sldMk cId="223519830" sldId="258"/>
            <ac:picMk id="3" creationId="{63942B3D-830E-42E6-B59E-3F257647524C}"/>
          </ac:picMkLst>
        </pc:picChg>
        <pc:picChg chg="add mod modCrop">
          <ac:chgData name="HIROKAWA Yuki" userId="99914fa1-a55f-422a-b66e-6ac9119db798" providerId="ADAL" clId="{3A28CC35-F548-41A4-A1D6-47BFAC5C203B}" dt="2022-02-10T03:40:53.946" v="1293" actId="1076"/>
          <ac:picMkLst>
            <pc:docMk/>
            <pc:sldMk cId="223519830" sldId="258"/>
            <ac:picMk id="5" creationId="{70223491-1964-443D-92AB-CC61840F8BD8}"/>
          </ac:picMkLst>
        </pc:picChg>
        <pc:picChg chg="add mod modCrop">
          <ac:chgData name="HIROKAWA Yuki" userId="99914fa1-a55f-422a-b66e-6ac9119db798" providerId="ADAL" clId="{3A28CC35-F548-41A4-A1D6-47BFAC5C203B}" dt="2022-02-10T03:26:27.407" v="364" actId="164"/>
          <ac:picMkLst>
            <pc:docMk/>
            <pc:sldMk cId="223519830" sldId="258"/>
            <ac:picMk id="11" creationId="{4DE29878-336B-4D32-B808-36E358025A55}"/>
          </ac:picMkLst>
        </pc:picChg>
        <pc:picChg chg="add mod">
          <ac:chgData name="HIROKAWA Yuki" userId="99914fa1-a55f-422a-b66e-6ac9119db798" providerId="ADAL" clId="{3A28CC35-F548-41A4-A1D6-47BFAC5C203B}" dt="2022-02-10T03:53:14.515" v="1659" actId="1076"/>
          <ac:picMkLst>
            <pc:docMk/>
            <pc:sldMk cId="223519830" sldId="258"/>
            <ac:picMk id="13" creationId="{65CC9F83-9B1C-4B24-9DF6-AAFAC8A19125}"/>
          </ac:picMkLst>
        </pc:picChg>
        <pc:picChg chg="add mod">
          <ac:chgData name="HIROKAWA Yuki" userId="99914fa1-a55f-422a-b66e-6ac9119db798" providerId="ADAL" clId="{3A28CC35-F548-41A4-A1D6-47BFAC5C203B}" dt="2022-02-10T03:54:19.168" v="1687" actId="1038"/>
          <ac:picMkLst>
            <pc:docMk/>
            <pc:sldMk cId="223519830" sldId="258"/>
            <ac:picMk id="19" creationId="{A31DACCC-334E-4F88-B23D-08E1A8AC1AE0}"/>
          </ac:picMkLst>
        </pc:picChg>
        <pc:picChg chg="add mod">
          <ac:chgData name="HIROKAWA Yuki" userId="99914fa1-a55f-422a-b66e-6ac9119db798" providerId="ADAL" clId="{3A28CC35-F548-41A4-A1D6-47BFAC5C203B}" dt="2022-02-10T03:53:16.921" v="1660" actId="1076"/>
          <ac:picMkLst>
            <pc:docMk/>
            <pc:sldMk cId="223519830" sldId="258"/>
            <ac:picMk id="28" creationId="{762A5A22-DDF1-4F56-BB2C-D4D6758D102D}"/>
          </ac:picMkLst>
        </pc:picChg>
        <pc:picChg chg="del">
          <ac:chgData name="HIROKAWA Yuki" userId="99914fa1-a55f-422a-b66e-6ac9119db798" providerId="ADAL" clId="{3A28CC35-F548-41A4-A1D6-47BFAC5C203B}" dt="2022-02-10T03:14:00.254" v="165" actId="478"/>
          <ac:picMkLst>
            <pc:docMk/>
            <pc:sldMk cId="223519830" sldId="258"/>
            <ac:picMk id="39" creationId="{30A555CC-579E-45A5-96D1-9A8A15ED024F}"/>
          </ac:picMkLst>
        </pc:picChg>
        <pc:picChg chg="del">
          <ac:chgData name="HIROKAWA Yuki" userId="99914fa1-a55f-422a-b66e-6ac9119db798" providerId="ADAL" clId="{3A28CC35-F548-41A4-A1D6-47BFAC5C203B}" dt="2022-02-10T03:14:09.792" v="167" actId="478"/>
          <ac:picMkLst>
            <pc:docMk/>
            <pc:sldMk cId="223519830" sldId="258"/>
            <ac:picMk id="46" creationId="{EABE4718-616E-461B-A514-F7AE31FFD14F}"/>
          </ac:picMkLst>
        </pc:picChg>
        <pc:picChg chg="del">
          <ac:chgData name="HIROKAWA Yuki" userId="99914fa1-a55f-422a-b66e-6ac9119db798" providerId="ADAL" clId="{3A28CC35-F548-41A4-A1D6-47BFAC5C203B}" dt="2022-02-10T03:13:58.410" v="164" actId="478"/>
          <ac:picMkLst>
            <pc:docMk/>
            <pc:sldMk cId="223519830" sldId="258"/>
            <ac:picMk id="54" creationId="{44F5D88C-C97F-4685-8CA8-ADFC3A0E833A}"/>
          </ac:picMkLst>
        </pc:picChg>
      </pc:sldChg>
      <pc:sldChg chg="addSp delSp modSp add mod ord setBg">
        <pc:chgData name="HIROKAWA Yuki" userId="99914fa1-a55f-422a-b66e-6ac9119db798" providerId="ADAL" clId="{3A28CC35-F548-41A4-A1D6-47BFAC5C203B}" dt="2022-02-10T04:57:11.493" v="2569" actId="207"/>
        <pc:sldMkLst>
          <pc:docMk/>
          <pc:sldMk cId="1465561913" sldId="259"/>
        </pc:sldMkLst>
        <pc:spChg chg="del">
          <ac:chgData name="HIROKAWA Yuki" userId="99914fa1-a55f-422a-b66e-6ac9119db798" providerId="ADAL" clId="{3A28CC35-F548-41A4-A1D6-47BFAC5C203B}" dt="2022-02-10T04:24:19.108" v="1793" actId="478"/>
          <ac:spMkLst>
            <pc:docMk/>
            <pc:sldMk cId="1465561913" sldId="259"/>
            <ac:spMk id="15" creationId="{DA596E8D-B28D-43A6-82DA-30D423B6B976}"/>
          </ac:spMkLst>
        </pc:spChg>
        <pc:spChg chg="del">
          <ac:chgData name="HIROKAWA Yuki" userId="99914fa1-a55f-422a-b66e-6ac9119db798" providerId="ADAL" clId="{3A28CC35-F548-41A4-A1D6-47BFAC5C203B}" dt="2022-02-10T04:23:03.582" v="1775" actId="478"/>
          <ac:spMkLst>
            <pc:docMk/>
            <pc:sldMk cId="1465561913" sldId="259"/>
            <ac:spMk id="16" creationId="{F0C2D0B4-DEE7-445C-8A93-CD20F836E49D}"/>
          </ac:spMkLst>
        </pc:spChg>
        <pc:spChg chg="add mod ord">
          <ac:chgData name="HIROKAWA Yuki" userId="99914fa1-a55f-422a-b66e-6ac9119db798" providerId="ADAL" clId="{3A28CC35-F548-41A4-A1D6-47BFAC5C203B}" dt="2022-02-10T04:57:11.493" v="2569" actId="207"/>
          <ac:spMkLst>
            <pc:docMk/>
            <pc:sldMk cId="1465561913" sldId="259"/>
            <ac:spMk id="22" creationId="{95784A8D-D0C8-4688-BFA8-AAF14D6A39E1}"/>
          </ac:spMkLst>
        </pc:spChg>
        <pc:spChg chg="add mod">
          <ac:chgData name="HIROKAWA Yuki" userId="99914fa1-a55f-422a-b66e-6ac9119db798" providerId="ADAL" clId="{3A28CC35-F548-41A4-A1D6-47BFAC5C203B}" dt="2022-02-10T04:48:48.120" v="2479" actId="1076"/>
          <ac:spMkLst>
            <pc:docMk/>
            <pc:sldMk cId="1465561913" sldId="259"/>
            <ac:spMk id="30" creationId="{C6B9BCFD-FFC1-4C1A-A4AC-302E72617C1F}"/>
          </ac:spMkLst>
        </pc:spChg>
        <pc:spChg chg="del mod">
          <ac:chgData name="HIROKAWA Yuki" userId="99914fa1-a55f-422a-b66e-6ac9119db798" providerId="ADAL" clId="{3A28CC35-F548-41A4-A1D6-47BFAC5C203B}" dt="2022-02-10T04:32:14.142" v="1908" actId="478"/>
          <ac:spMkLst>
            <pc:docMk/>
            <pc:sldMk cId="1465561913" sldId="259"/>
            <ac:spMk id="31" creationId="{17374EAB-93B8-4EB6-8ED3-1EED2532F859}"/>
          </ac:spMkLst>
        </pc:spChg>
        <pc:spChg chg="add mod">
          <ac:chgData name="HIROKAWA Yuki" userId="99914fa1-a55f-422a-b66e-6ac9119db798" providerId="ADAL" clId="{3A28CC35-F548-41A4-A1D6-47BFAC5C203B}" dt="2022-02-10T04:47:00.159" v="2459"/>
          <ac:spMkLst>
            <pc:docMk/>
            <pc:sldMk cId="1465561913" sldId="259"/>
            <ac:spMk id="32" creationId="{7391BDD1-7BC4-453D-AF35-9D2BD0438738}"/>
          </ac:spMkLst>
        </pc:spChg>
        <pc:spChg chg="del">
          <ac:chgData name="HIROKAWA Yuki" userId="99914fa1-a55f-422a-b66e-6ac9119db798" providerId="ADAL" clId="{3A28CC35-F548-41A4-A1D6-47BFAC5C203B}" dt="2022-02-10T04:32:16.231" v="1909" actId="478"/>
          <ac:spMkLst>
            <pc:docMk/>
            <pc:sldMk cId="1465561913" sldId="259"/>
            <ac:spMk id="33" creationId="{DC3F0EA5-270E-4BF3-9D48-9B2BBF73005D}"/>
          </ac:spMkLst>
        </pc:spChg>
        <pc:grpChg chg="del">
          <ac:chgData name="HIROKAWA Yuki" userId="99914fa1-a55f-422a-b66e-6ac9119db798" providerId="ADAL" clId="{3A28CC35-F548-41A4-A1D6-47BFAC5C203B}" dt="2022-02-10T04:23:00.653" v="1774" actId="478"/>
          <ac:grpSpMkLst>
            <pc:docMk/>
            <pc:sldMk cId="1465561913" sldId="259"/>
            <ac:grpSpMk id="14" creationId="{7CE84E87-525E-47C5-BADA-F055E06EFAD4}"/>
          </ac:grpSpMkLst>
        </pc:grpChg>
        <pc:picChg chg="del">
          <ac:chgData name="HIROKAWA Yuki" userId="99914fa1-a55f-422a-b66e-6ac9119db798" providerId="ADAL" clId="{3A28CC35-F548-41A4-A1D6-47BFAC5C203B}" dt="2022-02-10T04:28:25.397" v="1886" actId="478"/>
          <ac:picMkLst>
            <pc:docMk/>
            <pc:sldMk cId="1465561913" sldId="259"/>
            <ac:picMk id="3" creationId="{63942B3D-830E-42E6-B59E-3F257647524C}"/>
          </ac:picMkLst>
        </pc:picChg>
        <pc:picChg chg="add mod modCrop">
          <ac:chgData name="HIROKAWA Yuki" userId="99914fa1-a55f-422a-b66e-6ac9119db798" providerId="ADAL" clId="{3A28CC35-F548-41A4-A1D6-47BFAC5C203B}" dt="2022-02-10T04:43:06.459" v="2270" actId="1036"/>
          <ac:picMkLst>
            <pc:docMk/>
            <pc:sldMk cId="1465561913" sldId="259"/>
            <ac:picMk id="4" creationId="{A263680E-AB98-40BF-87E0-7E2BADF41FC7}"/>
          </ac:picMkLst>
        </pc:picChg>
        <pc:picChg chg="add del mod modCrop">
          <ac:chgData name="HIROKAWA Yuki" userId="99914fa1-a55f-422a-b66e-6ac9119db798" providerId="ADAL" clId="{3A28CC35-F548-41A4-A1D6-47BFAC5C203B}" dt="2022-02-10T04:33:39.303" v="1927" actId="478"/>
          <ac:picMkLst>
            <pc:docMk/>
            <pc:sldMk cId="1465561913" sldId="259"/>
            <ac:picMk id="12" creationId="{658A231D-7691-47F9-AC8F-2344A17FC1D9}"/>
          </ac:picMkLst>
        </pc:picChg>
        <pc:picChg chg="add del mod modCrop">
          <ac:chgData name="HIROKAWA Yuki" userId="99914fa1-a55f-422a-b66e-6ac9119db798" providerId="ADAL" clId="{3A28CC35-F548-41A4-A1D6-47BFAC5C203B}" dt="2022-02-10T04:35:07.833" v="1961" actId="478"/>
          <ac:picMkLst>
            <pc:docMk/>
            <pc:sldMk cId="1465561913" sldId="259"/>
            <ac:picMk id="18" creationId="{8A9B7AF7-5B09-44AC-B25E-85C17CC79FBC}"/>
          </ac:picMkLst>
        </pc:picChg>
        <pc:picChg chg="del">
          <ac:chgData name="HIROKAWA Yuki" userId="99914fa1-a55f-422a-b66e-6ac9119db798" providerId="ADAL" clId="{3A28CC35-F548-41A4-A1D6-47BFAC5C203B}" dt="2022-02-10T04:23:04.352" v="1776" actId="478"/>
          <ac:picMkLst>
            <pc:docMk/>
            <pc:sldMk cId="1465561913" sldId="259"/>
            <ac:picMk id="19" creationId="{A31DACCC-334E-4F88-B23D-08E1A8AC1AE0}"/>
          </ac:picMkLst>
        </pc:picChg>
        <pc:picChg chg="add mod modCrop">
          <ac:chgData name="HIROKAWA Yuki" userId="99914fa1-a55f-422a-b66e-6ac9119db798" providerId="ADAL" clId="{3A28CC35-F548-41A4-A1D6-47BFAC5C203B}" dt="2022-02-10T04:45:49.938" v="2439" actId="1036"/>
          <ac:picMkLst>
            <pc:docMk/>
            <pc:sldMk cId="1465561913" sldId="259"/>
            <ac:picMk id="21" creationId="{6C1C3FEC-2757-42D9-8AD6-9B66A4DB0195}"/>
          </ac:picMkLst>
        </pc:picChg>
      </pc:sldChg>
      <pc:sldChg chg="delSp add del mod setBg">
        <pc:chgData name="HIROKAWA Yuki" userId="99914fa1-a55f-422a-b66e-6ac9119db798" providerId="ADAL" clId="{3A28CC35-F548-41A4-A1D6-47BFAC5C203B}" dt="2022-02-10T04:22:16.468" v="1771" actId="47"/>
        <pc:sldMkLst>
          <pc:docMk/>
          <pc:sldMk cId="2605662430" sldId="259"/>
        </pc:sldMkLst>
        <pc:picChg chg="del">
          <ac:chgData name="HIROKAWA Yuki" userId="99914fa1-a55f-422a-b66e-6ac9119db798" providerId="ADAL" clId="{3A28CC35-F548-41A4-A1D6-47BFAC5C203B}" dt="2022-02-10T04:21:54.089" v="1770" actId="478"/>
          <ac:picMkLst>
            <pc:docMk/>
            <pc:sldMk cId="2605662430" sldId="259"/>
            <ac:picMk id="7" creationId="{29DCB0BA-C259-43ED-BB2A-1F0C8A2050B6}"/>
          </ac:picMkLst>
        </pc:picChg>
      </pc:sldChg>
      <pc:sldChg chg="delSp modSp add mod ord setBg">
        <pc:chgData name="HIROKAWA Yuki" userId="99914fa1-a55f-422a-b66e-6ac9119db798" providerId="ADAL" clId="{3A28CC35-F548-41A4-A1D6-47BFAC5C203B}" dt="2022-02-10T04:54:07.722" v="2566" actId="1076"/>
        <pc:sldMkLst>
          <pc:docMk/>
          <pc:sldMk cId="2371305087" sldId="260"/>
        </pc:sldMkLst>
        <pc:spChg chg="mod ord">
          <ac:chgData name="HIROKAWA Yuki" userId="99914fa1-a55f-422a-b66e-6ac9119db798" providerId="ADAL" clId="{3A28CC35-F548-41A4-A1D6-47BFAC5C203B}" dt="2022-02-10T04:54:02.371" v="2564" actId="1076"/>
          <ac:spMkLst>
            <pc:docMk/>
            <pc:sldMk cId="2371305087" sldId="260"/>
            <ac:spMk id="19" creationId="{150EC0A5-0FFB-4FE8-B24B-5C9F55C002F2}"/>
          </ac:spMkLst>
        </pc:spChg>
        <pc:picChg chg="mod">
          <ac:chgData name="HIROKAWA Yuki" userId="99914fa1-a55f-422a-b66e-6ac9119db798" providerId="ADAL" clId="{3A28CC35-F548-41A4-A1D6-47BFAC5C203B}" dt="2022-02-10T04:54:07.722" v="2566" actId="1076"/>
          <ac:picMkLst>
            <pc:docMk/>
            <pc:sldMk cId="2371305087" sldId="260"/>
            <ac:picMk id="3" creationId="{24CEB59E-5BC0-47DD-BBFA-D30E128B464B}"/>
          </ac:picMkLst>
        </pc:picChg>
        <pc:picChg chg="mod modCrop">
          <ac:chgData name="HIROKAWA Yuki" userId="99914fa1-a55f-422a-b66e-6ac9119db798" providerId="ADAL" clId="{3A28CC35-F548-41A4-A1D6-47BFAC5C203B}" dt="2022-02-10T04:53:15.625" v="2556" actId="1037"/>
          <ac:picMkLst>
            <pc:docMk/>
            <pc:sldMk cId="2371305087" sldId="260"/>
            <ac:picMk id="6" creationId="{285EC03C-8951-48EE-B00E-A9AAA6A0BD1B}"/>
          </ac:picMkLst>
        </pc:picChg>
        <pc:picChg chg="del">
          <ac:chgData name="HIROKAWA Yuki" userId="99914fa1-a55f-422a-b66e-6ac9119db798" providerId="ADAL" clId="{3A28CC35-F548-41A4-A1D6-47BFAC5C203B}" dt="2022-02-10T04:47:56.055" v="2464" actId="478"/>
          <ac:picMkLst>
            <pc:docMk/>
            <pc:sldMk cId="2371305087" sldId="260"/>
            <ac:picMk id="7" creationId="{29DCB0BA-C259-43ED-BB2A-1F0C8A2050B6}"/>
          </ac:picMkLst>
        </pc:picChg>
        <pc:picChg chg="mod ord">
          <ac:chgData name="HIROKAWA Yuki" userId="99914fa1-a55f-422a-b66e-6ac9119db798" providerId="ADAL" clId="{3A28CC35-F548-41A4-A1D6-47BFAC5C203B}" dt="2022-02-10T04:53:20.506" v="2557" actId="1076"/>
          <ac:picMkLst>
            <pc:docMk/>
            <pc:sldMk cId="2371305087" sldId="260"/>
            <ac:picMk id="9" creationId="{C1ECB640-5A29-4E25-821E-9625448F0B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9D8879-8B19-40F9-B021-42F1B331A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269234-6DA1-4512-B3D6-6E0D21E4C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2F575F-D179-424D-99EC-F5FE1922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AAABAA-21EF-4F72-9180-7BB93C8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45A634-CC72-4710-AF3A-1B1A690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51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D9CF49-C4A1-4625-9AF3-37E180EF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9C286D-4E35-44C4-BBA3-153ED48EA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F45804-7EA3-417A-ACFF-A89A9EDD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0BC065-CDB6-4106-8286-81478CA5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AF688C-61D7-4F5D-8AA5-092CD6F4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30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D548BC5-38B2-4B0B-9650-7C3889F65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4EE2F7-6ED2-47A8-A710-A16741150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337F05-FB5C-4B02-94B1-98A157BB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3AEE17-EB00-4DF4-90B9-16C0CB88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96DC36-990F-4796-87D7-149CFBCA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9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38301E-098D-4AF4-90AC-63B4FC21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612B96-2B09-42EE-B1CA-CC990FD71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52284D-BDDB-46BF-875B-FCAFEDBA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29946A-E8C7-4F7F-B915-07334308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B2F43C-01BE-4DB0-8B84-8E58F2A4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7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A81AD-69A6-4D06-9948-2FFE5D18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00FC62-BBA4-498B-81F7-C9FF1489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C47282-C3C9-44A6-8911-AAD98B73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B3897F-6F31-450A-9C29-2A6DD09E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A2049E-45CB-47B6-885E-F88D8FB5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4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B1A75-B756-490D-933F-874CF606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A9FCB7-8367-4DC4-9961-D8FADD752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A552BC-8259-416D-BB64-678FE5B5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B065F3-2C39-4A0A-B675-85468983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51C201-299E-42E7-BFA4-8C5446A3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467E77-B01E-4329-934A-4A40F70B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72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21D88-DA94-47F9-B2AE-685F9B26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DB2DB5-4741-4394-97D2-94EB7B5B9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573DAD-3625-4EA1-90FC-44EDA99D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C3175E4-C856-49B3-AAB9-CC710387A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226EBD-C56D-4D90-B674-3529C2DDC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69C5921-BFAC-4AF9-BF4A-53A9004B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A1BCECA-5023-4DB9-993E-D27FC524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5C010EE-25E4-424C-A8C1-73C229A7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52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D65FF1-7D53-4BB5-B6E3-2F59118C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1CCB85-8085-49F6-8DE5-920CA412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0E99C8-6D44-4ECD-B5C0-43DF6268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1FEE2D-099B-46DF-AF96-7811BAF2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76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F6C6083-36BA-488A-B4AC-929189B2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6C39F3-C2C2-444B-B8C3-EAABC1A5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66CA8F-A8C1-4D6B-A1C1-93605563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62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1EAEA-E2CC-4A78-83A6-FFF97FA0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5A273B-3087-4301-A07D-E47F72910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E4D2E57-0457-4DB2-BC2C-59BAB949F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E36C69-D595-4E76-94D6-15531E65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26D641-2219-4D8F-8379-9B46F5BC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51EAA2-CF59-4E12-A619-CD39B5FF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24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1C6DC9-2B9C-429E-BDFD-B14FB7CB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1F75FCA-00EE-44B3-B12B-F75510893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7E8802-A7C3-4DB6-A8A1-6E3F2B7E3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721CA1-054D-4D53-9110-AE352EA1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71F16E-921C-4249-832B-E2D01CF8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86A01D-64CA-48ED-B0FB-45DFBDAD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1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9BEE458-0D32-489C-A6D6-BCDE31A2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9F327E-CF1C-4E48-A4A6-C3B2ADAC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FE8739-2198-4385-A939-8FD72BC75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B84C-7148-425B-98E2-E5AD0542B216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A0E3E1-2DC6-4A04-8E96-C535A91D6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852D6C-933F-4251-8454-DCCD86484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C963-3E49-4B63-AF67-7A9F04B6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1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2E871DAD-5360-4D69-9109-F4B8C17B43A7}"/>
              </a:ext>
            </a:extLst>
          </p:cNvPr>
          <p:cNvSpPr/>
          <p:nvPr/>
        </p:nvSpPr>
        <p:spPr>
          <a:xfrm>
            <a:off x="415345" y="466866"/>
            <a:ext cx="11361310" cy="20359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Support Anywhere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（サポエニ）は、早稲田大学の学生のみなさんの疑問や不安を</a:t>
            </a:r>
            <a:r>
              <a:rPr lang="ja-JP" altLang="en-US" sz="2800" b="1" u="sng" dirty="0">
                <a:solidFill>
                  <a:srgbClr val="8E1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いつでも（</a:t>
            </a:r>
            <a:r>
              <a:rPr lang="en-US" altLang="ja-JP" sz="2800" b="1" u="sng" dirty="0">
                <a:solidFill>
                  <a:srgbClr val="8E1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Anytime</a:t>
            </a:r>
            <a:r>
              <a:rPr lang="ja-JP" altLang="en-US" sz="2800" b="1" u="sng" dirty="0">
                <a:solidFill>
                  <a:srgbClr val="8E1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）どこでも（</a:t>
            </a:r>
            <a:r>
              <a:rPr lang="en-US" altLang="ja-JP" sz="2800" b="1" u="sng" dirty="0">
                <a:solidFill>
                  <a:srgbClr val="8E1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Anywhere</a:t>
            </a:r>
            <a:r>
              <a:rPr lang="ja-JP" altLang="en-US" sz="2800" b="1" u="sng" dirty="0">
                <a:solidFill>
                  <a:srgbClr val="8E1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800" b="1" u="sng" dirty="0">
              <a:solidFill>
                <a:srgbClr val="8E1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解決するために開設された在学生向けお役立ち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サイトです。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" name="図 45" descr="テキスト&#10;&#10;自動的に生成された説明">
            <a:extLst>
              <a:ext uri="{FF2B5EF4-FFF2-40B4-BE49-F238E27FC236}">
                <a16:creationId xmlns:a16="http://schemas.microsoft.com/office/drawing/2014/main" id="{EABE4718-616E-461B-A514-F7AE31FFD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t="18429" r="6500" b="23571"/>
          <a:stretch/>
        </p:blipFill>
        <p:spPr>
          <a:xfrm>
            <a:off x="400659" y="2800593"/>
            <a:ext cx="5091126" cy="2400694"/>
          </a:xfrm>
          <a:prstGeom prst="rect">
            <a:avLst/>
          </a:prstGeom>
        </p:spPr>
      </p:pic>
      <p:pic>
        <p:nvPicPr>
          <p:cNvPr id="54" name="図 53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44F5D88C-C97F-4685-8CA8-ADFC3A0E8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 t="70563" r="72293" b="19171"/>
          <a:stretch/>
        </p:blipFill>
        <p:spPr>
          <a:xfrm>
            <a:off x="2508596" y="5499016"/>
            <a:ext cx="2632468" cy="620664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E892EA1D-58EE-47AB-A163-B3F2B81ED56F}"/>
              </a:ext>
            </a:extLst>
          </p:cNvPr>
          <p:cNvGrpSpPr/>
          <p:nvPr/>
        </p:nvGrpSpPr>
        <p:grpSpPr>
          <a:xfrm>
            <a:off x="7956829" y="2399438"/>
            <a:ext cx="4111396" cy="3911397"/>
            <a:chOff x="5213101" y="2583099"/>
            <a:chExt cx="3829316" cy="3840218"/>
          </a:xfrm>
        </p:grpSpPr>
        <p:sp>
          <p:nvSpPr>
            <p:cNvPr id="61" name="四角形: 角を丸くする 60">
              <a:extLst>
                <a:ext uri="{FF2B5EF4-FFF2-40B4-BE49-F238E27FC236}">
                  <a16:creationId xmlns:a16="http://schemas.microsoft.com/office/drawing/2014/main" id="{C0D6A6CF-712B-4D14-8DD9-21940316995F}"/>
                </a:ext>
              </a:extLst>
            </p:cNvPr>
            <p:cNvSpPr/>
            <p:nvPr/>
          </p:nvSpPr>
          <p:spPr>
            <a:xfrm rot="21376942">
              <a:off x="5419137" y="2583099"/>
              <a:ext cx="1791459" cy="685959"/>
            </a:xfrm>
            <a:prstGeom prst="roundRect">
              <a:avLst/>
            </a:prstGeom>
            <a:solidFill>
              <a:srgbClr val="8E172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# </a:t>
              </a:r>
              <a:r>
                <a:rPr kumimoji="1" lang="ja-JP" alt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科目登録</a:t>
              </a:r>
            </a:p>
          </p:txBody>
        </p:sp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20E020A2-3D63-48E0-8B01-98902045F753}"/>
                </a:ext>
              </a:extLst>
            </p:cNvPr>
            <p:cNvSpPr/>
            <p:nvPr/>
          </p:nvSpPr>
          <p:spPr>
            <a:xfrm rot="290354">
              <a:off x="6696478" y="3214296"/>
              <a:ext cx="1832194" cy="677679"/>
            </a:xfrm>
            <a:prstGeom prst="roundRect">
              <a:avLst/>
            </a:prstGeom>
            <a:solidFill>
              <a:srgbClr val="8E172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# </a:t>
              </a:r>
              <a:r>
                <a:rPr kumimoji="1" lang="ja-JP" alt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学生生活</a:t>
              </a:r>
            </a:p>
          </p:txBody>
        </p:sp>
        <p:sp>
          <p:nvSpPr>
            <p:cNvPr id="63" name="四角形: 角を丸くする 62">
              <a:extLst>
                <a:ext uri="{FF2B5EF4-FFF2-40B4-BE49-F238E27FC236}">
                  <a16:creationId xmlns:a16="http://schemas.microsoft.com/office/drawing/2014/main" id="{443F32F0-BAEC-47CC-A1D3-78E747949A19}"/>
                </a:ext>
              </a:extLst>
            </p:cNvPr>
            <p:cNvSpPr/>
            <p:nvPr/>
          </p:nvSpPr>
          <p:spPr>
            <a:xfrm rot="21415432">
              <a:off x="5374439" y="3870555"/>
              <a:ext cx="2059839" cy="726289"/>
            </a:xfrm>
            <a:prstGeom prst="roundRect">
              <a:avLst/>
            </a:prstGeom>
            <a:solidFill>
              <a:srgbClr val="8E172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# </a:t>
              </a:r>
              <a:r>
                <a:rPr kumimoji="1" lang="ja-JP" alt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証明書発行</a:t>
              </a:r>
            </a:p>
          </p:txBody>
        </p:sp>
        <p:sp>
          <p:nvSpPr>
            <p:cNvPr id="64" name="四角形: 角を丸くする 63">
              <a:extLst>
                <a:ext uri="{FF2B5EF4-FFF2-40B4-BE49-F238E27FC236}">
                  <a16:creationId xmlns:a16="http://schemas.microsoft.com/office/drawing/2014/main" id="{441A91CC-F119-4BCF-A25E-6BAA04F8213D}"/>
                </a:ext>
              </a:extLst>
            </p:cNvPr>
            <p:cNvSpPr/>
            <p:nvPr/>
          </p:nvSpPr>
          <p:spPr>
            <a:xfrm>
              <a:off x="6984093" y="4481629"/>
              <a:ext cx="1878042" cy="624948"/>
            </a:xfrm>
            <a:prstGeom prst="roundRect">
              <a:avLst/>
            </a:prstGeom>
            <a:solidFill>
              <a:srgbClr val="8E172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# </a:t>
              </a:r>
              <a:r>
                <a:rPr kumimoji="1" lang="ja-JP" alt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施設利用</a:t>
              </a:r>
            </a:p>
          </p:txBody>
        </p:sp>
        <p:sp>
          <p:nvSpPr>
            <p:cNvPr id="65" name="四角形: 角を丸くする 64">
              <a:extLst>
                <a:ext uri="{FF2B5EF4-FFF2-40B4-BE49-F238E27FC236}">
                  <a16:creationId xmlns:a16="http://schemas.microsoft.com/office/drawing/2014/main" id="{83945748-4D40-4343-A4C0-E44CC193B428}"/>
                </a:ext>
              </a:extLst>
            </p:cNvPr>
            <p:cNvSpPr/>
            <p:nvPr/>
          </p:nvSpPr>
          <p:spPr>
            <a:xfrm rot="21406239">
              <a:off x="5213101" y="5110432"/>
              <a:ext cx="2362705" cy="652161"/>
            </a:xfrm>
            <a:prstGeom prst="roundRect">
              <a:avLst/>
            </a:prstGeom>
            <a:solidFill>
              <a:srgbClr val="8E172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# </a:t>
              </a:r>
              <a:r>
                <a:rPr kumimoji="1" lang="ja-JP" alt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学費・奨学金</a:t>
              </a:r>
            </a:p>
          </p:txBody>
        </p:sp>
        <p:sp>
          <p:nvSpPr>
            <p:cNvPr id="66" name="四角形: 角を丸くする 65">
              <a:extLst>
                <a:ext uri="{FF2B5EF4-FFF2-40B4-BE49-F238E27FC236}">
                  <a16:creationId xmlns:a16="http://schemas.microsoft.com/office/drawing/2014/main" id="{81F5F9D8-232C-4235-B75F-A7836F614957}"/>
                </a:ext>
              </a:extLst>
            </p:cNvPr>
            <p:cNvSpPr/>
            <p:nvPr/>
          </p:nvSpPr>
          <p:spPr>
            <a:xfrm rot="214684">
              <a:off x="6539065" y="5763196"/>
              <a:ext cx="2503352" cy="660121"/>
            </a:xfrm>
            <a:prstGeom prst="roundRect">
              <a:avLst/>
            </a:prstGeom>
            <a:solidFill>
              <a:srgbClr val="8E172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# </a:t>
              </a:r>
              <a:r>
                <a:rPr kumimoji="1" lang="ja-JP" alt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申請・手続き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B52CB0-A34E-470F-9FF2-F6D50045E953}"/>
              </a:ext>
            </a:extLst>
          </p:cNvPr>
          <p:cNvGrpSpPr/>
          <p:nvPr/>
        </p:nvGrpSpPr>
        <p:grpSpPr>
          <a:xfrm>
            <a:off x="4772177" y="3092774"/>
            <a:ext cx="3431540" cy="3753832"/>
            <a:chOff x="4921401" y="3118153"/>
            <a:chExt cx="3191875" cy="3508323"/>
          </a:xfrm>
        </p:grpSpPr>
        <p:pic>
          <p:nvPicPr>
            <p:cNvPr id="39" name="図 3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0A555CC-579E-45A5-96D1-9A8A15ED0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18" t="19740" r="29713" b="-1158"/>
            <a:stretch/>
          </p:blipFill>
          <p:spPr>
            <a:xfrm>
              <a:off x="4921401" y="3118153"/>
              <a:ext cx="3191875" cy="3508323"/>
            </a:xfrm>
            <a:prstGeom prst="flowChartConnector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B082A15-9EE3-472F-B7C2-6A59EFC4D7B0}"/>
                </a:ext>
              </a:extLst>
            </p:cNvPr>
            <p:cNvSpPr/>
            <p:nvPr/>
          </p:nvSpPr>
          <p:spPr>
            <a:xfrm>
              <a:off x="7677150" y="3652813"/>
              <a:ext cx="285750" cy="261962"/>
            </a:xfrm>
            <a:prstGeom prst="rect">
              <a:avLst/>
            </a:prstGeom>
            <a:solidFill>
              <a:srgbClr val="8E1728"/>
            </a:solidFill>
            <a:ln>
              <a:solidFill>
                <a:srgbClr val="8E1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43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1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9E05A6-15A7-18FC-298F-0C9215D96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655" y="331166"/>
            <a:ext cx="4335438" cy="6195668"/>
          </a:xfrm>
          <a:prstGeom prst="rect">
            <a:avLst/>
          </a:prstGeom>
        </p:spPr>
      </p:pic>
      <p:pic>
        <p:nvPicPr>
          <p:cNvPr id="21" name="図 20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C1C3FEC-2757-42D9-8AD6-9B66A4DB0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78" b="89352" l="38438" r="68490">
                        <a14:foregroundMark x1="45104" y1="12037" x2="50990" y2="11852"/>
                        <a14:foregroundMark x1="50990" y1="11852" x2="55573" y2="11852"/>
                        <a14:foregroundMark x1="55573" y1="11852" x2="51719" y2="11852"/>
                        <a14:foregroundMark x1="51719" y1="11852" x2="55417" y2="14074"/>
                        <a14:foregroundMark x1="55417" y1="14074" x2="51198" y2="14815"/>
                        <a14:foregroundMark x1="51198" y1="14815" x2="55417" y2="16574"/>
                        <a14:foregroundMark x1="55417" y1="16574" x2="52812" y2="16111"/>
                        <a14:foregroundMark x1="59479" y1="14167" x2="59688" y2="18148"/>
                        <a14:foregroundMark x1="44115" y1="11759" x2="48854" y2="11574"/>
                        <a14:foregroundMark x1="48854" y1="11574" x2="50670" y2="10177"/>
                        <a14:foregroundMark x1="56291" y1="11746" x2="55937" y2="12963"/>
                        <a14:foregroundMark x1="47813" y1="81389" x2="48021" y2="88611"/>
                        <a14:foregroundMark x1="48021" y1="88611" x2="44167" y2="89074"/>
                        <a14:foregroundMark x1="44167" y1="89074" x2="44063" y2="89352"/>
                        <a14:foregroundMark x1="55781" y1="82593" x2="55313" y2="85741"/>
                        <a14:backgroundMark x1="50938" y1="9444" x2="57969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88" t="6344" r="27734" b="2916"/>
          <a:stretch/>
        </p:blipFill>
        <p:spPr>
          <a:xfrm>
            <a:off x="-190102" y="1390650"/>
            <a:ext cx="4239915" cy="5758892"/>
          </a:xfrm>
          <a:prstGeom prst="rect">
            <a:avLst/>
          </a:prstGeom>
        </p:spPr>
      </p:pic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95784A8D-D0C8-4688-BFA8-AAF14D6A39E1}"/>
              </a:ext>
            </a:extLst>
          </p:cNvPr>
          <p:cNvSpPr/>
          <p:nvPr/>
        </p:nvSpPr>
        <p:spPr>
          <a:xfrm>
            <a:off x="167946" y="181673"/>
            <a:ext cx="7501088" cy="1272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ワセダベアがお悩み解決をお手伝いします！</a:t>
            </a:r>
            <a:endParaRPr lang="en-US" altLang="ja-JP" sz="32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6B9BCFD-FFC1-4C1A-A4AC-302E72617C1F}"/>
              </a:ext>
            </a:extLst>
          </p:cNvPr>
          <p:cNvSpPr/>
          <p:nvPr/>
        </p:nvSpPr>
        <p:spPr>
          <a:xfrm>
            <a:off x="3390847" y="2531560"/>
            <a:ext cx="4505651" cy="1472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Support Anywhere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では、</a:t>
            </a:r>
            <a:endParaRPr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チャットボット（会話するロボット）</a:t>
            </a:r>
            <a:endParaRPr lang="en-US" altLang="ja-JP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に質問をすることができます。</a:t>
            </a:r>
            <a:endParaRPr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7391BDD1-7BC4-453D-AF35-9D2BD0438738}"/>
              </a:ext>
            </a:extLst>
          </p:cNvPr>
          <p:cNvSpPr/>
          <p:nvPr/>
        </p:nvSpPr>
        <p:spPr>
          <a:xfrm rot="21441939">
            <a:off x="3180389" y="4932634"/>
            <a:ext cx="5737131" cy="1296511"/>
          </a:xfrm>
          <a:prstGeom prst="wedgeRoundRectCallout">
            <a:avLst>
              <a:gd name="adj1" fmla="val -56079"/>
              <a:gd name="adj2" fmla="val -1863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ja-JP" altLang="en-US" sz="2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わからないことがあったらまずは、</a:t>
            </a:r>
            <a:endParaRPr lang="en-US" altLang="ja-JP" sz="20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400" b="1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ワセダベア</a:t>
            </a:r>
            <a:r>
              <a:rPr lang="ja-JP" altLang="en-US" b="1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（チャットボット）</a:t>
            </a:r>
            <a:r>
              <a:rPr lang="ja-JP" altLang="en-US" sz="2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に聞いてみてください！</a:t>
            </a:r>
            <a:endParaRPr lang="en-US" altLang="ja-JP" sz="20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556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1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24CEB59E-5BC0-47DD-BBFA-D30E128B4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27" y="711875"/>
            <a:ext cx="5434250" cy="5434250"/>
          </a:xfrm>
          <a:prstGeom prst="rect">
            <a:avLst/>
          </a:prstGeom>
        </p:spPr>
      </p:pic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85EC03C-8951-48EE-B00E-A9AAA6A0BD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5" t="23333" r="14848" b="30568"/>
          <a:stretch/>
        </p:blipFill>
        <p:spPr>
          <a:xfrm flipH="1">
            <a:off x="179714" y="1904453"/>
            <a:ext cx="4685489" cy="4953547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C1ECB640-5A29-4E25-821E-9625448F0B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17205" r="9899" b="20857"/>
          <a:stretch/>
        </p:blipFill>
        <p:spPr>
          <a:xfrm rot="21248040">
            <a:off x="4088834" y="4861012"/>
            <a:ext cx="1958524" cy="1052232"/>
          </a:xfrm>
          <a:prstGeom prst="rect">
            <a:avLst/>
          </a:prstGeom>
        </p:spPr>
      </p:pic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150EC0A5-0FFB-4FE8-B24B-5C9F55C002F2}"/>
              </a:ext>
            </a:extLst>
          </p:cNvPr>
          <p:cNvSpPr/>
          <p:nvPr/>
        </p:nvSpPr>
        <p:spPr>
          <a:xfrm>
            <a:off x="559046" y="520116"/>
            <a:ext cx="5434249" cy="1421890"/>
          </a:xfrm>
          <a:prstGeom prst="wedgeRoundRectCallout">
            <a:avLst>
              <a:gd name="adj1" fmla="val 13128"/>
              <a:gd name="adj2" fmla="val 7358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ブックマークに登録してください！</a:t>
            </a:r>
            <a:endParaRPr kumimoji="1"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30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5d67602-a9f7-4793-a02c-f8b4e38e48f5" xsi:nil="true"/>
    <lcf76f155ced4ddcb4097134ff3c332f xmlns="15d67602-a9f7-4793-a02c-f8b4e38e48f5">
      <Terms xmlns="http://schemas.microsoft.com/office/infopath/2007/PartnerControls"/>
    </lcf76f155ced4ddcb4097134ff3c332f>
    <TaxCatchAll xmlns="079dc812-d362-4b49-8a1c-27de54161c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EDD30B5E25A5D448131B357835260D0" ma:contentTypeVersion="19" ma:contentTypeDescription="新しいドキュメントを作成します。" ma:contentTypeScope="" ma:versionID="6715390849051e1874556c0ee173c977">
  <xsd:schema xmlns:xsd="http://www.w3.org/2001/XMLSchema" xmlns:xs="http://www.w3.org/2001/XMLSchema" xmlns:p="http://schemas.microsoft.com/office/2006/metadata/properties" xmlns:ns2="079dc812-d362-4b49-8a1c-27de54161c38" xmlns:ns3="15d67602-a9f7-4793-a02c-f8b4e38e48f5" targetNamespace="http://schemas.microsoft.com/office/2006/metadata/properties" ma:root="true" ma:fieldsID="a2c30d1c4fc129fd705ee852afd2f3ca" ns2:_="" ns3:_="">
    <xsd:import namespace="079dc812-d362-4b49-8a1c-27de54161c38"/>
    <xsd:import namespace="15d67602-a9f7-4793-a02c-f8b4e38e48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_Flow_SignoffStatu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dc812-d362-4b49-8a1c-27de54161c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5101c4-f4bb-4311-8713-c2e486ebc5f0}" ma:internalName="TaxCatchAll" ma:showField="CatchAllData" ma:web="079dc812-d362-4b49-8a1c-27de54161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67602-a9f7-4793-a02c-f8b4e38e4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4d4dd7ba-f659-45d7-bdda-163cc0ada8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承認の状態" ma:internalName="_x627f__x8a8d__x306e__x72b6__x614b_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90F710-E379-4A59-AD25-00DEFE1C5CC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079dc812-d362-4b49-8a1c-27de54161c3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5d67602-a9f7-4793-a02c-f8b4e38e48f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F47B13-9BD4-42C3-89D3-97C40AD93E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8A4D3-9FE1-4B22-B50E-9CC2B09AC344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116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テーマ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HIROKAWA Yuki</dc:creator>
  <cp:lastModifiedBy>HIROKAWA Yuki</cp:lastModifiedBy>
  <cp:revision>26</cp:revision>
  <dcterms:created xsi:type="dcterms:W3CDTF">2022-02-09T09:09:16Z</dcterms:created>
  <dcterms:modified xsi:type="dcterms:W3CDTF">2023-02-14T08:00:45Z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0x010100DEDD30B5E25A5D448131B357835260D0</vt:lpwstr>
  </property>
  <property fmtid="{D5CDD505-2E9C-101B-9397-08002B2CF9AE}" pid="3" name="MediaServiceImageTags">
    <vt:lpwstr/>
  </property>
</Properties>
</file>